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7.xml" ContentType="application/vnd.openxmlformats-officedocument.presentationml.slide+xml"/>
  <Override PartName="/ppt/slideLayouts/slideLayout87.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notesSlides/notesSlide46.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Default Extension="fntdata" ContentType="application/x-fontdata"/>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notesSlides/notesSlide5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9" r:id="rId1"/>
    <p:sldMasterId id="2147483650" r:id="rId2"/>
    <p:sldMasterId id="2147483651" r:id="rId3"/>
    <p:sldMasterId id="2147483652" r:id="rId4"/>
    <p:sldMasterId id="2147483654" r:id="rId5"/>
    <p:sldMasterId id="2147483653" r:id="rId6"/>
    <p:sldMasterId id="2147483723" r:id="rId7"/>
    <p:sldMasterId id="2147483736" r:id="rId8"/>
  </p:sldMasterIdLst>
  <p:notesMasterIdLst>
    <p:notesMasterId r:id="rId86"/>
  </p:notesMasterIdLst>
  <p:handoutMasterIdLst>
    <p:handoutMasterId r:id="rId87"/>
  </p:handoutMasterIdLst>
  <p:sldIdLst>
    <p:sldId id="257" r:id="rId9"/>
    <p:sldId id="559" r:id="rId10"/>
    <p:sldId id="414" r:id="rId11"/>
    <p:sldId id="433" r:id="rId12"/>
    <p:sldId id="539" r:id="rId13"/>
    <p:sldId id="586" r:id="rId14"/>
    <p:sldId id="669" r:id="rId15"/>
    <p:sldId id="436" r:id="rId16"/>
    <p:sldId id="465" r:id="rId17"/>
    <p:sldId id="439" r:id="rId18"/>
    <p:sldId id="653" r:id="rId19"/>
    <p:sldId id="445" r:id="rId20"/>
    <p:sldId id="447" r:id="rId21"/>
    <p:sldId id="449" r:id="rId22"/>
    <p:sldId id="626" r:id="rId23"/>
    <p:sldId id="427" r:id="rId24"/>
    <p:sldId id="500" r:id="rId25"/>
    <p:sldId id="551" r:id="rId26"/>
    <p:sldId id="540" r:id="rId27"/>
    <p:sldId id="501" r:id="rId28"/>
    <p:sldId id="553" r:id="rId29"/>
    <p:sldId id="504" r:id="rId30"/>
    <p:sldId id="508" r:id="rId31"/>
    <p:sldId id="630" r:id="rId32"/>
    <p:sldId id="502" r:id="rId33"/>
    <p:sldId id="552" r:id="rId34"/>
    <p:sldId id="503" r:id="rId35"/>
    <p:sldId id="499" r:id="rId36"/>
    <p:sldId id="510" r:id="rId37"/>
    <p:sldId id="558" r:id="rId38"/>
    <p:sldId id="581" r:id="rId39"/>
    <p:sldId id="513" r:id="rId40"/>
    <p:sldId id="514" r:id="rId41"/>
    <p:sldId id="520" r:id="rId42"/>
    <p:sldId id="293" r:id="rId43"/>
    <p:sldId id="328" r:id="rId44"/>
    <p:sldId id="636" r:id="rId45"/>
    <p:sldId id="651" r:id="rId46"/>
    <p:sldId id="652" r:id="rId47"/>
    <p:sldId id="526" r:id="rId48"/>
    <p:sldId id="590" r:id="rId49"/>
    <p:sldId id="591" r:id="rId50"/>
    <p:sldId id="592" r:id="rId51"/>
    <p:sldId id="593" r:id="rId52"/>
    <p:sldId id="594" r:id="rId53"/>
    <p:sldId id="595" r:id="rId54"/>
    <p:sldId id="596" r:id="rId55"/>
    <p:sldId id="597" r:id="rId56"/>
    <p:sldId id="598" r:id="rId57"/>
    <p:sldId id="599" r:id="rId58"/>
    <p:sldId id="600" r:id="rId59"/>
    <p:sldId id="601" r:id="rId60"/>
    <p:sldId id="602" r:id="rId61"/>
    <p:sldId id="603" r:id="rId62"/>
    <p:sldId id="604" r:id="rId63"/>
    <p:sldId id="605" r:id="rId64"/>
    <p:sldId id="606" r:id="rId65"/>
    <p:sldId id="607" r:id="rId66"/>
    <p:sldId id="608" r:id="rId67"/>
    <p:sldId id="609" r:id="rId68"/>
    <p:sldId id="610" r:id="rId69"/>
    <p:sldId id="625" r:id="rId70"/>
    <p:sldId id="611" r:id="rId71"/>
    <p:sldId id="612" r:id="rId72"/>
    <p:sldId id="613" r:id="rId73"/>
    <p:sldId id="614" r:id="rId74"/>
    <p:sldId id="561" r:id="rId75"/>
    <p:sldId id="564" r:id="rId76"/>
    <p:sldId id="565" r:id="rId77"/>
    <p:sldId id="536" r:id="rId78"/>
    <p:sldId id="528" r:id="rId79"/>
    <p:sldId id="529" r:id="rId80"/>
    <p:sldId id="555" r:id="rId81"/>
    <p:sldId id="530" r:id="rId82"/>
    <p:sldId id="533" r:id="rId83"/>
    <p:sldId id="534" r:id="rId84"/>
    <p:sldId id="535" r:id="rId85"/>
  </p:sldIdLst>
  <p:sldSz cx="9144000" cy="6858000" type="screen4x3"/>
  <p:notesSz cx="7099300" cy="10234613"/>
  <p:embeddedFontLst>
    <p:embeddedFont>
      <p:font typeface="微软雅黑" pitchFamily="34" charset="-122"/>
      <p:regular r:id="rId88"/>
      <p:bold r:id="rId89"/>
    </p:embeddedFont>
    <p:embeddedFont>
      <p:font typeface="Impact" pitchFamily="34" charset="0"/>
      <p:regular r:id="rId90"/>
    </p:embeddedFont>
    <p:embeddedFont>
      <p:font typeface="Tahoma" pitchFamily="34" charset="0"/>
      <p:regular r:id="rId91"/>
      <p:bold r:id="rId92"/>
    </p:embeddedFont>
    <p:embeddedFont>
      <p:font typeface="Verdana" pitchFamily="34" charset="0"/>
      <p:regular r:id="rId93"/>
      <p:bold r:id="rId94"/>
      <p:italic r:id="rId95"/>
      <p:boldItalic r:id="rId96"/>
    </p:embeddedFont>
    <p:embeddedFont>
      <p:font typeface="黑体" pitchFamily="49" charset="-122"/>
      <p:regular r:id="rId97"/>
    </p:embeddedFont>
  </p:embeddedFontLst>
  <p:defaultTextStyle>
    <a:defPPr>
      <a:defRPr lang="zh-CN"/>
    </a:defPPr>
    <a:lvl1pPr algn="l" rtl="0" fontAlgn="base">
      <a:spcBef>
        <a:spcPct val="0"/>
      </a:spcBef>
      <a:spcAft>
        <a:spcPct val="0"/>
      </a:spcAft>
      <a:defRPr sz="1400" b="1" kern="1200">
        <a:solidFill>
          <a:schemeClr val="tx1"/>
        </a:solidFill>
        <a:latin typeface="Tahoma" pitchFamily="34" charset="0"/>
        <a:ea typeface="宋体" pitchFamily="2" charset="-122"/>
        <a:cs typeface="+mn-cs"/>
      </a:defRPr>
    </a:lvl1pPr>
    <a:lvl2pPr marL="456925" algn="l" rtl="0" fontAlgn="base">
      <a:spcBef>
        <a:spcPct val="0"/>
      </a:spcBef>
      <a:spcAft>
        <a:spcPct val="0"/>
      </a:spcAft>
      <a:defRPr sz="1400" b="1" kern="1200">
        <a:solidFill>
          <a:schemeClr val="tx1"/>
        </a:solidFill>
        <a:latin typeface="Tahoma" pitchFamily="34" charset="0"/>
        <a:ea typeface="宋体" pitchFamily="2" charset="-122"/>
        <a:cs typeface="+mn-cs"/>
      </a:defRPr>
    </a:lvl2pPr>
    <a:lvl3pPr marL="913852" algn="l" rtl="0" fontAlgn="base">
      <a:spcBef>
        <a:spcPct val="0"/>
      </a:spcBef>
      <a:spcAft>
        <a:spcPct val="0"/>
      </a:spcAft>
      <a:defRPr sz="1400" b="1" kern="1200">
        <a:solidFill>
          <a:schemeClr val="tx1"/>
        </a:solidFill>
        <a:latin typeface="Tahoma" pitchFamily="34" charset="0"/>
        <a:ea typeface="宋体" pitchFamily="2" charset="-122"/>
        <a:cs typeface="+mn-cs"/>
      </a:defRPr>
    </a:lvl3pPr>
    <a:lvl4pPr marL="1370778" algn="l" rtl="0" fontAlgn="base">
      <a:spcBef>
        <a:spcPct val="0"/>
      </a:spcBef>
      <a:spcAft>
        <a:spcPct val="0"/>
      </a:spcAft>
      <a:defRPr sz="1400" b="1" kern="1200">
        <a:solidFill>
          <a:schemeClr val="tx1"/>
        </a:solidFill>
        <a:latin typeface="Tahoma" pitchFamily="34" charset="0"/>
        <a:ea typeface="宋体" pitchFamily="2" charset="-122"/>
        <a:cs typeface="+mn-cs"/>
      </a:defRPr>
    </a:lvl4pPr>
    <a:lvl5pPr marL="1827703" algn="l" rtl="0" fontAlgn="base">
      <a:spcBef>
        <a:spcPct val="0"/>
      </a:spcBef>
      <a:spcAft>
        <a:spcPct val="0"/>
      </a:spcAft>
      <a:defRPr sz="1400" b="1" kern="1200">
        <a:solidFill>
          <a:schemeClr val="tx1"/>
        </a:solidFill>
        <a:latin typeface="Tahoma" pitchFamily="34" charset="0"/>
        <a:ea typeface="宋体" pitchFamily="2" charset="-122"/>
        <a:cs typeface="+mn-cs"/>
      </a:defRPr>
    </a:lvl5pPr>
    <a:lvl6pPr marL="2284628" algn="l" defTabSz="913852" rtl="0" eaLnBrk="1" latinLnBrk="0" hangingPunct="1">
      <a:defRPr sz="1400" b="1" kern="1200">
        <a:solidFill>
          <a:schemeClr val="tx1"/>
        </a:solidFill>
        <a:latin typeface="Tahoma" pitchFamily="34" charset="0"/>
        <a:ea typeface="宋体" pitchFamily="2" charset="-122"/>
        <a:cs typeface="+mn-cs"/>
      </a:defRPr>
    </a:lvl6pPr>
    <a:lvl7pPr marL="2741556" algn="l" defTabSz="913852" rtl="0" eaLnBrk="1" latinLnBrk="0" hangingPunct="1">
      <a:defRPr sz="1400" b="1" kern="1200">
        <a:solidFill>
          <a:schemeClr val="tx1"/>
        </a:solidFill>
        <a:latin typeface="Tahoma" pitchFamily="34" charset="0"/>
        <a:ea typeface="宋体" pitchFamily="2" charset="-122"/>
        <a:cs typeface="+mn-cs"/>
      </a:defRPr>
    </a:lvl7pPr>
    <a:lvl8pPr marL="3198480" algn="l" defTabSz="913852" rtl="0" eaLnBrk="1" latinLnBrk="0" hangingPunct="1">
      <a:defRPr sz="1400" b="1" kern="1200">
        <a:solidFill>
          <a:schemeClr val="tx1"/>
        </a:solidFill>
        <a:latin typeface="Tahoma" pitchFamily="34" charset="0"/>
        <a:ea typeface="宋体" pitchFamily="2" charset="-122"/>
        <a:cs typeface="+mn-cs"/>
      </a:defRPr>
    </a:lvl8pPr>
    <a:lvl9pPr marL="3655405" algn="l" defTabSz="913852" rtl="0" eaLnBrk="1" latinLnBrk="0" hangingPunct="1">
      <a:defRPr sz="1400" b="1" kern="1200">
        <a:solidFill>
          <a:schemeClr val="tx1"/>
        </a:solidFill>
        <a:latin typeface="Tahoma"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D4270A"/>
    <a:srgbClr val="CC3300"/>
    <a:srgbClr val="8C8478"/>
    <a:srgbClr val="000099"/>
    <a:srgbClr val="D3D0CB"/>
    <a:srgbClr val="006666"/>
    <a:srgbClr val="DC120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59" autoAdjust="0"/>
    <p:restoredTop sz="94634" autoAdjust="0"/>
  </p:normalViewPr>
  <p:slideViewPr>
    <p:cSldViewPr>
      <p:cViewPr varScale="1">
        <p:scale>
          <a:sx n="70" d="100"/>
          <a:sy n="70" d="100"/>
        </p:scale>
        <p:origin x="-1176" y="-10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p:scale>
        <a:sx n="100" d="100"/>
        <a:sy n="100" d="100"/>
      </p:scale>
      <p:origin x="0" y="22032"/>
    </p:cViewPr>
  </p:sorterViewPr>
  <p:notesViewPr>
    <p:cSldViewPr>
      <p:cViewPr varScale="1">
        <p:scale>
          <a:sx n="56" d="100"/>
          <a:sy n="56" d="100"/>
        </p:scale>
        <p:origin x="-1854" y="-96"/>
      </p:cViewPr>
      <p:guideLst>
        <p:guide orient="horz" pos="3224"/>
        <p:guide pos="2237"/>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font" Target="fonts/font2.fntdata"/><Relationship Id="rId97" Type="http://schemas.openxmlformats.org/officeDocument/2006/relationships/font" Target="fonts/font10.fntdata"/><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font" Target="fonts/font3.fntdata"/><Relationship Id="rId95" Type="http://schemas.openxmlformats.org/officeDocument/2006/relationships/font" Target="fonts/font8.fntdata"/><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font" Target="fonts/font6.fntdata"/><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font" Target="fonts/font1.fntdata"/><Relationship Id="rId91" Type="http://schemas.openxmlformats.org/officeDocument/2006/relationships/font" Target="fonts/font4.fntdata"/><Relationship Id="rId96"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notesMaster" Target="notesMasters/notesMaster1.xml"/><Relationship Id="rId94" Type="http://schemas.openxmlformats.org/officeDocument/2006/relationships/font" Target="fonts/font7.fntdata"/><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_rels/viewProps.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slide" Target="slides/slide5.xml"/><Relationship Id="rId7" Type="http://schemas.openxmlformats.org/officeDocument/2006/relationships/slide" Target="slides/slide10.xml"/><Relationship Id="rId12" Type="http://schemas.openxmlformats.org/officeDocument/2006/relationships/slide" Target="slides/slide4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8.xml"/><Relationship Id="rId11" Type="http://schemas.openxmlformats.org/officeDocument/2006/relationships/slide" Target="slides/slide35.xml"/><Relationship Id="rId5" Type="http://schemas.openxmlformats.org/officeDocument/2006/relationships/slide" Target="slides/slide7.xml"/><Relationship Id="rId10" Type="http://schemas.openxmlformats.org/officeDocument/2006/relationships/slide" Target="slides/slide20.xml"/><Relationship Id="rId4" Type="http://schemas.openxmlformats.org/officeDocument/2006/relationships/slide" Target="slides/slide6.xml"/><Relationship Id="rId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4" tIns="49522" rIns="99044" bIns="49522" numCol="1" anchor="t" anchorCtr="0" compatLnSpc="1">
            <a:prstTxWarp prst="textNoShape">
              <a:avLst/>
            </a:prstTxWarp>
          </a:bodyPr>
          <a:lstStyle>
            <a:lvl1pPr defTabSz="990600">
              <a:defRPr sz="1300" b="0">
                <a:latin typeface="Arial" charset="0"/>
              </a:defRPr>
            </a:lvl1pPr>
          </a:lstStyle>
          <a:p>
            <a:endParaRPr lang="en-US" altLang="zh-CN"/>
          </a:p>
        </p:txBody>
      </p:sp>
      <p:sp>
        <p:nvSpPr>
          <p:cNvPr id="307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4" tIns="49522" rIns="99044" bIns="49522" numCol="1" anchor="t" anchorCtr="0" compatLnSpc="1">
            <a:prstTxWarp prst="textNoShape">
              <a:avLst/>
            </a:prstTxWarp>
          </a:bodyPr>
          <a:lstStyle>
            <a:lvl1pPr algn="r" defTabSz="990600">
              <a:defRPr sz="1300" b="0">
                <a:latin typeface="Arial" charset="0"/>
              </a:defRPr>
            </a:lvl1pPr>
          </a:lstStyle>
          <a:p>
            <a:endParaRPr lang="en-US" altLang="zh-CN"/>
          </a:p>
        </p:txBody>
      </p:sp>
      <p:sp>
        <p:nvSpPr>
          <p:cNvPr id="307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4" tIns="49522" rIns="99044" bIns="49522" numCol="1" anchor="b" anchorCtr="0" compatLnSpc="1">
            <a:prstTxWarp prst="textNoShape">
              <a:avLst/>
            </a:prstTxWarp>
          </a:bodyPr>
          <a:lstStyle>
            <a:lvl1pPr defTabSz="990600">
              <a:defRPr sz="1300" b="0">
                <a:latin typeface="Arial" charset="0"/>
              </a:defRPr>
            </a:lvl1pPr>
          </a:lstStyle>
          <a:p>
            <a:endParaRPr lang="en-US" altLang="zh-CN"/>
          </a:p>
        </p:txBody>
      </p:sp>
      <p:sp>
        <p:nvSpPr>
          <p:cNvPr id="307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4" tIns="49522" rIns="99044" bIns="49522" numCol="1" anchor="b" anchorCtr="0" compatLnSpc="1">
            <a:prstTxWarp prst="textNoShape">
              <a:avLst/>
            </a:prstTxWarp>
          </a:bodyPr>
          <a:lstStyle>
            <a:lvl1pPr algn="r" defTabSz="990600">
              <a:defRPr sz="1300" b="0">
                <a:latin typeface="Arial" charset="0"/>
              </a:defRPr>
            </a:lvl1pPr>
          </a:lstStyle>
          <a:p>
            <a:fld id="{11D541BE-7DF2-40C8-9923-9F6C70FB3BF7}" type="slidenum">
              <a:rPr lang="en-US" altLang="zh-CN"/>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4" tIns="49522" rIns="99044" bIns="49522" numCol="1" anchor="t" anchorCtr="0" compatLnSpc="1">
            <a:prstTxWarp prst="textNoShape">
              <a:avLst/>
            </a:prstTxWarp>
          </a:bodyPr>
          <a:lstStyle>
            <a:lvl1pPr defTabSz="990600">
              <a:defRPr sz="1300" b="0">
                <a:latin typeface="Arial" charset="0"/>
              </a:defRPr>
            </a:lvl1pPr>
          </a:lstStyle>
          <a:p>
            <a:endParaRPr lang="en-US" altLang="zh-CN"/>
          </a:p>
        </p:txBody>
      </p:sp>
      <p:sp>
        <p:nvSpPr>
          <p:cNvPr id="30723"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4" tIns="49522" rIns="99044" bIns="49522" numCol="1" anchor="t" anchorCtr="0" compatLnSpc="1">
            <a:prstTxWarp prst="textNoShape">
              <a:avLst/>
            </a:prstTxWarp>
          </a:bodyPr>
          <a:lstStyle>
            <a:lvl1pPr algn="r" defTabSz="990600">
              <a:defRPr sz="1300" b="0">
                <a:latin typeface="Arial" charset="0"/>
              </a:defRPr>
            </a:lvl1pPr>
          </a:lstStyle>
          <a:p>
            <a:endParaRPr lang="en-US" altLang="zh-CN"/>
          </a:p>
        </p:txBody>
      </p:sp>
      <p:sp>
        <p:nvSpPr>
          <p:cNvPr id="30724"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ffectLst/>
        </p:spPr>
      </p:sp>
      <p:sp>
        <p:nvSpPr>
          <p:cNvPr id="30725" name="Rectangle 5"/>
          <p:cNvSpPr>
            <a:spLocks noGrp="1" noChangeArrowheads="1"/>
          </p:cNvSpPr>
          <p:nvPr>
            <p:ph type="body" sz="quarter" idx="3"/>
          </p:nvPr>
        </p:nvSpPr>
        <p:spPr bwMode="auto">
          <a:xfrm>
            <a:off x="711200" y="4860925"/>
            <a:ext cx="5678488" cy="4605338"/>
          </a:xfrm>
          <a:prstGeom prst="rect">
            <a:avLst/>
          </a:prstGeom>
          <a:noFill/>
          <a:ln w="9525">
            <a:noFill/>
            <a:miter lim="800000"/>
            <a:headEnd/>
            <a:tailEnd/>
          </a:ln>
          <a:effectLst/>
        </p:spPr>
        <p:txBody>
          <a:bodyPr vert="horz" wrap="square" lIns="99044" tIns="49522" rIns="99044" bIns="49522"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0726"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4" tIns="49522" rIns="99044" bIns="49522" numCol="1" anchor="b" anchorCtr="0" compatLnSpc="1">
            <a:prstTxWarp prst="textNoShape">
              <a:avLst/>
            </a:prstTxWarp>
          </a:bodyPr>
          <a:lstStyle>
            <a:lvl1pPr defTabSz="990600">
              <a:defRPr sz="1300" b="0">
                <a:latin typeface="Arial" charset="0"/>
              </a:defRPr>
            </a:lvl1pPr>
          </a:lstStyle>
          <a:p>
            <a:endParaRPr lang="en-US" altLang="zh-CN"/>
          </a:p>
        </p:txBody>
      </p:sp>
      <p:sp>
        <p:nvSpPr>
          <p:cNvPr id="30727"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4" tIns="49522" rIns="99044" bIns="49522" numCol="1" anchor="b" anchorCtr="0" compatLnSpc="1">
            <a:prstTxWarp prst="textNoShape">
              <a:avLst/>
            </a:prstTxWarp>
          </a:bodyPr>
          <a:lstStyle>
            <a:lvl1pPr algn="r" defTabSz="990600">
              <a:defRPr sz="1300" b="0">
                <a:latin typeface="Arial" charset="0"/>
              </a:defRPr>
            </a:lvl1pPr>
          </a:lstStyle>
          <a:p>
            <a:fld id="{775A032E-6763-4CBD-B96D-621B54755B80}"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宋体" pitchFamily="2" charset="-122"/>
        <a:cs typeface="+mn-cs"/>
      </a:defRPr>
    </a:lvl1pPr>
    <a:lvl2pPr marL="456925" algn="l" rtl="0" fontAlgn="base">
      <a:spcBef>
        <a:spcPct val="30000"/>
      </a:spcBef>
      <a:spcAft>
        <a:spcPct val="0"/>
      </a:spcAft>
      <a:defRPr sz="1200" kern="1200">
        <a:solidFill>
          <a:schemeClr val="tx1"/>
        </a:solidFill>
        <a:latin typeface="Arial" charset="0"/>
        <a:ea typeface="宋体" pitchFamily="2" charset="-122"/>
        <a:cs typeface="+mn-cs"/>
      </a:defRPr>
    </a:lvl2pPr>
    <a:lvl3pPr marL="913852" algn="l" rtl="0" fontAlgn="base">
      <a:spcBef>
        <a:spcPct val="30000"/>
      </a:spcBef>
      <a:spcAft>
        <a:spcPct val="0"/>
      </a:spcAft>
      <a:defRPr sz="1200" kern="1200">
        <a:solidFill>
          <a:schemeClr val="tx1"/>
        </a:solidFill>
        <a:latin typeface="Arial" charset="0"/>
        <a:ea typeface="宋体" pitchFamily="2" charset="-122"/>
        <a:cs typeface="+mn-cs"/>
      </a:defRPr>
    </a:lvl3pPr>
    <a:lvl4pPr marL="1370778" algn="l" rtl="0" fontAlgn="base">
      <a:spcBef>
        <a:spcPct val="30000"/>
      </a:spcBef>
      <a:spcAft>
        <a:spcPct val="0"/>
      </a:spcAft>
      <a:defRPr sz="1200" kern="1200">
        <a:solidFill>
          <a:schemeClr val="tx1"/>
        </a:solidFill>
        <a:latin typeface="Arial" charset="0"/>
        <a:ea typeface="宋体" pitchFamily="2" charset="-122"/>
        <a:cs typeface="+mn-cs"/>
      </a:defRPr>
    </a:lvl4pPr>
    <a:lvl5pPr marL="1827703" algn="l" rtl="0" fontAlgn="base">
      <a:spcBef>
        <a:spcPct val="30000"/>
      </a:spcBef>
      <a:spcAft>
        <a:spcPct val="0"/>
      </a:spcAft>
      <a:defRPr sz="1200" kern="1200">
        <a:solidFill>
          <a:schemeClr val="tx1"/>
        </a:solidFill>
        <a:latin typeface="Arial" charset="0"/>
        <a:ea typeface="宋体" pitchFamily="2" charset="-122"/>
        <a:cs typeface="+mn-cs"/>
      </a:defRPr>
    </a:lvl5pPr>
    <a:lvl6pPr marL="2284628" algn="l" defTabSz="913852" rtl="0" eaLnBrk="1" latinLnBrk="0" hangingPunct="1">
      <a:defRPr sz="1200" kern="1200">
        <a:solidFill>
          <a:schemeClr val="tx1"/>
        </a:solidFill>
        <a:latin typeface="+mn-lt"/>
        <a:ea typeface="+mn-ea"/>
        <a:cs typeface="+mn-cs"/>
      </a:defRPr>
    </a:lvl6pPr>
    <a:lvl7pPr marL="2741556" algn="l" defTabSz="913852" rtl="0" eaLnBrk="1" latinLnBrk="0" hangingPunct="1">
      <a:defRPr sz="1200" kern="1200">
        <a:solidFill>
          <a:schemeClr val="tx1"/>
        </a:solidFill>
        <a:latin typeface="+mn-lt"/>
        <a:ea typeface="+mn-ea"/>
        <a:cs typeface="+mn-cs"/>
      </a:defRPr>
    </a:lvl7pPr>
    <a:lvl8pPr marL="3198480" algn="l" defTabSz="913852" rtl="0" eaLnBrk="1" latinLnBrk="0" hangingPunct="1">
      <a:defRPr sz="1200" kern="1200">
        <a:solidFill>
          <a:schemeClr val="tx1"/>
        </a:solidFill>
        <a:latin typeface="+mn-lt"/>
        <a:ea typeface="+mn-ea"/>
        <a:cs typeface="+mn-cs"/>
      </a:defRPr>
    </a:lvl8pPr>
    <a:lvl9pPr marL="3655405" algn="l" defTabSz="9138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567FA1-7387-41CF-B54A-C5DF45222813}" type="slidenum">
              <a:rPr lang="en-US" altLang="zh-CN"/>
              <a:pPr/>
              <a:t>1</a:t>
            </a:fld>
            <a:endParaRPr lang="en-US" altLang="zh-CN"/>
          </a:p>
        </p:txBody>
      </p:sp>
      <p:sp>
        <p:nvSpPr>
          <p:cNvPr id="95234" name="Rectangle 2"/>
          <p:cNvSpPr>
            <a:spLocks noGrp="1" noRot="1" noChangeAspect="1" noChangeArrowheads="1" noTextEdit="1"/>
          </p:cNvSpPr>
          <p:nvPr>
            <p:ph type="sldImg"/>
          </p:nvPr>
        </p:nvSpPr>
        <p:spPr>
          <a:xfrm>
            <a:off x="992188" y="768350"/>
            <a:ext cx="5116512" cy="3836988"/>
          </a:xfrm>
          <a:ln/>
        </p:spPr>
      </p:sp>
      <p:sp>
        <p:nvSpPr>
          <p:cNvPr id="95235" name="Rectangle 3"/>
          <p:cNvSpPr>
            <a:spLocks noGrp="1" noChangeArrowheads="1"/>
          </p:cNvSpPr>
          <p:nvPr>
            <p:ph type="body" idx="1"/>
          </p:nvPr>
        </p:nvSpPr>
        <p:spPr/>
        <p:txBody>
          <a:bodyPr/>
          <a:lstStyle/>
          <a:p>
            <a:r>
              <a:rPr lang="zh-CN" altLang="en-US"/>
              <a:t>　　广州图创计算机软件开发有限公司是集产品研发、应用集成、客户服务为一体的高新技术企业，主要目标是为图书馆行业用户提供高质量的应用软件系统设计、集成和维护服务。公司专注于研发具有自主知识产权和创新核心技术的图书馆行业应用软件产品，服务于国民经济信息化建设，推动图书馆界软件事业的快速发展。</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255EB7-0F9C-41BA-934A-7C5D91AA340F}" type="slidenum">
              <a:rPr lang="en-US" altLang="zh-CN"/>
              <a:pPr/>
              <a:t>12</a:t>
            </a:fld>
            <a:endParaRPr lang="en-US" altLang="zh-CN"/>
          </a:p>
        </p:txBody>
      </p:sp>
      <p:sp>
        <p:nvSpPr>
          <p:cNvPr id="411650" name="Rectangle 2"/>
          <p:cNvSpPr>
            <a:spLocks noGrp="1" noRot="1" noChangeAspect="1" noChangeArrowheads="1" noTextEdit="1"/>
          </p:cNvSpPr>
          <p:nvPr>
            <p:ph type="sldImg"/>
          </p:nvPr>
        </p:nvSpPr>
        <p:spPr>
          <a:xfrm>
            <a:off x="992188" y="768350"/>
            <a:ext cx="5116512" cy="3836988"/>
          </a:xfrm>
          <a:ln/>
        </p:spPr>
      </p:sp>
      <p:sp>
        <p:nvSpPr>
          <p:cNvPr id="41165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6CB68E-A5E9-495A-B04D-9136B78F3D16}" type="slidenum">
              <a:rPr lang="en-US" altLang="zh-CN"/>
              <a:pPr/>
              <a:t>13</a:t>
            </a:fld>
            <a:endParaRPr lang="en-US" altLang="zh-CN"/>
          </a:p>
        </p:txBody>
      </p:sp>
      <p:sp>
        <p:nvSpPr>
          <p:cNvPr id="413698" name="Rectangle 2"/>
          <p:cNvSpPr>
            <a:spLocks noGrp="1" noRot="1" noChangeAspect="1" noChangeArrowheads="1" noTextEdit="1"/>
          </p:cNvSpPr>
          <p:nvPr>
            <p:ph type="sldImg"/>
          </p:nvPr>
        </p:nvSpPr>
        <p:spPr>
          <a:xfrm>
            <a:off x="992188" y="768350"/>
            <a:ext cx="5116512" cy="3836988"/>
          </a:xfrm>
          <a:ln/>
        </p:spPr>
      </p:sp>
      <p:sp>
        <p:nvSpPr>
          <p:cNvPr id="41369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1B0EB-7384-4DBB-8AAA-C6C5A6E70946}" type="slidenum">
              <a:rPr lang="en-US" altLang="zh-CN"/>
              <a:pPr/>
              <a:t>14</a:t>
            </a:fld>
            <a:endParaRPr lang="en-US" altLang="zh-CN"/>
          </a:p>
        </p:txBody>
      </p:sp>
      <p:sp>
        <p:nvSpPr>
          <p:cNvPr id="425986" name="Rectangle 2"/>
          <p:cNvSpPr>
            <a:spLocks noGrp="1" noRot="1" noChangeAspect="1" noChangeArrowheads="1" noTextEdit="1"/>
          </p:cNvSpPr>
          <p:nvPr>
            <p:ph type="sldImg"/>
          </p:nvPr>
        </p:nvSpPr>
        <p:spPr>
          <a:xfrm>
            <a:off x="992188" y="768350"/>
            <a:ext cx="5116512" cy="3836988"/>
          </a:xfrm>
          <a:ln/>
        </p:spPr>
      </p:sp>
      <p:sp>
        <p:nvSpPr>
          <p:cNvPr id="42598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21E0F-70A3-4358-964C-6C84D21FB1AA}" type="slidenum">
              <a:rPr lang="en-US" altLang="zh-CN"/>
              <a:pPr/>
              <a:t>15</a:t>
            </a:fld>
            <a:endParaRPr lang="en-US" altLang="zh-CN"/>
          </a:p>
        </p:txBody>
      </p:sp>
      <p:sp>
        <p:nvSpPr>
          <p:cNvPr id="428034" name="Rectangle 2"/>
          <p:cNvSpPr>
            <a:spLocks noGrp="1" noRot="1" noChangeAspect="1" noChangeArrowheads="1" noTextEdit="1"/>
          </p:cNvSpPr>
          <p:nvPr>
            <p:ph type="sldImg"/>
          </p:nvPr>
        </p:nvSpPr>
        <p:spPr>
          <a:xfrm>
            <a:off x="992188" y="768350"/>
            <a:ext cx="5116512" cy="3836988"/>
          </a:xfrm>
          <a:ln/>
        </p:spPr>
      </p:sp>
      <p:sp>
        <p:nvSpPr>
          <p:cNvPr id="42803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10DF78-42AE-48F5-966A-A7BD6DA549B8}" type="slidenum">
              <a:rPr lang="en-US" altLang="zh-CN"/>
              <a:pPr/>
              <a:t>16</a:t>
            </a:fld>
            <a:endParaRPr lang="en-US" altLang="zh-CN"/>
          </a:p>
        </p:txBody>
      </p:sp>
      <p:sp>
        <p:nvSpPr>
          <p:cNvPr id="257026" name="Rectangle 2"/>
          <p:cNvSpPr>
            <a:spLocks noGrp="1" noRot="1" noChangeAspect="1" noChangeArrowheads="1" noTextEdit="1"/>
          </p:cNvSpPr>
          <p:nvPr>
            <p:ph type="sldImg"/>
          </p:nvPr>
        </p:nvSpPr>
        <p:spPr>
          <a:xfrm>
            <a:off x="992188" y="768350"/>
            <a:ext cx="5116512" cy="3836988"/>
          </a:xfrm>
          <a:ln/>
        </p:spPr>
      </p:sp>
      <p:sp>
        <p:nvSpPr>
          <p:cNvPr id="257027" name="Rectangle 3"/>
          <p:cNvSpPr>
            <a:spLocks noGrp="1" noChangeArrowheads="1"/>
          </p:cNvSpPr>
          <p:nvPr>
            <p:ph type="body" idx="1"/>
          </p:nvPr>
        </p:nvSpPr>
        <p:spPr/>
        <p:txBody>
          <a:bodyPr/>
          <a:lstStyle/>
          <a:p>
            <a:pPr marL="228600" indent="-228600"/>
            <a:r>
              <a:rPr lang="en-US" altLang="zh-CN"/>
              <a:t>1</a:t>
            </a:r>
            <a:r>
              <a:rPr lang="zh-CN" altLang="en-US"/>
              <a:t>、从图书馆自动化系统的基本功能要求看，目前国内外的自动化系统产品都能基本满足图书馆的业务自动化管理需求，但从系统的整体功能、体系结构、应用性能，以及系统的灵活性和可持续发展能力等方面来看，</a:t>
            </a:r>
            <a:r>
              <a:rPr lang="en-US" altLang="zh-CN"/>
              <a:t>Interlib</a:t>
            </a:r>
            <a:r>
              <a:rPr lang="zh-CN" altLang="en-US"/>
              <a:t>系列产品体系齐全，功能优势突出。</a:t>
            </a:r>
          </a:p>
          <a:p>
            <a:pPr marL="228600" indent="-228600"/>
            <a:r>
              <a:rPr lang="en-US" altLang="zh-CN"/>
              <a:t>2</a:t>
            </a:r>
            <a:r>
              <a:rPr lang="zh-CN" altLang="en-US"/>
              <a:t>、自动化系统的发展经历阶段：第一代：终端、单机版的图书馆自动化系统；第二代：</a:t>
            </a:r>
            <a:r>
              <a:rPr lang="en-US" altLang="zh-CN"/>
              <a:t>C/S</a:t>
            </a:r>
            <a:r>
              <a:rPr lang="zh-CN" altLang="en-US"/>
              <a:t>结构的在局域网中使用的图书馆自动化系统；</a:t>
            </a:r>
          </a:p>
          <a:p>
            <a:pPr marL="228600" indent="-228600"/>
            <a:r>
              <a:rPr lang="en-US" altLang="zh-CN"/>
              <a:t>3</a:t>
            </a:r>
            <a:r>
              <a:rPr lang="zh-CN" altLang="en-US"/>
              <a:t>、</a:t>
            </a:r>
            <a:r>
              <a:rPr lang="en-US" altLang="zh-CN"/>
              <a:t>Interlib</a:t>
            </a:r>
            <a:r>
              <a:rPr lang="zh-CN" altLang="en-US"/>
              <a:t>系统代表的是第三代图书馆自动化系统，以因特网为网络环境，完全</a:t>
            </a:r>
            <a:r>
              <a:rPr lang="en-US" altLang="zh-CN"/>
              <a:t>B/S</a:t>
            </a:r>
            <a:r>
              <a:rPr lang="zh-CN" altLang="en-US"/>
              <a:t>结构，客户端只需浏览器就可使用。 </a:t>
            </a:r>
          </a:p>
          <a:p>
            <a:pPr marL="228600" indent="-228600"/>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4B2C9C-8D31-4E31-8B9D-C42FD44E4E91}" type="slidenum">
              <a:rPr lang="en-US" altLang="zh-CN"/>
              <a:pPr/>
              <a:t>17</a:t>
            </a:fld>
            <a:endParaRPr lang="en-US" altLang="zh-CN"/>
          </a:p>
        </p:txBody>
      </p:sp>
      <p:sp>
        <p:nvSpPr>
          <p:cNvPr id="447490" name="Rectangle 2"/>
          <p:cNvSpPr>
            <a:spLocks noGrp="1" noRot="1" noChangeAspect="1" noChangeArrowheads="1" noTextEdit="1"/>
          </p:cNvSpPr>
          <p:nvPr>
            <p:ph type="sldImg"/>
          </p:nvPr>
        </p:nvSpPr>
        <p:spPr>
          <a:xfrm>
            <a:off x="992188" y="768350"/>
            <a:ext cx="5116512" cy="3836988"/>
          </a:xfrm>
          <a:ln/>
        </p:spPr>
      </p:sp>
      <p:sp>
        <p:nvSpPr>
          <p:cNvPr id="44749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5340F7-1790-4AE5-99FE-C98710793B65}" type="slidenum">
              <a:rPr lang="en-US" altLang="zh-CN"/>
              <a:pPr/>
              <a:t>19</a:t>
            </a:fld>
            <a:endParaRPr lang="en-US" altLang="zh-CN"/>
          </a:p>
        </p:txBody>
      </p:sp>
      <p:sp>
        <p:nvSpPr>
          <p:cNvPr id="448514" name="Rectangle 2"/>
          <p:cNvSpPr>
            <a:spLocks noGrp="1" noRot="1" noChangeAspect="1" noChangeArrowheads="1" noTextEdit="1"/>
          </p:cNvSpPr>
          <p:nvPr>
            <p:ph type="sldImg"/>
          </p:nvPr>
        </p:nvSpPr>
        <p:spPr>
          <a:xfrm>
            <a:off x="992188" y="768350"/>
            <a:ext cx="5116512" cy="3836988"/>
          </a:xfrm>
          <a:ln/>
        </p:spPr>
      </p:sp>
      <p:sp>
        <p:nvSpPr>
          <p:cNvPr id="44851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EFD449-F450-4950-9125-82B9BE972DF9}" type="slidenum">
              <a:rPr lang="en-US" altLang="zh-CN"/>
              <a:pPr/>
              <a:t>20</a:t>
            </a:fld>
            <a:endParaRPr lang="en-US" altLang="zh-CN"/>
          </a:p>
        </p:txBody>
      </p:sp>
      <p:sp>
        <p:nvSpPr>
          <p:cNvPr id="337922" name="Rectangle 2"/>
          <p:cNvSpPr>
            <a:spLocks noGrp="1" noRot="1" noChangeAspect="1" noChangeArrowheads="1" noTextEdit="1"/>
          </p:cNvSpPr>
          <p:nvPr>
            <p:ph type="sldImg"/>
          </p:nvPr>
        </p:nvSpPr>
        <p:spPr>
          <a:xfrm>
            <a:off x="992188" y="768350"/>
            <a:ext cx="5116512" cy="3836988"/>
          </a:xfrm>
          <a:ln/>
        </p:spPr>
      </p:sp>
      <p:sp>
        <p:nvSpPr>
          <p:cNvPr id="337923" name="Rectangle 3"/>
          <p:cNvSpPr>
            <a:spLocks noGrp="1" noChangeArrowheads="1"/>
          </p:cNvSpPr>
          <p:nvPr>
            <p:ph type="body" idx="1"/>
          </p:nvPr>
        </p:nvSpPr>
        <p:spPr/>
        <p:txBody>
          <a:bodyPr/>
          <a:lstStyle/>
          <a:p>
            <a:pPr marL="228600" indent="-228600"/>
            <a:r>
              <a:rPr lang="en-US" altLang="zh-CN"/>
              <a:t>1</a:t>
            </a:r>
            <a:r>
              <a:rPr lang="zh-CN" altLang="en-US"/>
              <a:t>、选择技术先进的系统能够保护图书馆的投资，不至于在使用几年后需要更换新的自动化系统。</a:t>
            </a:r>
          </a:p>
          <a:p>
            <a:pPr marL="228600" indent="-228600"/>
            <a:r>
              <a:rPr lang="en-US" altLang="zh-CN"/>
              <a:t>2</a:t>
            </a:r>
            <a:r>
              <a:rPr lang="zh-CN" altLang="en-US"/>
              <a:t>、作为</a:t>
            </a:r>
            <a:r>
              <a:rPr lang="en-US" altLang="zh-CN"/>
              <a:t>IT</a:t>
            </a:r>
            <a:r>
              <a:rPr lang="zh-CN" altLang="en-US"/>
              <a:t>技术发展原动力的处理器，它前进的每一步都会带动整个</a:t>
            </a:r>
            <a:r>
              <a:rPr lang="en-US" altLang="zh-CN"/>
              <a:t>IT</a:t>
            </a:r>
            <a:r>
              <a:rPr lang="zh-CN" altLang="en-US"/>
              <a:t>产业发展的层次和速度。在</a:t>
            </a:r>
            <a:r>
              <a:rPr lang="en-US" altLang="zh-CN"/>
              <a:t>IT</a:t>
            </a:r>
            <a:r>
              <a:rPr lang="zh-CN" altLang="en-US"/>
              <a:t>技术的发展史上，我们可以看到每一步的变化：</a:t>
            </a:r>
          </a:p>
          <a:p>
            <a:pPr marL="685800" lvl="1" indent="-228600">
              <a:buFontTx/>
              <a:buChar char="•"/>
            </a:pPr>
            <a:r>
              <a:rPr lang="en-US" altLang="zh-CN"/>
              <a:t>16</a:t>
            </a:r>
            <a:r>
              <a:rPr lang="zh-CN" altLang="en-US"/>
              <a:t>位计算能力的出现直接孕育了</a:t>
            </a:r>
            <a:r>
              <a:rPr lang="en-US" altLang="zh-CN"/>
              <a:t>PC</a:t>
            </a:r>
            <a:r>
              <a:rPr lang="zh-CN" altLang="en-US"/>
              <a:t>的诞生；</a:t>
            </a:r>
          </a:p>
          <a:p>
            <a:pPr marL="685800" lvl="1" indent="-228600">
              <a:buFontTx/>
              <a:buChar char="•"/>
            </a:pPr>
            <a:r>
              <a:rPr lang="zh-CN" altLang="en-US"/>
              <a:t>划时代的</a:t>
            </a:r>
            <a:r>
              <a:rPr lang="en-US" altLang="zh-CN"/>
              <a:t>32</a:t>
            </a:r>
            <a:r>
              <a:rPr lang="zh-CN" altLang="en-US"/>
              <a:t>位计算能力的出现推动了整个多媒体</a:t>
            </a:r>
            <a:r>
              <a:rPr lang="en-US" altLang="zh-CN"/>
              <a:t>PC</a:t>
            </a:r>
            <a:r>
              <a:rPr lang="zh-CN" altLang="en-US"/>
              <a:t>时代，</a:t>
            </a:r>
            <a:r>
              <a:rPr lang="en-US" altLang="zh-CN"/>
              <a:t>PC</a:t>
            </a:r>
            <a:r>
              <a:rPr lang="zh-CN" altLang="en-US"/>
              <a:t>处理器在</a:t>
            </a:r>
            <a:r>
              <a:rPr lang="en-US" altLang="zh-CN"/>
              <a:t>32</a:t>
            </a:r>
            <a:r>
              <a:rPr lang="zh-CN" altLang="en-US"/>
              <a:t>位计算上一路走来已有十几年，经过了快速的成长期和平稳的成熟期。</a:t>
            </a:r>
          </a:p>
          <a:p>
            <a:pPr marL="685800" lvl="1" indent="-228600">
              <a:buFontTx/>
              <a:buChar char="•"/>
            </a:pPr>
            <a:r>
              <a:rPr lang="zh-CN" altLang="en-US"/>
              <a:t>而今，已经开启了</a:t>
            </a:r>
            <a:r>
              <a:rPr lang="en-US" altLang="zh-CN"/>
              <a:t>64</a:t>
            </a:r>
            <a:r>
              <a:rPr lang="zh-CN" altLang="en-US"/>
              <a:t>位计算的新时代，</a:t>
            </a:r>
            <a:r>
              <a:rPr lang="en-US" altLang="zh-CN"/>
              <a:t>16</a:t>
            </a:r>
            <a:r>
              <a:rPr lang="zh-CN" altLang="en-US"/>
              <a:t>位计算曾经的结局，终究将会是今天</a:t>
            </a:r>
            <a:r>
              <a:rPr lang="en-US" altLang="zh-CN"/>
              <a:t>32 </a:t>
            </a:r>
            <a:r>
              <a:rPr lang="zh-CN" altLang="en-US"/>
              <a:t>位计算难逃的宿命。</a:t>
            </a:r>
          </a:p>
          <a:p>
            <a:pPr marL="228600" indent="-228600"/>
            <a:r>
              <a:rPr lang="en-US" altLang="zh-CN"/>
              <a:t>3</a:t>
            </a:r>
            <a:r>
              <a:rPr lang="zh-CN" altLang="en-US"/>
              <a:t>、由于目前的</a:t>
            </a:r>
            <a:r>
              <a:rPr lang="en-US" altLang="zh-CN"/>
              <a:t>64</a:t>
            </a:r>
            <a:r>
              <a:rPr lang="zh-CN" altLang="en-US"/>
              <a:t>位系统与原有的</a:t>
            </a:r>
            <a:r>
              <a:rPr lang="en-US" altLang="zh-CN"/>
              <a:t>32</a:t>
            </a:r>
            <a:r>
              <a:rPr lang="zh-CN" altLang="en-US"/>
              <a:t>位系统完全不兼容，一些应用系统转移到</a:t>
            </a:r>
            <a:r>
              <a:rPr lang="en-US" altLang="zh-CN"/>
              <a:t>64</a:t>
            </a:r>
            <a:r>
              <a:rPr lang="zh-CN" altLang="en-US"/>
              <a:t>位意味着需要从头再来。对我们图书馆界来说，选用新的硬件、新的技术势必淘汰现有</a:t>
            </a:r>
            <a:r>
              <a:rPr lang="en-US" altLang="zh-CN"/>
              <a:t>32</a:t>
            </a:r>
            <a:r>
              <a:rPr lang="zh-CN" altLang="en-US"/>
              <a:t>位应用软件或等待厂商的软件升级。 </a:t>
            </a:r>
          </a:p>
          <a:p>
            <a:pPr marL="228600" indent="-228600"/>
            <a:r>
              <a:rPr lang="en-US" altLang="zh-CN"/>
              <a:t>4</a:t>
            </a:r>
            <a:r>
              <a:rPr lang="zh-CN" altLang="en-US"/>
              <a:t>、</a:t>
            </a:r>
            <a:r>
              <a:rPr lang="en-US" altLang="zh-CN"/>
              <a:t>Interlib</a:t>
            </a:r>
            <a:r>
              <a:rPr lang="zh-CN" altLang="en-US"/>
              <a:t>系统完全支持</a:t>
            </a:r>
            <a:r>
              <a:rPr lang="en-US" altLang="zh-CN"/>
              <a:t>64</a:t>
            </a:r>
            <a:r>
              <a:rPr lang="zh-CN" altLang="en-US"/>
              <a:t>位计算能力！我们已经预计到这种信息技术变革的发生，并做好了准备，</a:t>
            </a:r>
            <a:r>
              <a:rPr lang="en-US" altLang="zh-CN"/>
              <a:t>Interlib</a:t>
            </a:r>
            <a:r>
              <a:rPr lang="zh-CN" altLang="en-US"/>
              <a:t>系统在支持今天</a:t>
            </a:r>
            <a:r>
              <a:rPr lang="en-US" altLang="zh-CN"/>
              <a:t>32</a:t>
            </a:r>
            <a:r>
              <a:rPr lang="zh-CN" altLang="en-US"/>
              <a:t>计算的同时，也完全支持</a:t>
            </a:r>
            <a:r>
              <a:rPr lang="en-US" altLang="zh-CN"/>
              <a:t>64</a:t>
            </a:r>
            <a:r>
              <a:rPr lang="zh-CN" altLang="en-US"/>
              <a:t>位计算。当变革发生时，</a:t>
            </a:r>
            <a:r>
              <a:rPr lang="en-US" altLang="zh-CN"/>
              <a:t>Interlib</a:t>
            </a:r>
            <a:r>
              <a:rPr lang="zh-CN" altLang="en-US"/>
              <a:t>系统能够完全保护用户已有投资。</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FEEFF-03FA-4FD0-9F56-EBB32E2475AA}" type="slidenum">
              <a:rPr lang="en-US" altLang="zh-CN"/>
              <a:pPr/>
              <a:t>22</a:t>
            </a:fld>
            <a:endParaRPr lang="en-US" altLang="zh-CN"/>
          </a:p>
        </p:txBody>
      </p:sp>
      <p:sp>
        <p:nvSpPr>
          <p:cNvPr id="342018" name="Rectangle 2"/>
          <p:cNvSpPr>
            <a:spLocks noGrp="1" noRot="1" noChangeAspect="1" noChangeArrowheads="1" noTextEdit="1"/>
          </p:cNvSpPr>
          <p:nvPr>
            <p:ph type="sldImg"/>
          </p:nvPr>
        </p:nvSpPr>
        <p:spPr>
          <a:xfrm>
            <a:off x="992188" y="768350"/>
            <a:ext cx="5116512" cy="3836988"/>
          </a:xfrm>
          <a:ln/>
        </p:spPr>
      </p:sp>
      <p:sp>
        <p:nvSpPr>
          <p:cNvPr id="342019" name="Rectangle 3"/>
          <p:cNvSpPr>
            <a:spLocks noGrp="1" noChangeArrowheads="1"/>
          </p:cNvSpPr>
          <p:nvPr>
            <p:ph type="body" idx="1"/>
          </p:nvPr>
        </p:nvSpPr>
        <p:spPr/>
        <p:txBody>
          <a:bodyPr/>
          <a:lstStyle/>
          <a:p>
            <a:pPr marL="228600" indent="-228600"/>
            <a:r>
              <a:rPr lang="en-US" altLang="zh-CN"/>
              <a:t>1</a:t>
            </a:r>
            <a:r>
              <a:rPr lang="zh-CN" altLang="en-US"/>
              <a:t>、</a:t>
            </a:r>
            <a:r>
              <a:rPr lang="en-US" altLang="zh-CN"/>
              <a:t>2005</a:t>
            </a:r>
            <a:r>
              <a:rPr lang="zh-CN" altLang="en-US"/>
              <a:t>年</a:t>
            </a:r>
            <a:r>
              <a:rPr lang="en-US" altLang="zh-CN"/>
              <a:t>6</a:t>
            </a:r>
            <a:r>
              <a:rPr lang="zh-CN" altLang="en-US"/>
              <a:t>月，</a:t>
            </a:r>
            <a:r>
              <a:rPr lang="en-US" altLang="zh-CN"/>
              <a:t>Interlib</a:t>
            </a:r>
            <a:r>
              <a:rPr lang="zh-CN" altLang="en-US"/>
              <a:t>系统在</a:t>
            </a:r>
            <a:r>
              <a:rPr lang="en-US" altLang="zh-CN"/>
              <a:t>Intel</a:t>
            </a:r>
            <a:r>
              <a:rPr lang="zh-CN" altLang="en-US"/>
              <a:t>中国测试实验室通过了严格的压力测试和性能测试，这是一项国际标准的测试，它标志</a:t>
            </a:r>
            <a:r>
              <a:rPr lang="en-US" altLang="zh-CN"/>
              <a:t>Interlib</a:t>
            </a:r>
            <a:r>
              <a:rPr lang="zh-CN" altLang="en-US"/>
              <a:t>图书馆集群管理系统经过国际标准的性能和压力检验。</a:t>
            </a:r>
          </a:p>
          <a:p>
            <a:pPr marL="228600" indent="-228600"/>
            <a:r>
              <a:rPr lang="en-US" altLang="zh-CN"/>
              <a:t>2</a:t>
            </a:r>
            <a:r>
              <a:rPr lang="zh-CN" altLang="en-US"/>
              <a:t>、</a:t>
            </a:r>
            <a:r>
              <a:rPr lang="en-US" altLang="zh-CN"/>
              <a:t>2006</a:t>
            </a:r>
            <a:r>
              <a:rPr lang="zh-CN" altLang="en-US"/>
              <a:t>年初，与</a:t>
            </a:r>
            <a:r>
              <a:rPr lang="en-US" altLang="zh-CN"/>
              <a:t>IBM</a:t>
            </a:r>
            <a:r>
              <a:rPr lang="zh-CN" altLang="en-US"/>
              <a:t>公司合作，进行了另外一项系统性能测试，书目数据</a:t>
            </a:r>
            <a:r>
              <a:rPr lang="en-US" altLang="zh-CN"/>
              <a:t>500</a:t>
            </a:r>
            <a:r>
              <a:rPr lang="zh-CN" altLang="en-US"/>
              <a:t>万，馆藏</a:t>
            </a:r>
            <a:r>
              <a:rPr lang="en-US" altLang="zh-CN"/>
              <a:t>3000</a:t>
            </a:r>
            <a:r>
              <a:rPr lang="zh-CN" altLang="en-US"/>
              <a:t>万，用户数（工作端点）</a:t>
            </a:r>
            <a:r>
              <a:rPr lang="en-US" altLang="zh-CN"/>
              <a:t>4000</a:t>
            </a:r>
            <a:r>
              <a:rPr lang="zh-CN" altLang="en-US"/>
              <a:t>个，系统秒级相应，运行情况良好，读者</a:t>
            </a:r>
            <a:r>
              <a:rPr lang="en-US" altLang="zh-CN"/>
              <a:t>OPAC</a:t>
            </a:r>
            <a:r>
              <a:rPr lang="zh-CN" altLang="en-US"/>
              <a:t>检索毫秒级响应。</a:t>
            </a:r>
          </a:p>
          <a:p>
            <a:pPr marL="228600" indent="-228600"/>
            <a:r>
              <a:rPr lang="en-US" altLang="zh-CN"/>
              <a:t>3</a:t>
            </a:r>
            <a:r>
              <a:rPr lang="zh-CN" altLang="en-US"/>
              <a:t>、国际标准的测试结果表明，</a:t>
            </a:r>
            <a:r>
              <a:rPr lang="en-US" altLang="zh-CN"/>
              <a:t>Interlib</a:t>
            </a:r>
            <a:r>
              <a:rPr lang="zh-CN" altLang="en-US"/>
              <a:t>系统完全能够承受超大规模应用。单台</a:t>
            </a:r>
            <a:r>
              <a:rPr lang="en-US" altLang="zh-CN"/>
              <a:t>Web</a:t>
            </a:r>
            <a:r>
              <a:rPr lang="zh-CN" altLang="en-US"/>
              <a:t>应用服务器支持</a:t>
            </a:r>
            <a:r>
              <a:rPr lang="en-US" altLang="zh-CN"/>
              <a:t>2000</a:t>
            </a:r>
            <a:r>
              <a:rPr lang="zh-CN" altLang="en-US"/>
              <a:t>个在线用户，实际可以部署多台</a:t>
            </a:r>
            <a:r>
              <a:rPr lang="en-US" altLang="zh-CN"/>
              <a:t>Web</a:t>
            </a:r>
            <a:r>
              <a:rPr lang="zh-CN" altLang="en-US"/>
              <a:t>应用服务器支撑更大型应用，由此系统支持的用户数可以成倍的增长。</a:t>
            </a:r>
          </a:p>
          <a:p>
            <a:pPr marL="228600" indent="-228600"/>
            <a:r>
              <a:rPr lang="en-US" altLang="zh-CN"/>
              <a:t>4</a:t>
            </a:r>
            <a:r>
              <a:rPr lang="zh-CN" altLang="en-US"/>
              <a:t>、一般</a:t>
            </a:r>
            <a:r>
              <a:rPr lang="en-US" altLang="zh-CN"/>
              <a:t>C/S</a:t>
            </a:r>
            <a:r>
              <a:rPr lang="zh-CN" altLang="en-US"/>
              <a:t>结构的系统同时在线用户量大多只能够承受到</a:t>
            </a:r>
            <a:r>
              <a:rPr lang="en-US" altLang="zh-CN"/>
              <a:t>120</a:t>
            </a:r>
            <a:r>
              <a:rPr lang="zh-CN" altLang="en-US"/>
              <a:t>个工作端点，到达一定量后，系统性能直线下降。</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6B0B1E-4C12-4215-8C25-82A8CE7EC467}" type="slidenum">
              <a:rPr lang="en-US" altLang="zh-CN"/>
              <a:pPr/>
              <a:t>23</a:t>
            </a:fld>
            <a:endParaRPr lang="en-US" altLang="zh-CN"/>
          </a:p>
        </p:txBody>
      </p:sp>
      <p:sp>
        <p:nvSpPr>
          <p:cNvPr id="449538" name="Rectangle 2"/>
          <p:cNvSpPr>
            <a:spLocks noGrp="1" noRot="1" noChangeAspect="1" noChangeArrowheads="1" noTextEdit="1"/>
          </p:cNvSpPr>
          <p:nvPr>
            <p:ph type="sldImg"/>
          </p:nvPr>
        </p:nvSpPr>
        <p:spPr>
          <a:xfrm>
            <a:off x="992188" y="768350"/>
            <a:ext cx="5116512" cy="3836988"/>
          </a:xfrm>
          <a:ln/>
        </p:spPr>
      </p:sp>
      <p:sp>
        <p:nvSpPr>
          <p:cNvPr id="4495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D3B2B2-007B-465F-B5E2-D06512969995}" type="slidenum">
              <a:rPr lang="en-US" altLang="zh-CN"/>
              <a:pPr/>
              <a:t>3</a:t>
            </a:fld>
            <a:endParaRPr lang="en-US" altLang="zh-CN"/>
          </a:p>
        </p:txBody>
      </p:sp>
      <p:sp>
        <p:nvSpPr>
          <p:cNvPr id="401410" name="Rectangle 2"/>
          <p:cNvSpPr>
            <a:spLocks noGrp="1" noRot="1" noChangeAspect="1" noChangeArrowheads="1" noTextEdit="1"/>
          </p:cNvSpPr>
          <p:nvPr>
            <p:ph type="sldImg"/>
          </p:nvPr>
        </p:nvSpPr>
        <p:spPr>
          <a:xfrm>
            <a:off x="992188" y="768350"/>
            <a:ext cx="5116512" cy="3836988"/>
          </a:xfrm>
          <a:ln/>
        </p:spPr>
      </p:sp>
      <p:sp>
        <p:nvSpPr>
          <p:cNvPr id="40141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1C6B9E-E80B-4A78-A036-2818E399DD5F}" type="slidenum">
              <a:rPr lang="en-US" altLang="zh-CN"/>
              <a:pPr/>
              <a:t>25</a:t>
            </a:fld>
            <a:endParaRPr lang="en-US" altLang="zh-CN"/>
          </a:p>
        </p:txBody>
      </p:sp>
      <p:sp>
        <p:nvSpPr>
          <p:cNvPr id="450562" name="Rectangle 2"/>
          <p:cNvSpPr>
            <a:spLocks noGrp="1" noRot="1" noChangeAspect="1" noChangeArrowheads="1" noTextEdit="1"/>
          </p:cNvSpPr>
          <p:nvPr>
            <p:ph type="sldImg"/>
          </p:nvPr>
        </p:nvSpPr>
        <p:spPr>
          <a:xfrm>
            <a:off x="992188" y="768350"/>
            <a:ext cx="5116512" cy="3836988"/>
          </a:xfrm>
          <a:ln/>
        </p:spPr>
      </p:sp>
      <p:sp>
        <p:nvSpPr>
          <p:cNvPr id="45056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2817E0-A42F-43F4-92D0-EBE6849890D4}" type="slidenum">
              <a:rPr lang="en-US" altLang="zh-CN"/>
              <a:pPr/>
              <a:t>27</a:t>
            </a:fld>
            <a:endParaRPr lang="en-US" altLang="zh-CN"/>
          </a:p>
        </p:txBody>
      </p:sp>
      <p:sp>
        <p:nvSpPr>
          <p:cNvPr id="451586" name="Rectangle 2"/>
          <p:cNvSpPr>
            <a:spLocks noGrp="1" noRot="1" noChangeAspect="1" noChangeArrowheads="1" noTextEdit="1"/>
          </p:cNvSpPr>
          <p:nvPr>
            <p:ph type="sldImg"/>
          </p:nvPr>
        </p:nvSpPr>
        <p:spPr>
          <a:xfrm>
            <a:off x="992188" y="768350"/>
            <a:ext cx="5116512" cy="3836988"/>
          </a:xfrm>
          <a:ln/>
        </p:spPr>
      </p:sp>
      <p:sp>
        <p:nvSpPr>
          <p:cNvPr id="45158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0F8038-466D-40F3-AC3F-142C25CC10A5}" type="slidenum">
              <a:rPr lang="en-US" altLang="zh-CN"/>
              <a:pPr/>
              <a:t>28</a:t>
            </a:fld>
            <a:endParaRPr lang="en-US" altLang="zh-CN"/>
          </a:p>
        </p:txBody>
      </p:sp>
      <p:sp>
        <p:nvSpPr>
          <p:cNvPr id="452610" name="Rectangle 2"/>
          <p:cNvSpPr>
            <a:spLocks noGrp="1" noRot="1" noChangeAspect="1" noChangeArrowheads="1" noTextEdit="1"/>
          </p:cNvSpPr>
          <p:nvPr>
            <p:ph type="sldImg"/>
          </p:nvPr>
        </p:nvSpPr>
        <p:spPr>
          <a:xfrm>
            <a:off x="992188" y="768350"/>
            <a:ext cx="5116512" cy="3836988"/>
          </a:xfrm>
          <a:ln/>
        </p:spPr>
      </p:sp>
      <p:sp>
        <p:nvSpPr>
          <p:cNvPr id="45261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324F1A-C041-4817-B043-705A54F7BF37}" type="slidenum">
              <a:rPr lang="en-US" altLang="zh-CN"/>
              <a:pPr/>
              <a:t>29</a:t>
            </a:fld>
            <a:endParaRPr lang="en-US" altLang="zh-CN"/>
          </a:p>
        </p:txBody>
      </p:sp>
      <p:sp>
        <p:nvSpPr>
          <p:cNvPr id="453634" name="Rectangle 2"/>
          <p:cNvSpPr>
            <a:spLocks noGrp="1" noRot="1" noChangeAspect="1" noChangeArrowheads="1" noTextEdit="1"/>
          </p:cNvSpPr>
          <p:nvPr>
            <p:ph type="sldImg"/>
          </p:nvPr>
        </p:nvSpPr>
        <p:spPr>
          <a:xfrm>
            <a:off x="992188" y="768350"/>
            <a:ext cx="5116512" cy="3836988"/>
          </a:xfrm>
          <a:ln/>
        </p:spPr>
      </p:sp>
      <p:sp>
        <p:nvSpPr>
          <p:cNvPr id="45363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81B65A-E98A-415E-B15D-090C3D10EEB0}" type="slidenum">
              <a:rPr lang="en-US" altLang="zh-CN"/>
              <a:pPr/>
              <a:t>32</a:t>
            </a:fld>
            <a:endParaRPr lang="en-US" altLang="zh-CN"/>
          </a:p>
        </p:txBody>
      </p:sp>
      <p:sp>
        <p:nvSpPr>
          <p:cNvPr id="457730" name="Rectangle 2"/>
          <p:cNvSpPr>
            <a:spLocks noGrp="1" noRot="1" noChangeAspect="1" noChangeArrowheads="1" noTextEdit="1"/>
          </p:cNvSpPr>
          <p:nvPr>
            <p:ph type="sldImg"/>
          </p:nvPr>
        </p:nvSpPr>
        <p:spPr>
          <a:xfrm>
            <a:off x="992188" y="768350"/>
            <a:ext cx="5116512" cy="3836988"/>
          </a:xfrm>
          <a:ln/>
        </p:spPr>
      </p:sp>
      <p:sp>
        <p:nvSpPr>
          <p:cNvPr id="45773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EF16C5-F9AE-44A3-874F-D999979EA861}" type="slidenum">
              <a:rPr lang="en-US" altLang="zh-CN"/>
              <a:pPr/>
              <a:t>33</a:t>
            </a:fld>
            <a:endParaRPr lang="en-US" altLang="zh-CN"/>
          </a:p>
        </p:txBody>
      </p:sp>
      <p:sp>
        <p:nvSpPr>
          <p:cNvPr id="462850" name="Rectangle 2"/>
          <p:cNvSpPr>
            <a:spLocks noGrp="1" noRot="1" noChangeAspect="1" noChangeArrowheads="1" noTextEdit="1"/>
          </p:cNvSpPr>
          <p:nvPr>
            <p:ph type="sldImg"/>
          </p:nvPr>
        </p:nvSpPr>
        <p:spPr>
          <a:xfrm>
            <a:off x="992188" y="768350"/>
            <a:ext cx="5116512" cy="3836988"/>
          </a:xfrm>
          <a:ln/>
        </p:spPr>
      </p:sp>
      <p:sp>
        <p:nvSpPr>
          <p:cNvPr id="46285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414B5B-8973-4F3D-95EC-6411EAD7874F}" type="slidenum">
              <a:rPr lang="en-US" altLang="zh-CN"/>
              <a:pPr/>
              <a:t>34</a:t>
            </a:fld>
            <a:endParaRPr lang="en-US" altLang="zh-CN"/>
          </a:p>
        </p:txBody>
      </p:sp>
      <p:sp>
        <p:nvSpPr>
          <p:cNvPr id="463874" name="Rectangle 2"/>
          <p:cNvSpPr>
            <a:spLocks noGrp="1" noRot="1" noChangeAspect="1" noChangeArrowheads="1" noTextEdit="1"/>
          </p:cNvSpPr>
          <p:nvPr>
            <p:ph type="sldImg"/>
          </p:nvPr>
        </p:nvSpPr>
        <p:spPr>
          <a:xfrm>
            <a:off x="992188" y="768350"/>
            <a:ext cx="5116512" cy="3836988"/>
          </a:xfrm>
          <a:ln/>
        </p:spPr>
      </p:sp>
      <p:sp>
        <p:nvSpPr>
          <p:cNvPr id="46387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DAC0B2-4F84-41C8-8050-B3973DCCC4B0}" type="slidenum">
              <a:rPr lang="en-US" altLang="zh-CN"/>
              <a:pPr/>
              <a:t>35</a:t>
            </a:fld>
            <a:endParaRPr lang="en-US" altLang="zh-CN"/>
          </a:p>
        </p:txBody>
      </p:sp>
      <p:sp>
        <p:nvSpPr>
          <p:cNvPr id="108546" name="Rectangle 2"/>
          <p:cNvSpPr>
            <a:spLocks noGrp="1" noRot="1" noChangeAspect="1" noChangeArrowheads="1" noTextEdit="1"/>
          </p:cNvSpPr>
          <p:nvPr>
            <p:ph type="sldImg"/>
          </p:nvPr>
        </p:nvSpPr>
        <p:spPr>
          <a:xfrm>
            <a:off x="992188" y="768350"/>
            <a:ext cx="5116512" cy="3836988"/>
          </a:xfrm>
          <a:ln/>
        </p:spPr>
      </p:sp>
      <p:sp>
        <p:nvSpPr>
          <p:cNvPr id="10854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541892-EFAB-48DE-84CF-27B459D2644D}" type="slidenum">
              <a:rPr lang="en-US" altLang="zh-CN"/>
              <a:pPr/>
              <a:t>36</a:t>
            </a:fld>
            <a:endParaRPr lang="en-US" altLang="zh-CN"/>
          </a:p>
        </p:txBody>
      </p:sp>
      <p:sp>
        <p:nvSpPr>
          <p:cNvPr id="101378" name="Rectangle 2"/>
          <p:cNvSpPr>
            <a:spLocks noGrp="1" noRot="1" noChangeAspect="1" noChangeArrowheads="1" noTextEdit="1"/>
          </p:cNvSpPr>
          <p:nvPr>
            <p:ph type="sldImg"/>
          </p:nvPr>
        </p:nvSpPr>
        <p:spPr>
          <a:xfrm>
            <a:off x="992188" y="768350"/>
            <a:ext cx="5116512" cy="3836988"/>
          </a:xfrm>
          <a:ln/>
        </p:spPr>
      </p:sp>
      <p:sp>
        <p:nvSpPr>
          <p:cNvPr id="101379" name="Rectangle 3"/>
          <p:cNvSpPr>
            <a:spLocks noGrp="1" noChangeArrowheads="1"/>
          </p:cNvSpPr>
          <p:nvPr>
            <p:ph type="body" idx="1"/>
          </p:nvPr>
        </p:nvSpPr>
        <p:spPr/>
        <p:txBody>
          <a:bodyPr/>
          <a:lstStyle/>
          <a:p>
            <a:pPr marL="228600" indent="-228600"/>
            <a:r>
              <a:rPr lang="en-US" altLang="zh-CN"/>
              <a:t>1</a:t>
            </a:r>
            <a:r>
              <a:rPr lang="zh-CN" altLang="en-US"/>
              <a:t>、网格：指整合分散在各处的计算能力、存储能力、软件能力等，为广泛用户提供高等级计算能力；</a:t>
            </a:r>
          </a:p>
          <a:p>
            <a:pPr marL="228600" indent="-228600"/>
            <a:r>
              <a:rPr lang="en-US" altLang="zh-CN"/>
              <a:t>2</a:t>
            </a:r>
            <a:r>
              <a:rPr lang="zh-CN" altLang="en-US"/>
              <a:t>、网格计算，是计算机信息技术发展的方向。</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9FF8A4-62CC-47B5-987C-385B367B5538}" type="slidenum">
              <a:rPr lang="en-US" altLang="zh-CN"/>
              <a:pPr/>
              <a:t>40</a:t>
            </a:fld>
            <a:endParaRPr lang="en-US" altLang="zh-CN"/>
          </a:p>
        </p:txBody>
      </p:sp>
      <p:sp>
        <p:nvSpPr>
          <p:cNvPr id="465922" name="Rectangle 2"/>
          <p:cNvSpPr>
            <a:spLocks noGrp="1" noRot="1" noChangeAspect="1" noChangeArrowheads="1" noTextEdit="1"/>
          </p:cNvSpPr>
          <p:nvPr>
            <p:ph type="sldImg"/>
          </p:nvPr>
        </p:nvSpPr>
        <p:spPr>
          <a:xfrm>
            <a:off x="992188" y="768350"/>
            <a:ext cx="5116512" cy="3836988"/>
          </a:xfrm>
          <a:ln/>
        </p:spPr>
      </p:sp>
      <p:sp>
        <p:nvSpPr>
          <p:cNvPr id="46592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AD1C23-E5E0-41E0-BA11-CE82A5A5584B}" type="slidenum">
              <a:rPr lang="en-US" altLang="zh-CN"/>
              <a:pPr/>
              <a:t>4</a:t>
            </a:fld>
            <a:endParaRPr lang="en-US" altLang="zh-CN"/>
          </a:p>
        </p:txBody>
      </p:sp>
      <p:sp>
        <p:nvSpPr>
          <p:cNvPr id="265218" name="Rectangle 2"/>
          <p:cNvSpPr>
            <a:spLocks noGrp="1" noRot="1" noChangeAspect="1" noChangeArrowheads="1" noTextEdit="1"/>
          </p:cNvSpPr>
          <p:nvPr>
            <p:ph type="sldImg"/>
          </p:nvPr>
        </p:nvSpPr>
        <p:spPr>
          <a:xfrm>
            <a:off x="992188" y="768350"/>
            <a:ext cx="5116512" cy="3836988"/>
          </a:xfrm>
          <a:ln/>
        </p:spPr>
      </p:sp>
      <p:sp>
        <p:nvSpPr>
          <p:cNvPr id="26521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8E1A55B-7CBB-4422-BA4F-8B13A3076213}" type="slidenum">
              <a:rPr lang="en-US" altLang="zh-CN" smtClean="0">
                <a:ea typeface="宋体" charset="-122"/>
              </a:rPr>
              <a:pPr/>
              <a:t>41</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xfrm>
            <a:off x="992188" y="768350"/>
            <a:ext cx="5116512" cy="3836988"/>
          </a:xfrm>
          <a:ln/>
        </p:spPr>
      </p:sp>
      <p:sp>
        <p:nvSpPr>
          <p:cNvPr id="54276" name="Rectangle 3"/>
          <p:cNvSpPr>
            <a:spLocks noGrp="1" noChangeArrowheads="1"/>
          </p:cNvSpPr>
          <p:nvPr>
            <p:ph type="body" idx="1"/>
          </p:nvPr>
        </p:nvSpPr>
        <p:spPr>
          <a:noFill/>
          <a:ln/>
        </p:spPr>
        <p:txBody>
          <a:bodyPr/>
          <a:lstStyle/>
          <a:p>
            <a:pPr marL="228600" indent="-228600" eaLnBrk="1" hangingPunct="1"/>
            <a:r>
              <a:rPr lang="en-US" altLang="zh-CN" smtClean="0">
                <a:ea typeface="宋体" charset="-122"/>
              </a:rPr>
              <a:t>1</a:t>
            </a:r>
            <a:r>
              <a:rPr lang="zh-CN" altLang="en-US" smtClean="0">
                <a:ea typeface="宋体" charset="-122"/>
              </a:rPr>
              <a:t>、从图书馆自动化系统的基本功能要求看，目前国内外的自动化系统产品都能基本满足图书馆的业务自动化管理需求，但从系统的整体功能、体系结构、应用性能，以及系统的灵活性和可持续发展能力等方面来看，</a:t>
            </a:r>
            <a:r>
              <a:rPr lang="en-US" altLang="zh-CN" smtClean="0">
                <a:ea typeface="宋体" charset="-122"/>
              </a:rPr>
              <a:t>Interlib</a:t>
            </a:r>
            <a:r>
              <a:rPr lang="zh-CN" altLang="en-US" smtClean="0">
                <a:ea typeface="宋体" charset="-122"/>
              </a:rPr>
              <a:t>系列产品体系齐全，功能优势突出。</a:t>
            </a:r>
          </a:p>
          <a:p>
            <a:pPr marL="228600" indent="-228600" eaLnBrk="1" hangingPunct="1"/>
            <a:r>
              <a:rPr lang="en-US" altLang="zh-CN" smtClean="0">
                <a:ea typeface="宋体" charset="-122"/>
              </a:rPr>
              <a:t>2</a:t>
            </a:r>
            <a:r>
              <a:rPr lang="zh-CN" altLang="en-US" smtClean="0">
                <a:ea typeface="宋体" charset="-122"/>
              </a:rPr>
              <a:t>、自动化系统的发展经历阶段：第一代：终端、单机版的图书馆自动化系统；第二代：</a:t>
            </a:r>
            <a:r>
              <a:rPr lang="en-US" altLang="zh-CN" smtClean="0">
                <a:ea typeface="宋体" charset="-122"/>
              </a:rPr>
              <a:t>C/S</a:t>
            </a:r>
            <a:r>
              <a:rPr lang="zh-CN" altLang="en-US" smtClean="0">
                <a:ea typeface="宋体" charset="-122"/>
              </a:rPr>
              <a:t>结构的在局域网中使用的图书馆自动化系统；</a:t>
            </a:r>
          </a:p>
          <a:p>
            <a:pPr marL="228600" indent="-228600" eaLnBrk="1" hangingPunct="1"/>
            <a:r>
              <a:rPr lang="en-US" altLang="zh-CN" smtClean="0">
                <a:ea typeface="宋体" charset="-122"/>
              </a:rPr>
              <a:t>3</a:t>
            </a:r>
            <a:r>
              <a:rPr lang="zh-CN" altLang="en-US" smtClean="0">
                <a:ea typeface="宋体" charset="-122"/>
              </a:rPr>
              <a:t>、</a:t>
            </a:r>
            <a:r>
              <a:rPr lang="en-US" altLang="zh-CN" smtClean="0">
                <a:ea typeface="宋体" charset="-122"/>
              </a:rPr>
              <a:t>Interlib</a:t>
            </a:r>
            <a:r>
              <a:rPr lang="zh-CN" altLang="en-US" smtClean="0">
                <a:ea typeface="宋体" charset="-122"/>
              </a:rPr>
              <a:t>系统代表的是第三代图书馆自动化系统，以因特网为网络环境，完全</a:t>
            </a:r>
            <a:r>
              <a:rPr lang="en-US" altLang="zh-CN" smtClean="0">
                <a:ea typeface="宋体" charset="-122"/>
              </a:rPr>
              <a:t>B/S</a:t>
            </a:r>
            <a:r>
              <a:rPr lang="zh-CN" altLang="en-US" smtClean="0">
                <a:ea typeface="宋体" charset="-122"/>
              </a:rPr>
              <a:t>结构，客户端只需浏览器就可使用。 </a:t>
            </a:r>
          </a:p>
          <a:p>
            <a:pPr marL="228600" indent="-228600" eaLnBrk="1" hangingPunct="1"/>
            <a:endParaRPr lang="en-US" altLang="zh-CN" smtClean="0">
              <a:ea typeface="宋体"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B74FCD4-6056-4B72-B36E-E53187C1BACD}" type="slidenum">
              <a:rPr lang="en-US" altLang="zh-CN" smtClean="0">
                <a:ea typeface="宋体" charset="-122"/>
              </a:rPr>
              <a:pPr/>
              <a:t>42</a:t>
            </a:fld>
            <a:endParaRPr lang="en-US" altLang="zh-CN" smtClean="0">
              <a:ea typeface="宋体" charset="-122"/>
            </a:endParaRPr>
          </a:p>
        </p:txBody>
      </p:sp>
      <p:sp>
        <p:nvSpPr>
          <p:cNvPr id="55299" name="Rectangle 2"/>
          <p:cNvSpPr>
            <a:spLocks noGrp="1" noRot="1" noChangeAspect="1" noChangeArrowheads="1" noTextEdit="1"/>
          </p:cNvSpPr>
          <p:nvPr>
            <p:ph type="sldImg"/>
          </p:nvPr>
        </p:nvSpPr>
        <p:spPr>
          <a:xfrm>
            <a:off x="992188" y="768350"/>
            <a:ext cx="5116512" cy="3836988"/>
          </a:xfrm>
          <a:ln/>
        </p:spPr>
      </p:sp>
      <p:sp>
        <p:nvSpPr>
          <p:cNvPr id="55300"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EF825C5-9DBD-46B2-A0C6-1504C3E7E8AE}" type="slidenum">
              <a:rPr lang="en-US" altLang="zh-CN" smtClean="0">
                <a:ea typeface="宋体" charset="-122"/>
              </a:rPr>
              <a:pPr/>
              <a:t>43</a:t>
            </a:fld>
            <a:endParaRPr lang="en-US" altLang="zh-CN" smtClean="0">
              <a:ea typeface="宋体" charset="-122"/>
            </a:endParaRPr>
          </a:p>
        </p:txBody>
      </p:sp>
      <p:sp>
        <p:nvSpPr>
          <p:cNvPr id="56323" name="Rectangle 2"/>
          <p:cNvSpPr>
            <a:spLocks noGrp="1" noRot="1" noChangeAspect="1" noChangeArrowheads="1" noTextEdit="1"/>
          </p:cNvSpPr>
          <p:nvPr>
            <p:ph type="sldImg"/>
          </p:nvPr>
        </p:nvSpPr>
        <p:spPr>
          <a:xfrm>
            <a:off x="992188" y="768350"/>
            <a:ext cx="5116512" cy="3836988"/>
          </a:xfrm>
          <a:ln/>
        </p:spPr>
      </p:sp>
      <p:sp>
        <p:nvSpPr>
          <p:cNvPr id="56324"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75871B8-4C53-41D7-8EC4-E578A14BBC59}" type="slidenum">
              <a:rPr lang="en-US" altLang="zh-CN" smtClean="0">
                <a:ea typeface="宋体" charset="-122"/>
              </a:rPr>
              <a:pPr/>
              <a:t>44</a:t>
            </a:fld>
            <a:endParaRPr lang="en-US" altLang="zh-CN" smtClean="0">
              <a:ea typeface="宋体" charset="-122"/>
            </a:endParaRPr>
          </a:p>
        </p:txBody>
      </p:sp>
      <p:sp>
        <p:nvSpPr>
          <p:cNvPr id="57347" name="Rectangle 2"/>
          <p:cNvSpPr>
            <a:spLocks noGrp="1" noRot="1" noChangeAspect="1" noChangeArrowheads="1" noTextEdit="1"/>
          </p:cNvSpPr>
          <p:nvPr>
            <p:ph type="sldImg"/>
          </p:nvPr>
        </p:nvSpPr>
        <p:spPr>
          <a:xfrm>
            <a:off x="992188" y="768350"/>
            <a:ext cx="5116512" cy="3836988"/>
          </a:xfrm>
          <a:ln/>
        </p:spPr>
      </p:sp>
      <p:sp>
        <p:nvSpPr>
          <p:cNvPr id="57348"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75871B8-4C53-41D7-8EC4-E578A14BBC59}" type="slidenum">
              <a:rPr lang="en-US" altLang="zh-CN" smtClean="0">
                <a:ea typeface="宋体" charset="-122"/>
              </a:rPr>
              <a:pPr/>
              <a:t>45</a:t>
            </a:fld>
            <a:endParaRPr lang="en-US" altLang="zh-CN" smtClean="0">
              <a:ea typeface="宋体" charset="-122"/>
            </a:endParaRPr>
          </a:p>
        </p:txBody>
      </p:sp>
      <p:sp>
        <p:nvSpPr>
          <p:cNvPr id="57347" name="Rectangle 2"/>
          <p:cNvSpPr>
            <a:spLocks noGrp="1" noRot="1" noChangeAspect="1" noChangeArrowheads="1" noTextEdit="1"/>
          </p:cNvSpPr>
          <p:nvPr>
            <p:ph type="sldImg"/>
          </p:nvPr>
        </p:nvSpPr>
        <p:spPr>
          <a:xfrm>
            <a:off x="992188" y="768350"/>
            <a:ext cx="5116512" cy="3836988"/>
          </a:xfrm>
          <a:ln/>
        </p:spPr>
      </p:sp>
      <p:sp>
        <p:nvSpPr>
          <p:cNvPr id="57348"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6512" cy="3836988"/>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66FC1082-E46F-4133-8B15-F167611BE2C0}" type="slidenum">
              <a:rPr lang="en-US" altLang="zh-CN" smtClean="0"/>
              <a:pPr>
                <a:defRPr/>
              </a:pPr>
              <a:t>46</a:t>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F30A39E2-474B-4C3B-AAD8-1C54C8C4964D}" type="slidenum">
              <a:rPr lang="en-US" altLang="zh-CN" smtClean="0">
                <a:ea typeface="宋体" charset="-122"/>
              </a:rPr>
              <a:pPr/>
              <a:t>47</a:t>
            </a:fld>
            <a:endParaRPr lang="en-US" altLang="zh-CN" smtClean="0">
              <a:ea typeface="宋体" charset="-122"/>
            </a:endParaRPr>
          </a:p>
        </p:txBody>
      </p:sp>
      <p:sp>
        <p:nvSpPr>
          <p:cNvPr id="62467" name="Rectangle 2"/>
          <p:cNvSpPr>
            <a:spLocks noGrp="1" noRot="1" noChangeAspect="1" noChangeArrowheads="1" noTextEdit="1"/>
          </p:cNvSpPr>
          <p:nvPr>
            <p:ph type="sldImg"/>
          </p:nvPr>
        </p:nvSpPr>
        <p:spPr>
          <a:xfrm>
            <a:off x="992188" y="768350"/>
            <a:ext cx="5116512" cy="3836988"/>
          </a:xfrm>
          <a:ln/>
        </p:spPr>
      </p:sp>
      <p:sp>
        <p:nvSpPr>
          <p:cNvPr id="62468" name="Rectangle 3"/>
          <p:cNvSpPr>
            <a:spLocks noGrp="1" noChangeArrowheads="1"/>
          </p:cNvSpPr>
          <p:nvPr>
            <p:ph type="body" idx="1"/>
          </p:nvPr>
        </p:nvSpPr>
        <p:spPr>
          <a:noFill/>
          <a:ln/>
        </p:spPr>
        <p:txBody>
          <a:bodyPr/>
          <a:lstStyle/>
          <a:p>
            <a:pPr marL="228600" indent="-228600" eaLnBrk="1" hangingPunct="1"/>
            <a:r>
              <a:rPr lang="en-US" altLang="zh-CN" smtClean="0">
                <a:ea typeface="宋体" charset="-122"/>
              </a:rPr>
              <a:t>1</a:t>
            </a:r>
            <a:r>
              <a:rPr lang="zh-CN" altLang="en-US" smtClean="0">
                <a:ea typeface="宋体" charset="-122"/>
              </a:rPr>
              <a:t>、选择技术先进的系统能够保护图书馆的投资，不至于在使用几年后需要更换新的自动化系统。</a:t>
            </a:r>
          </a:p>
          <a:p>
            <a:pPr marL="228600" indent="-228600" eaLnBrk="1" hangingPunct="1"/>
            <a:r>
              <a:rPr lang="en-US" altLang="zh-CN" smtClean="0">
                <a:ea typeface="宋体" charset="-122"/>
              </a:rPr>
              <a:t>2</a:t>
            </a:r>
            <a:r>
              <a:rPr lang="zh-CN" altLang="en-US" smtClean="0">
                <a:ea typeface="宋体" charset="-122"/>
              </a:rPr>
              <a:t>、作为</a:t>
            </a:r>
            <a:r>
              <a:rPr lang="en-US" altLang="zh-CN" smtClean="0">
                <a:ea typeface="宋体" charset="-122"/>
              </a:rPr>
              <a:t>IT</a:t>
            </a:r>
            <a:r>
              <a:rPr lang="zh-CN" altLang="en-US" smtClean="0">
                <a:ea typeface="宋体" charset="-122"/>
              </a:rPr>
              <a:t>技术发展原动力的处理器，它前进的每一步都会带动整个</a:t>
            </a:r>
            <a:r>
              <a:rPr lang="en-US" altLang="zh-CN" smtClean="0">
                <a:ea typeface="宋体" charset="-122"/>
              </a:rPr>
              <a:t>IT</a:t>
            </a:r>
            <a:r>
              <a:rPr lang="zh-CN" altLang="en-US" smtClean="0">
                <a:ea typeface="宋体" charset="-122"/>
              </a:rPr>
              <a:t>产业发展的层次和速度。在</a:t>
            </a:r>
            <a:r>
              <a:rPr lang="en-US" altLang="zh-CN" smtClean="0">
                <a:ea typeface="宋体" charset="-122"/>
              </a:rPr>
              <a:t>IT</a:t>
            </a:r>
            <a:r>
              <a:rPr lang="zh-CN" altLang="en-US" smtClean="0">
                <a:ea typeface="宋体" charset="-122"/>
              </a:rPr>
              <a:t>技术的发展史上，我们可以看到每一步的变化：</a:t>
            </a:r>
          </a:p>
          <a:p>
            <a:pPr marL="685800" lvl="1" indent="-228600" eaLnBrk="1" hangingPunct="1">
              <a:buFontTx/>
              <a:buChar char="•"/>
            </a:pPr>
            <a:r>
              <a:rPr lang="en-US" altLang="zh-CN" smtClean="0">
                <a:ea typeface="宋体" charset="-122"/>
              </a:rPr>
              <a:t>16</a:t>
            </a:r>
            <a:r>
              <a:rPr lang="zh-CN" altLang="en-US" smtClean="0">
                <a:ea typeface="宋体" charset="-122"/>
              </a:rPr>
              <a:t>位计算能力的出现直接孕育了</a:t>
            </a:r>
            <a:r>
              <a:rPr lang="en-US" altLang="zh-CN" smtClean="0">
                <a:ea typeface="宋体" charset="-122"/>
              </a:rPr>
              <a:t>PC</a:t>
            </a:r>
            <a:r>
              <a:rPr lang="zh-CN" altLang="en-US" smtClean="0">
                <a:ea typeface="宋体" charset="-122"/>
              </a:rPr>
              <a:t>的诞生；</a:t>
            </a:r>
          </a:p>
          <a:p>
            <a:pPr marL="685800" lvl="1" indent="-228600" eaLnBrk="1" hangingPunct="1">
              <a:buFontTx/>
              <a:buChar char="•"/>
            </a:pPr>
            <a:r>
              <a:rPr lang="zh-CN" altLang="en-US" smtClean="0">
                <a:ea typeface="宋体" charset="-122"/>
              </a:rPr>
              <a:t>划时代的</a:t>
            </a:r>
            <a:r>
              <a:rPr lang="en-US" altLang="zh-CN" smtClean="0">
                <a:ea typeface="宋体" charset="-122"/>
              </a:rPr>
              <a:t>32</a:t>
            </a:r>
            <a:r>
              <a:rPr lang="zh-CN" altLang="en-US" smtClean="0">
                <a:ea typeface="宋体" charset="-122"/>
              </a:rPr>
              <a:t>位计算能力的出现推动了整个多媒体</a:t>
            </a:r>
            <a:r>
              <a:rPr lang="en-US" altLang="zh-CN" smtClean="0">
                <a:ea typeface="宋体" charset="-122"/>
              </a:rPr>
              <a:t>PC</a:t>
            </a:r>
            <a:r>
              <a:rPr lang="zh-CN" altLang="en-US" smtClean="0">
                <a:ea typeface="宋体" charset="-122"/>
              </a:rPr>
              <a:t>时代，</a:t>
            </a:r>
            <a:r>
              <a:rPr lang="en-US" altLang="zh-CN" smtClean="0">
                <a:ea typeface="宋体" charset="-122"/>
              </a:rPr>
              <a:t>PC</a:t>
            </a:r>
            <a:r>
              <a:rPr lang="zh-CN" altLang="en-US" smtClean="0">
                <a:ea typeface="宋体" charset="-122"/>
              </a:rPr>
              <a:t>处理器在</a:t>
            </a:r>
            <a:r>
              <a:rPr lang="en-US" altLang="zh-CN" smtClean="0">
                <a:ea typeface="宋体" charset="-122"/>
              </a:rPr>
              <a:t>32</a:t>
            </a:r>
            <a:r>
              <a:rPr lang="zh-CN" altLang="en-US" smtClean="0">
                <a:ea typeface="宋体" charset="-122"/>
              </a:rPr>
              <a:t>位计算上一路走来已有十几年，经过了快速的成长期和平稳的成熟期。</a:t>
            </a:r>
          </a:p>
          <a:p>
            <a:pPr marL="685800" lvl="1" indent="-228600" eaLnBrk="1" hangingPunct="1">
              <a:buFontTx/>
              <a:buChar char="•"/>
            </a:pPr>
            <a:r>
              <a:rPr lang="zh-CN" altLang="en-US" smtClean="0">
                <a:ea typeface="宋体" charset="-122"/>
              </a:rPr>
              <a:t>而今，已经开启了</a:t>
            </a:r>
            <a:r>
              <a:rPr lang="en-US" altLang="zh-CN" smtClean="0">
                <a:ea typeface="宋体" charset="-122"/>
              </a:rPr>
              <a:t>64</a:t>
            </a:r>
            <a:r>
              <a:rPr lang="zh-CN" altLang="en-US" smtClean="0">
                <a:ea typeface="宋体" charset="-122"/>
              </a:rPr>
              <a:t>位计算的新时代，</a:t>
            </a:r>
            <a:r>
              <a:rPr lang="en-US" altLang="zh-CN" smtClean="0">
                <a:ea typeface="宋体" charset="-122"/>
              </a:rPr>
              <a:t>16</a:t>
            </a:r>
            <a:r>
              <a:rPr lang="zh-CN" altLang="en-US" smtClean="0">
                <a:ea typeface="宋体" charset="-122"/>
              </a:rPr>
              <a:t>位计算曾经的结局，终究将会是今天</a:t>
            </a:r>
            <a:r>
              <a:rPr lang="en-US" altLang="zh-CN" smtClean="0">
                <a:ea typeface="宋体" charset="-122"/>
              </a:rPr>
              <a:t>32 </a:t>
            </a:r>
            <a:r>
              <a:rPr lang="zh-CN" altLang="en-US" smtClean="0">
                <a:ea typeface="宋体" charset="-122"/>
              </a:rPr>
              <a:t>位计算难逃的宿命。</a:t>
            </a:r>
          </a:p>
          <a:p>
            <a:pPr marL="228600" indent="-228600" eaLnBrk="1" hangingPunct="1"/>
            <a:r>
              <a:rPr lang="en-US" altLang="zh-CN" smtClean="0">
                <a:ea typeface="宋体" charset="-122"/>
              </a:rPr>
              <a:t>3</a:t>
            </a:r>
            <a:r>
              <a:rPr lang="zh-CN" altLang="en-US" smtClean="0">
                <a:ea typeface="宋体" charset="-122"/>
              </a:rPr>
              <a:t>、由于目前的</a:t>
            </a:r>
            <a:r>
              <a:rPr lang="en-US" altLang="zh-CN" smtClean="0">
                <a:ea typeface="宋体" charset="-122"/>
              </a:rPr>
              <a:t>64</a:t>
            </a:r>
            <a:r>
              <a:rPr lang="zh-CN" altLang="en-US" smtClean="0">
                <a:ea typeface="宋体" charset="-122"/>
              </a:rPr>
              <a:t>位系统与原有的</a:t>
            </a:r>
            <a:r>
              <a:rPr lang="en-US" altLang="zh-CN" smtClean="0">
                <a:ea typeface="宋体" charset="-122"/>
              </a:rPr>
              <a:t>32</a:t>
            </a:r>
            <a:r>
              <a:rPr lang="zh-CN" altLang="en-US" smtClean="0">
                <a:ea typeface="宋体" charset="-122"/>
              </a:rPr>
              <a:t>位系统完全不兼容，一些应用系统转移到</a:t>
            </a:r>
            <a:r>
              <a:rPr lang="en-US" altLang="zh-CN" smtClean="0">
                <a:ea typeface="宋体" charset="-122"/>
              </a:rPr>
              <a:t>64</a:t>
            </a:r>
            <a:r>
              <a:rPr lang="zh-CN" altLang="en-US" smtClean="0">
                <a:ea typeface="宋体" charset="-122"/>
              </a:rPr>
              <a:t>位意味着需要从头再来。对我们图书馆界来说，选用新的硬件、新的技术势必淘汰现有</a:t>
            </a:r>
            <a:r>
              <a:rPr lang="en-US" altLang="zh-CN" smtClean="0">
                <a:ea typeface="宋体" charset="-122"/>
              </a:rPr>
              <a:t>32</a:t>
            </a:r>
            <a:r>
              <a:rPr lang="zh-CN" altLang="en-US" smtClean="0">
                <a:ea typeface="宋体" charset="-122"/>
              </a:rPr>
              <a:t>位应用软件或等待厂商的软件升级。 </a:t>
            </a:r>
          </a:p>
          <a:p>
            <a:pPr marL="228600" indent="-228600" eaLnBrk="1" hangingPunct="1"/>
            <a:r>
              <a:rPr lang="en-US" altLang="zh-CN" smtClean="0">
                <a:ea typeface="宋体" charset="-122"/>
              </a:rPr>
              <a:t>4</a:t>
            </a:r>
            <a:r>
              <a:rPr lang="zh-CN" altLang="en-US" smtClean="0">
                <a:ea typeface="宋体" charset="-122"/>
              </a:rPr>
              <a:t>、</a:t>
            </a:r>
            <a:r>
              <a:rPr lang="en-US" altLang="zh-CN" smtClean="0">
                <a:ea typeface="宋体" charset="-122"/>
              </a:rPr>
              <a:t>Interlib</a:t>
            </a:r>
            <a:r>
              <a:rPr lang="zh-CN" altLang="en-US" smtClean="0">
                <a:ea typeface="宋体" charset="-122"/>
              </a:rPr>
              <a:t>系统完全支持</a:t>
            </a:r>
            <a:r>
              <a:rPr lang="en-US" altLang="zh-CN" smtClean="0">
                <a:ea typeface="宋体" charset="-122"/>
              </a:rPr>
              <a:t>64</a:t>
            </a:r>
            <a:r>
              <a:rPr lang="zh-CN" altLang="en-US" smtClean="0">
                <a:ea typeface="宋体" charset="-122"/>
              </a:rPr>
              <a:t>位计算能力！我们已经预计到这种信息技术变革的发生，并做好了准备，</a:t>
            </a:r>
            <a:r>
              <a:rPr lang="en-US" altLang="zh-CN" smtClean="0">
                <a:ea typeface="宋体" charset="-122"/>
              </a:rPr>
              <a:t>Interlib</a:t>
            </a:r>
            <a:r>
              <a:rPr lang="zh-CN" altLang="en-US" smtClean="0">
                <a:ea typeface="宋体" charset="-122"/>
              </a:rPr>
              <a:t>系统在支持今天</a:t>
            </a:r>
            <a:r>
              <a:rPr lang="en-US" altLang="zh-CN" smtClean="0">
                <a:ea typeface="宋体" charset="-122"/>
              </a:rPr>
              <a:t>32</a:t>
            </a:r>
            <a:r>
              <a:rPr lang="zh-CN" altLang="en-US" smtClean="0">
                <a:ea typeface="宋体" charset="-122"/>
              </a:rPr>
              <a:t>计算的同时，也完全支持</a:t>
            </a:r>
            <a:r>
              <a:rPr lang="en-US" altLang="zh-CN" smtClean="0">
                <a:ea typeface="宋体" charset="-122"/>
              </a:rPr>
              <a:t>64</a:t>
            </a:r>
            <a:r>
              <a:rPr lang="zh-CN" altLang="en-US" smtClean="0">
                <a:ea typeface="宋体" charset="-122"/>
              </a:rPr>
              <a:t>位计算。当变革发生时，</a:t>
            </a:r>
            <a:r>
              <a:rPr lang="en-US" altLang="zh-CN" smtClean="0">
                <a:ea typeface="宋体" charset="-122"/>
              </a:rPr>
              <a:t>Interlib</a:t>
            </a:r>
            <a:r>
              <a:rPr lang="zh-CN" altLang="en-US" smtClean="0">
                <a:ea typeface="宋体" charset="-122"/>
              </a:rPr>
              <a:t>系统能够完全保护用户已有投资。</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6BD7B4C-F479-4720-9787-E87C6C59B4EE}" type="slidenum">
              <a:rPr lang="en-US" altLang="zh-CN" smtClean="0">
                <a:ea typeface="宋体" charset="-122"/>
              </a:rPr>
              <a:pPr/>
              <a:t>48</a:t>
            </a:fld>
            <a:endParaRPr lang="en-US" altLang="zh-CN" smtClean="0">
              <a:ea typeface="宋体" charset="-122"/>
            </a:endParaRPr>
          </a:p>
        </p:txBody>
      </p:sp>
      <p:sp>
        <p:nvSpPr>
          <p:cNvPr id="60419" name="Rectangle 2"/>
          <p:cNvSpPr>
            <a:spLocks noGrp="1" noRot="1" noChangeAspect="1" noChangeArrowheads="1" noTextEdit="1"/>
          </p:cNvSpPr>
          <p:nvPr>
            <p:ph type="sldImg"/>
          </p:nvPr>
        </p:nvSpPr>
        <p:spPr>
          <a:xfrm>
            <a:off x="992188" y="768350"/>
            <a:ext cx="5116512" cy="3836988"/>
          </a:xfrm>
          <a:ln/>
        </p:spPr>
      </p:sp>
      <p:sp>
        <p:nvSpPr>
          <p:cNvPr id="60420"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6512" cy="3836988"/>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66FC1082-E46F-4133-8B15-F167611BE2C0}" type="slidenum">
              <a:rPr lang="en-US" altLang="zh-CN" smtClean="0"/>
              <a:pPr>
                <a:defRPr/>
              </a:pPr>
              <a:t>49</a:t>
            </a:fld>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6512" cy="3836988"/>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66FC1082-E46F-4133-8B15-F167611BE2C0}" type="slidenum">
              <a:rPr lang="en-US" altLang="zh-CN" smtClean="0"/>
              <a:pPr>
                <a:defRPr/>
              </a:pPr>
              <a:t>50</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A1A0B5-4DC0-4CAE-83D3-9FBAFA0AF977}" type="slidenum">
              <a:rPr lang="en-US" altLang="zh-CN"/>
              <a:pPr/>
              <a:t>5</a:t>
            </a:fld>
            <a:endParaRPr lang="en-US" altLang="zh-CN"/>
          </a:p>
        </p:txBody>
      </p:sp>
      <p:sp>
        <p:nvSpPr>
          <p:cNvPr id="403458" name="Rectangle 2"/>
          <p:cNvSpPr>
            <a:spLocks noGrp="1" noRot="1" noChangeAspect="1" noChangeArrowheads="1" noTextEdit="1"/>
          </p:cNvSpPr>
          <p:nvPr>
            <p:ph type="sldImg"/>
          </p:nvPr>
        </p:nvSpPr>
        <p:spPr>
          <a:xfrm>
            <a:off x="992188" y="768350"/>
            <a:ext cx="5116512" cy="3836988"/>
          </a:xfrm>
          <a:ln/>
        </p:spPr>
      </p:sp>
      <p:sp>
        <p:nvSpPr>
          <p:cNvPr id="40345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6512" cy="3836988"/>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66FC1082-E46F-4133-8B15-F167611BE2C0}" type="slidenum">
              <a:rPr lang="en-US" altLang="zh-CN" smtClean="0"/>
              <a:pPr>
                <a:defRPr/>
              </a:pPr>
              <a:t>51</a:t>
            </a:fld>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6512" cy="3836988"/>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66FC1082-E46F-4133-8B15-F167611BE2C0}" type="slidenum">
              <a:rPr lang="en-US" altLang="zh-CN" smtClean="0"/>
              <a:pPr>
                <a:defRPr/>
              </a:pPr>
              <a:t>52</a:t>
            </a:fld>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6512" cy="3836988"/>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66FC1082-E46F-4133-8B15-F167611BE2C0}" type="slidenum">
              <a:rPr lang="en-US" altLang="zh-CN" smtClean="0"/>
              <a:pPr>
                <a:defRPr/>
              </a:pPr>
              <a:t>53</a:t>
            </a:fld>
            <a:endParaRPr lang="en-US"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AA5E9A9-5B6E-4AA9-8718-9328C4AD6E0E}" type="slidenum">
              <a:rPr lang="en-US" altLang="zh-CN" smtClean="0">
                <a:ea typeface="宋体" charset="-122"/>
              </a:rPr>
              <a:pPr/>
              <a:t>54</a:t>
            </a:fld>
            <a:endParaRPr lang="en-US" altLang="zh-CN" smtClean="0">
              <a:ea typeface="宋体" charset="-122"/>
            </a:endParaRPr>
          </a:p>
        </p:txBody>
      </p:sp>
      <p:sp>
        <p:nvSpPr>
          <p:cNvPr id="58371" name="Rectangle 2"/>
          <p:cNvSpPr>
            <a:spLocks noGrp="1" noRot="1" noChangeAspect="1" noChangeArrowheads="1" noTextEdit="1"/>
          </p:cNvSpPr>
          <p:nvPr>
            <p:ph type="sldImg"/>
          </p:nvPr>
        </p:nvSpPr>
        <p:spPr>
          <a:xfrm>
            <a:off x="992188" y="768350"/>
            <a:ext cx="5116512" cy="3836988"/>
          </a:xfrm>
          <a:ln/>
        </p:spPr>
      </p:sp>
      <p:sp>
        <p:nvSpPr>
          <p:cNvPr id="58372"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E233A8C-92D1-42A7-9423-A93C0F5C5958}" type="slidenum">
              <a:rPr lang="en-US" altLang="zh-CN" smtClean="0">
                <a:ea typeface="宋体" charset="-122"/>
              </a:rPr>
              <a:pPr/>
              <a:t>55</a:t>
            </a:fld>
            <a:endParaRPr lang="en-US" altLang="zh-CN" smtClean="0">
              <a:ea typeface="宋体" charset="-122"/>
            </a:endParaRPr>
          </a:p>
        </p:txBody>
      </p:sp>
      <p:sp>
        <p:nvSpPr>
          <p:cNvPr id="63491" name="Rectangle 2"/>
          <p:cNvSpPr>
            <a:spLocks noGrp="1" noRot="1" noChangeAspect="1" noChangeArrowheads="1" noTextEdit="1"/>
          </p:cNvSpPr>
          <p:nvPr>
            <p:ph type="sldImg"/>
          </p:nvPr>
        </p:nvSpPr>
        <p:spPr>
          <a:xfrm>
            <a:off x="992188" y="768350"/>
            <a:ext cx="5116512" cy="3836988"/>
          </a:xfrm>
          <a:ln/>
        </p:spPr>
      </p:sp>
      <p:sp>
        <p:nvSpPr>
          <p:cNvPr id="63492"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EE85540-1CDB-4AB5-8845-496631C60D34}" type="slidenum">
              <a:rPr lang="en-US" altLang="zh-CN" smtClean="0">
                <a:ea typeface="宋体" charset="-122"/>
              </a:rPr>
              <a:pPr/>
              <a:t>56</a:t>
            </a:fld>
            <a:endParaRPr lang="en-US" altLang="zh-CN" smtClean="0">
              <a:ea typeface="宋体" charset="-122"/>
            </a:endParaRPr>
          </a:p>
        </p:txBody>
      </p:sp>
      <p:sp>
        <p:nvSpPr>
          <p:cNvPr id="64515" name="Rectangle 2"/>
          <p:cNvSpPr>
            <a:spLocks noGrp="1" noRot="1" noChangeAspect="1" noChangeArrowheads="1" noTextEdit="1"/>
          </p:cNvSpPr>
          <p:nvPr>
            <p:ph type="sldImg"/>
          </p:nvPr>
        </p:nvSpPr>
        <p:spPr>
          <a:xfrm>
            <a:off x="992188" y="768350"/>
            <a:ext cx="5116512" cy="3836988"/>
          </a:xfrm>
          <a:ln/>
        </p:spPr>
      </p:sp>
      <p:sp>
        <p:nvSpPr>
          <p:cNvPr id="6451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A8A42CA0-871A-48BD-B039-F1F4D40499C6}" type="slidenum">
              <a:rPr lang="en-US" altLang="zh-CN" smtClean="0">
                <a:ea typeface="宋体" charset="-122"/>
              </a:rPr>
              <a:pPr/>
              <a:t>57</a:t>
            </a:fld>
            <a:endParaRPr lang="en-US" altLang="zh-CN" smtClean="0">
              <a:ea typeface="宋体" charset="-122"/>
            </a:endParaRPr>
          </a:p>
        </p:txBody>
      </p:sp>
      <p:sp>
        <p:nvSpPr>
          <p:cNvPr id="65539" name="Rectangle 2"/>
          <p:cNvSpPr>
            <a:spLocks noGrp="1" noRot="1" noChangeAspect="1" noChangeArrowheads="1" noTextEdit="1"/>
          </p:cNvSpPr>
          <p:nvPr>
            <p:ph type="sldImg"/>
          </p:nvPr>
        </p:nvSpPr>
        <p:spPr>
          <a:xfrm>
            <a:off x="992188" y="768350"/>
            <a:ext cx="5116512" cy="3836988"/>
          </a:xfrm>
          <a:ln/>
        </p:spPr>
      </p:sp>
      <p:sp>
        <p:nvSpPr>
          <p:cNvPr id="65540"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6512" cy="3836988"/>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66FC1082-E46F-4133-8B15-F167611BE2C0}" type="slidenum">
              <a:rPr lang="en-US" altLang="zh-CN" smtClean="0"/>
              <a:pPr>
                <a:defRPr/>
              </a:pPr>
              <a:t>58</a:t>
            </a:fld>
            <a:endParaRPr lang="en-US" altLang="zh-C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6512" cy="3836988"/>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66FC1082-E46F-4133-8B15-F167611BE2C0}" type="slidenum">
              <a:rPr lang="en-US" altLang="zh-CN" smtClean="0"/>
              <a:pPr>
                <a:defRPr/>
              </a:pPr>
              <a:t>59</a:t>
            </a:fld>
            <a:endParaRPr lang="en-US" altLang="zh-C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6512" cy="3836988"/>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66FC1082-E46F-4133-8B15-F167611BE2C0}" type="slidenum">
              <a:rPr lang="en-US" altLang="zh-CN" smtClean="0"/>
              <a:pPr>
                <a:defRPr/>
              </a:pPr>
              <a:t>60</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F6EA62-2C63-4C95-A0E5-BAE94E6E0145}" type="slidenum">
              <a:rPr lang="en-US" altLang="zh-CN"/>
              <a:pPr/>
              <a:t>6</a:t>
            </a:fld>
            <a:endParaRPr lang="en-US" altLang="zh-CN"/>
          </a:p>
        </p:txBody>
      </p:sp>
      <p:sp>
        <p:nvSpPr>
          <p:cNvPr id="404482" name="Rectangle 2"/>
          <p:cNvSpPr>
            <a:spLocks noGrp="1" noRot="1" noChangeAspect="1" noChangeArrowheads="1" noTextEdit="1"/>
          </p:cNvSpPr>
          <p:nvPr>
            <p:ph type="sldImg"/>
          </p:nvPr>
        </p:nvSpPr>
        <p:spPr>
          <a:xfrm>
            <a:off x="992188" y="768350"/>
            <a:ext cx="5116512" cy="3836988"/>
          </a:xfrm>
          <a:ln/>
        </p:spPr>
      </p:sp>
      <p:sp>
        <p:nvSpPr>
          <p:cNvPr id="40448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6512" cy="3836988"/>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66FC1082-E46F-4133-8B15-F167611BE2C0}" type="slidenum">
              <a:rPr lang="en-US" altLang="zh-CN" smtClean="0"/>
              <a:pPr>
                <a:defRPr/>
              </a:pPr>
              <a:t>61</a:t>
            </a:fld>
            <a:endParaRPr lang="en-US" altLang="zh-C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幻灯片图像占位符 1"/>
          <p:cNvSpPr>
            <a:spLocks noGrp="1" noRot="1" noChangeAspect="1" noTextEdit="1"/>
          </p:cNvSpPr>
          <p:nvPr>
            <p:ph type="sldImg"/>
          </p:nvPr>
        </p:nvSpPr>
        <p:spPr>
          <a:xfrm>
            <a:off x="992188" y="768350"/>
            <a:ext cx="5116512" cy="3836988"/>
          </a:xfrm>
          <a:ln/>
        </p:spPr>
      </p:sp>
      <p:sp>
        <p:nvSpPr>
          <p:cNvPr id="147459" name="备注占位符 2"/>
          <p:cNvSpPr>
            <a:spLocks noGrp="1"/>
          </p:cNvSpPr>
          <p:nvPr>
            <p:ph type="body" idx="1"/>
          </p:nvPr>
        </p:nvSpPr>
        <p:spPr>
          <a:noFill/>
          <a:ln/>
        </p:spPr>
        <p:txBody>
          <a:bodyPr/>
          <a:lstStyle/>
          <a:p>
            <a:endParaRPr lang="zh-CN" altLang="en-US" smtClean="0">
              <a:ea typeface="宋体" charset="-122"/>
            </a:endParaRPr>
          </a:p>
        </p:txBody>
      </p:sp>
      <p:sp>
        <p:nvSpPr>
          <p:cNvPr id="147460" name="灯片编号占位符 3"/>
          <p:cNvSpPr txBox="1">
            <a:spLocks noGrp="1"/>
          </p:cNvSpPr>
          <p:nvPr/>
        </p:nvSpPr>
        <p:spPr bwMode="auto">
          <a:xfrm>
            <a:off x="4021138" y="9721850"/>
            <a:ext cx="3076575" cy="511175"/>
          </a:xfrm>
          <a:prstGeom prst="rect">
            <a:avLst/>
          </a:prstGeom>
          <a:noFill/>
          <a:ln w="9525">
            <a:noFill/>
            <a:miter lim="800000"/>
            <a:headEnd/>
            <a:tailEnd/>
          </a:ln>
        </p:spPr>
        <p:txBody>
          <a:bodyPr lIns="99044" tIns="49522" rIns="99044" bIns="49522" anchor="b"/>
          <a:lstStyle/>
          <a:p>
            <a:pPr algn="r" defTabSz="990600"/>
            <a:fld id="{A4786C4E-2306-4B95-8A0A-062C267DF460}" type="slidenum">
              <a:rPr lang="en-US" altLang="zh-CN" sz="1300" b="0">
                <a:latin typeface="Arial" charset="0"/>
              </a:rPr>
              <a:pPr algn="r" defTabSz="990600"/>
              <a:t>62</a:t>
            </a:fld>
            <a:endParaRPr lang="en-US" altLang="zh-CN" sz="1300" b="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6512" cy="3836988"/>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66FC1082-E46F-4133-8B15-F167611BE2C0}" type="slidenum">
              <a:rPr lang="en-US" altLang="zh-CN" smtClean="0"/>
              <a:pPr>
                <a:defRPr/>
              </a:pPr>
              <a:t>63</a:t>
            </a:fld>
            <a:endParaRPr lang="en-US" altLang="zh-C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6BD7B4C-F479-4720-9787-E87C6C59B4EE}" type="slidenum">
              <a:rPr lang="en-US" altLang="zh-CN" smtClean="0">
                <a:ea typeface="宋体" charset="-122"/>
              </a:rPr>
              <a:pPr/>
              <a:t>64</a:t>
            </a:fld>
            <a:endParaRPr lang="en-US" altLang="zh-CN" smtClean="0">
              <a:ea typeface="宋体" charset="-122"/>
            </a:endParaRPr>
          </a:p>
        </p:txBody>
      </p:sp>
      <p:sp>
        <p:nvSpPr>
          <p:cNvPr id="60419" name="Rectangle 2"/>
          <p:cNvSpPr>
            <a:spLocks noGrp="1" noRot="1" noChangeAspect="1" noChangeArrowheads="1" noTextEdit="1"/>
          </p:cNvSpPr>
          <p:nvPr>
            <p:ph type="sldImg"/>
          </p:nvPr>
        </p:nvSpPr>
        <p:spPr>
          <a:xfrm>
            <a:off x="992188" y="768350"/>
            <a:ext cx="5116512" cy="3836988"/>
          </a:xfrm>
          <a:ln/>
        </p:spPr>
      </p:sp>
      <p:sp>
        <p:nvSpPr>
          <p:cNvPr id="60420"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E07BC75-76AA-4017-BBE5-13046E95B515}" type="slidenum">
              <a:rPr lang="en-US" altLang="zh-CN" smtClean="0">
                <a:ea typeface="宋体" charset="-122"/>
              </a:rPr>
              <a:pPr/>
              <a:t>65</a:t>
            </a:fld>
            <a:endParaRPr lang="en-US" altLang="zh-CN" smtClean="0">
              <a:ea typeface="宋体" charset="-122"/>
            </a:endParaRPr>
          </a:p>
        </p:txBody>
      </p:sp>
      <p:sp>
        <p:nvSpPr>
          <p:cNvPr id="68611" name="Rectangle 2"/>
          <p:cNvSpPr>
            <a:spLocks noGrp="1" noRot="1" noChangeAspect="1" noChangeArrowheads="1" noTextEdit="1"/>
          </p:cNvSpPr>
          <p:nvPr>
            <p:ph type="sldImg"/>
          </p:nvPr>
        </p:nvSpPr>
        <p:spPr>
          <a:xfrm>
            <a:off x="992188" y="768350"/>
            <a:ext cx="5116512" cy="3836988"/>
          </a:xfrm>
          <a:ln/>
        </p:spPr>
      </p:sp>
      <p:sp>
        <p:nvSpPr>
          <p:cNvPr id="68612"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807D5F0-968D-40BB-AED2-F267EBC78E49}" type="slidenum">
              <a:rPr lang="en-US" altLang="zh-CN" smtClean="0">
                <a:ea typeface="宋体" charset="-122"/>
              </a:rPr>
              <a:pPr/>
              <a:t>66</a:t>
            </a:fld>
            <a:endParaRPr lang="en-US" altLang="zh-CN" smtClean="0">
              <a:ea typeface="宋体" charset="-122"/>
            </a:endParaRPr>
          </a:p>
        </p:txBody>
      </p:sp>
      <p:sp>
        <p:nvSpPr>
          <p:cNvPr id="69635" name="Rectangle 2"/>
          <p:cNvSpPr>
            <a:spLocks noGrp="1" noRot="1" noChangeAspect="1" noChangeArrowheads="1" noTextEdit="1"/>
          </p:cNvSpPr>
          <p:nvPr>
            <p:ph type="sldImg"/>
          </p:nvPr>
        </p:nvSpPr>
        <p:spPr>
          <a:xfrm>
            <a:off x="992188" y="768350"/>
            <a:ext cx="5116512" cy="3836988"/>
          </a:xfrm>
          <a:ln/>
        </p:spPr>
      </p:sp>
      <p:sp>
        <p:nvSpPr>
          <p:cNvPr id="6963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5C5379-62CD-4D2C-8D61-1F42758EA66D}" type="slidenum">
              <a:rPr lang="en-US" altLang="zh-CN"/>
              <a:pPr/>
              <a:t>70</a:t>
            </a:fld>
            <a:endParaRPr lang="en-US" altLang="zh-CN"/>
          </a:p>
        </p:txBody>
      </p:sp>
      <p:sp>
        <p:nvSpPr>
          <p:cNvPr id="490498" name="Rectangle 2"/>
          <p:cNvSpPr>
            <a:spLocks noGrp="1" noRot="1" noChangeAspect="1" noChangeArrowheads="1" noTextEdit="1"/>
          </p:cNvSpPr>
          <p:nvPr>
            <p:ph type="sldImg"/>
          </p:nvPr>
        </p:nvSpPr>
        <p:spPr>
          <a:xfrm>
            <a:off x="992188" y="768350"/>
            <a:ext cx="5116512" cy="3836988"/>
          </a:xfrm>
          <a:ln/>
        </p:spPr>
      </p:sp>
      <p:sp>
        <p:nvSpPr>
          <p:cNvPr id="49049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D7F810-CCA2-4289-9FB5-079AB99C7B28}" type="slidenum">
              <a:rPr lang="en-US" altLang="zh-CN"/>
              <a:pPr/>
              <a:t>71</a:t>
            </a:fld>
            <a:endParaRPr lang="en-US" altLang="zh-CN"/>
          </a:p>
        </p:txBody>
      </p:sp>
      <p:sp>
        <p:nvSpPr>
          <p:cNvPr id="491522" name="Rectangle 2"/>
          <p:cNvSpPr>
            <a:spLocks noGrp="1" noRot="1" noChangeAspect="1" noChangeArrowheads="1" noTextEdit="1"/>
          </p:cNvSpPr>
          <p:nvPr>
            <p:ph type="sldImg"/>
          </p:nvPr>
        </p:nvSpPr>
        <p:spPr>
          <a:xfrm>
            <a:off x="992188" y="768350"/>
            <a:ext cx="5116512" cy="3836988"/>
          </a:xfrm>
          <a:ln/>
        </p:spPr>
      </p:sp>
      <p:sp>
        <p:nvSpPr>
          <p:cNvPr id="49152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3DB669-37C7-4D66-8BE6-84091D5A5249}" type="slidenum">
              <a:rPr lang="en-US" altLang="zh-CN"/>
              <a:pPr/>
              <a:t>72</a:t>
            </a:fld>
            <a:endParaRPr lang="en-US" altLang="zh-CN"/>
          </a:p>
        </p:txBody>
      </p:sp>
      <p:sp>
        <p:nvSpPr>
          <p:cNvPr id="492546" name="Rectangle 2"/>
          <p:cNvSpPr>
            <a:spLocks noGrp="1" noRot="1" noChangeAspect="1" noChangeArrowheads="1" noTextEdit="1"/>
          </p:cNvSpPr>
          <p:nvPr>
            <p:ph type="sldImg"/>
          </p:nvPr>
        </p:nvSpPr>
        <p:spPr>
          <a:xfrm>
            <a:off x="992188" y="768350"/>
            <a:ext cx="5116512" cy="3836988"/>
          </a:xfrm>
          <a:ln/>
        </p:spPr>
      </p:sp>
      <p:sp>
        <p:nvSpPr>
          <p:cNvPr id="49254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C8AB8E-33C4-4A1D-B1B5-D7667F254FF1}" type="slidenum">
              <a:rPr lang="en-US" altLang="zh-CN"/>
              <a:pPr/>
              <a:t>74</a:t>
            </a:fld>
            <a:endParaRPr lang="en-US" altLang="zh-CN"/>
          </a:p>
        </p:txBody>
      </p:sp>
      <p:sp>
        <p:nvSpPr>
          <p:cNvPr id="493570" name="Rectangle 2"/>
          <p:cNvSpPr>
            <a:spLocks noGrp="1" noRot="1" noChangeAspect="1" noChangeArrowheads="1" noTextEdit="1"/>
          </p:cNvSpPr>
          <p:nvPr>
            <p:ph type="sldImg"/>
          </p:nvPr>
        </p:nvSpPr>
        <p:spPr>
          <a:xfrm>
            <a:off x="992188" y="768350"/>
            <a:ext cx="5116512" cy="3836988"/>
          </a:xfrm>
          <a:ln/>
        </p:spPr>
      </p:sp>
      <p:sp>
        <p:nvSpPr>
          <p:cNvPr id="49357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6DDAFD-4933-416D-8A5A-5595435306CA}" type="slidenum">
              <a:rPr lang="en-US" altLang="zh-CN"/>
              <a:pPr/>
              <a:t>7</a:t>
            </a:fld>
            <a:endParaRPr lang="en-US" altLang="zh-CN"/>
          </a:p>
        </p:txBody>
      </p:sp>
      <p:sp>
        <p:nvSpPr>
          <p:cNvPr id="407554" name="Rectangle 2"/>
          <p:cNvSpPr>
            <a:spLocks noGrp="1" noRot="1" noChangeAspect="1" noChangeArrowheads="1" noTextEdit="1"/>
          </p:cNvSpPr>
          <p:nvPr>
            <p:ph type="sldImg"/>
          </p:nvPr>
        </p:nvSpPr>
        <p:spPr>
          <a:xfrm>
            <a:off x="992188" y="768350"/>
            <a:ext cx="5116512" cy="3836988"/>
          </a:xfrm>
          <a:ln/>
        </p:spPr>
      </p:sp>
      <p:sp>
        <p:nvSpPr>
          <p:cNvPr id="40755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A7D3CA-E990-430F-9A22-6E3EEFED0337}" type="slidenum">
              <a:rPr lang="en-US" altLang="zh-CN"/>
              <a:pPr/>
              <a:t>75</a:t>
            </a:fld>
            <a:endParaRPr lang="en-US" altLang="zh-CN"/>
          </a:p>
        </p:txBody>
      </p:sp>
      <p:sp>
        <p:nvSpPr>
          <p:cNvPr id="496642" name="Rectangle 2"/>
          <p:cNvSpPr>
            <a:spLocks noGrp="1" noRot="1" noChangeAspect="1" noChangeArrowheads="1" noTextEdit="1"/>
          </p:cNvSpPr>
          <p:nvPr>
            <p:ph type="sldImg"/>
          </p:nvPr>
        </p:nvSpPr>
        <p:spPr>
          <a:xfrm>
            <a:off x="992188" y="768350"/>
            <a:ext cx="5116512" cy="3836988"/>
          </a:xfrm>
          <a:ln/>
        </p:spPr>
      </p:sp>
      <p:sp>
        <p:nvSpPr>
          <p:cNvPr id="49664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FC3A9-19DB-4FB1-ACD6-87D4A263C19A}" type="slidenum">
              <a:rPr lang="en-US" altLang="zh-CN"/>
              <a:pPr/>
              <a:t>76</a:t>
            </a:fld>
            <a:endParaRPr lang="en-US" altLang="zh-CN"/>
          </a:p>
        </p:txBody>
      </p:sp>
      <p:sp>
        <p:nvSpPr>
          <p:cNvPr id="497666" name="Rectangle 2"/>
          <p:cNvSpPr>
            <a:spLocks noGrp="1" noRot="1" noChangeAspect="1" noChangeArrowheads="1" noTextEdit="1"/>
          </p:cNvSpPr>
          <p:nvPr>
            <p:ph type="sldImg"/>
          </p:nvPr>
        </p:nvSpPr>
        <p:spPr>
          <a:xfrm>
            <a:off x="992188" y="768350"/>
            <a:ext cx="5116512" cy="3836988"/>
          </a:xfrm>
          <a:ln/>
        </p:spPr>
      </p:sp>
      <p:sp>
        <p:nvSpPr>
          <p:cNvPr id="49766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15F34F-33BB-4EE6-9ADB-045045A145CE}" type="slidenum">
              <a:rPr lang="en-US" altLang="zh-CN"/>
              <a:pPr/>
              <a:t>77</a:t>
            </a:fld>
            <a:endParaRPr lang="en-US" altLang="zh-CN"/>
          </a:p>
        </p:txBody>
      </p:sp>
      <p:sp>
        <p:nvSpPr>
          <p:cNvPr id="498690" name="Rectangle 2"/>
          <p:cNvSpPr>
            <a:spLocks noGrp="1" noRot="1" noChangeAspect="1" noChangeArrowheads="1" noTextEdit="1"/>
          </p:cNvSpPr>
          <p:nvPr>
            <p:ph type="sldImg"/>
          </p:nvPr>
        </p:nvSpPr>
        <p:spPr>
          <a:xfrm>
            <a:off x="992188" y="768350"/>
            <a:ext cx="5116512" cy="3836988"/>
          </a:xfrm>
          <a:ln/>
        </p:spPr>
      </p:sp>
      <p:sp>
        <p:nvSpPr>
          <p:cNvPr id="49869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2CFBB2-7CF8-4E06-91AF-521B8E20C134}" type="slidenum">
              <a:rPr lang="en-US" altLang="zh-CN"/>
              <a:pPr/>
              <a:t>8</a:t>
            </a:fld>
            <a:endParaRPr lang="en-US" altLang="zh-CN"/>
          </a:p>
        </p:txBody>
      </p:sp>
      <p:sp>
        <p:nvSpPr>
          <p:cNvPr id="405506" name="Rectangle 2"/>
          <p:cNvSpPr>
            <a:spLocks noGrp="1" noRot="1" noChangeAspect="1" noChangeArrowheads="1" noTextEdit="1"/>
          </p:cNvSpPr>
          <p:nvPr>
            <p:ph type="sldImg"/>
          </p:nvPr>
        </p:nvSpPr>
        <p:spPr>
          <a:xfrm>
            <a:off x="992188" y="768350"/>
            <a:ext cx="5116512" cy="3836988"/>
          </a:xfrm>
          <a:ln/>
        </p:spPr>
      </p:sp>
      <p:sp>
        <p:nvSpPr>
          <p:cNvPr id="40550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8962B5-29F0-426F-A42E-7256F0E29C23}" type="slidenum">
              <a:rPr lang="en-US" altLang="zh-CN"/>
              <a:pPr/>
              <a:t>9</a:t>
            </a:fld>
            <a:endParaRPr lang="en-US" altLang="zh-CN"/>
          </a:p>
        </p:txBody>
      </p:sp>
      <p:sp>
        <p:nvSpPr>
          <p:cNvPr id="406530" name="Rectangle 2"/>
          <p:cNvSpPr>
            <a:spLocks noGrp="1" noRot="1" noChangeAspect="1" noChangeArrowheads="1" noTextEdit="1"/>
          </p:cNvSpPr>
          <p:nvPr>
            <p:ph type="sldImg"/>
          </p:nvPr>
        </p:nvSpPr>
        <p:spPr>
          <a:xfrm>
            <a:off x="992188" y="768350"/>
            <a:ext cx="5116512" cy="3836988"/>
          </a:xfrm>
          <a:ln/>
        </p:spPr>
      </p:sp>
      <p:sp>
        <p:nvSpPr>
          <p:cNvPr id="40653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6DDAFD-4933-416D-8A5A-5595435306CA}" type="slidenum">
              <a:rPr lang="en-US" altLang="zh-CN"/>
              <a:pPr/>
              <a:t>10</a:t>
            </a:fld>
            <a:endParaRPr lang="en-US" altLang="zh-CN"/>
          </a:p>
        </p:txBody>
      </p:sp>
      <p:sp>
        <p:nvSpPr>
          <p:cNvPr id="407554" name="Rectangle 2"/>
          <p:cNvSpPr>
            <a:spLocks noGrp="1" noRot="1" noChangeAspect="1" noChangeArrowheads="1" noTextEdit="1"/>
          </p:cNvSpPr>
          <p:nvPr>
            <p:ph type="sldImg"/>
          </p:nvPr>
        </p:nvSpPr>
        <p:spPr>
          <a:xfrm>
            <a:off x="992188" y="768350"/>
            <a:ext cx="5116512" cy="3836988"/>
          </a:xfrm>
          <a:ln/>
        </p:spPr>
      </p:sp>
      <p:sp>
        <p:nvSpPr>
          <p:cNvPr id="407555" name="Rectangle 3"/>
          <p:cNvSpPr>
            <a:spLocks noGrp="1" noChangeArrowheads="1"/>
          </p:cNvSpPr>
          <p:nvPr>
            <p:ph type="body" idx="1"/>
          </p:nvPr>
        </p:nvSpPr>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1"/>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4"/>
            <a:ext cx="6400800" cy="1752600"/>
          </a:xfrm>
        </p:spPr>
        <p:txBody>
          <a:bodyPr/>
          <a:lstStyle>
            <a:lvl1pPr marL="0" indent="0" algn="ctr">
              <a:buNone/>
              <a:defRPr/>
            </a:lvl1pPr>
            <a:lvl2pPr marL="456925" indent="0" algn="ctr">
              <a:buNone/>
              <a:defRPr/>
            </a:lvl2pPr>
            <a:lvl3pPr marL="913852" indent="0" algn="ctr">
              <a:buNone/>
              <a:defRPr/>
            </a:lvl3pPr>
            <a:lvl4pPr marL="1370778" indent="0" algn="ctr">
              <a:buNone/>
              <a:defRPr/>
            </a:lvl4pPr>
            <a:lvl5pPr marL="1827703" indent="0" algn="ctr">
              <a:buNone/>
              <a:defRPr/>
            </a:lvl5pPr>
            <a:lvl6pPr marL="2284628" indent="0" algn="ctr">
              <a:buNone/>
              <a:defRPr/>
            </a:lvl6pPr>
            <a:lvl7pPr marL="2741556" indent="0" algn="ctr">
              <a:buNone/>
              <a:defRPr/>
            </a:lvl7pPr>
            <a:lvl8pPr marL="3198480" indent="0" algn="ctr">
              <a:buNone/>
              <a:defRPr/>
            </a:lvl8pPr>
            <a:lvl9pPr marL="3655405"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5113" y="214313"/>
            <a:ext cx="2071687" cy="59515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95294" y="214313"/>
            <a:ext cx="6067425" cy="59515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4" y="214314"/>
            <a:ext cx="8229600" cy="58261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95288" y="1125538"/>
            <a:ext cx="4032250" cy="5040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579938" y="1125538"/>
            <a:ext cx="4033837" cy="24431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79938" y="3721100"/>
            <a:ext cx="4033837" cy="24447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1"/>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4"/>
            <a:ext cx="6400800" cy="1752600"/>
          </a:xfrm>
        </p:spPr>
        <p:txBody>
          <a:bodyPr/>
          <a:lstStyle>
            <a:lvl1pPr marL="0" indent="0" algn="ctr">
              <a:buNone/>
              <a:defRPr/>
            </a:lvl1pPr>
            <a:lvl2pPr marL="456925" indent="0" algn="ctr">
              <a:buNone/>
              <a:defRPr/>
            </a:lvl2pPr>
            <a:lvl3pPr marL="913852" indent="0" algn="ctr">
              <a:buNone/>
              <a:defRPr/>
            </a:lvl3pPr>
            <a:lvl4pPr marL="1370778" indent="0" algn="ctr">
              <a:buNone/>
              <a:defRPr/>
            </a:lvl4pPr>
            <a:lvl5pPr marL="1827703" indent="0" algn="ctr">
              <a:buNone/>
              <a:defRPr/>
            </a:lvl5pPr>
            <a:lvl6pPr marL="2284628" indent="0" algn="ctr">
              <a:buNone/>
              <a:defRPr/>
            </a:lvl6pPr>
            <a:lvl7pPr marL="2741556" indent="0" algn="ctr">
              <a:buNone/>
              <a:defRPr/>
            </a:lvl7pPr>
            <a:lvl8pPr marL="3198480" indent="0" algn="ctr">
              <a:buNone/>
              <a:defRPr/>
            </a:lvl8pPr>
            <a:lvl9pPr marL="3655405"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6"/>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6925" indent="0">
              <a:buNone/>
              <a:defRPr sz="1800"/>
            </a:lvl2pPr>
            <a:lvl3pPr marL="913852" indent="0">
              <a:buNone/>
              <a:defRPr sz="1600"/>
            </a:lvl3pPr>
            <a:lvl4pPr marL="1370778" indent="0">
              <a:buNone/>
              <a:defRPr sz="1400"/>
            </a:lvl4pPr>
            <a:lvl5pPr marL="1827703" indent="0">
              <a:buNone/>
              <a:defRPr sz="1400"/>
            </a:lvl5pPr>
            <a:lvl6pPr marL="2284628" indent="0">
              <a:buNone/>
              <a:defRPr sz="1400"/>
            </a:lvl6pPr>
            <a:lvl7pPr marL="2741556" indent="0">
              <a:buNone/>
              <a:defRPr sz="1400"/>
            </a:lvl7pPr>
            <a:lvl8pPr marL="3198480" indent="0">
              <a:buNone/>
              <a:defRPr sz="1400"/>
            </a:lvl8pPr>
            <a:lvl9pPr marL="3655405" indent="0">
              <a:buNone/>
              <a:defRPr sz="1400"/>
            </a:lvl9pPr>
          </a:lstStyle>
          <a:p>
            <a:pPr lvl="0"/>
            <a:r>
              <a:rPr lang="zh-CN" altLang="en-US" smtClean="0"/>
              <a:t>单击此处编辑母版文本样式</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052513"/>
            <a:ext cx="4032250"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1853" y="1052513"/>
            <a:ext cx="4033838"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4" y="274639"/>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6925" indent="0">
              <a:buNone/>
              <a:defRPr sz="2000" b="1"/>
            </a:lvl2pPr>
            <a:lvl3pPr marL="913852" indent="0">
              <a:buNone/>
              <a:defRPr sz="1800" b="1"/>
            </a:lvl3pPr>
            <a:lvl4pPr marL="1370778" indent="0">
              <a:buNone/>
              <a:defRPr sz="1600" b="1"/>
            </a:lvl4pPr>
            <a:lvl5pPr marL="1827703" indent="0">
              <a:buNone/>
              <a:defRPr sz="1600" b="1"/>
            </a:lvl5pPr>
            <a:lvl6pPr marL="2284628" indent="0">
              <a:buNone/>
              <a:defRPr sz="1600" b="1"/>
            </a:lvl6pPr>
            <a:lvl7pPr marL="2741556" indent="0">
              <a:buNone/>
              <a:defRPr sz="1600" b="1"/>
            </a:lvl7pPr>
            <a:lvl8pPr marL="3198480" indent="0">
              <a:buNone/>
              <a:defRPr sz="1600" b="1"/>
            </a:lvl8pPr>
            <a:lvl9pPr marL="3655405"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6925" indent="0">
              <a:buNone/>
              <a:defRPr sz="2000" b="1"/>
            </a:lvl2pPr>
            <a:lvl3pPr marL="913852" indent="0">
              <a:buNone/>
              <a:defRPr sz="1800" b="1"/>
            </a:lvl3pPr>
            <a:lvl4pPr marL="1370778" indent="0">
              <a:buNone/>
              <a:defRPr sz="1600" b="1"/>
            </a:lvl4pPr>
            <a:lvl5pPr marL="1827703" indent="0">
              <a:buNone/>
              <a:defRPr sz="1600" b="1"/>
            </a:lvl5pPr>
            <a:lvl6pPr marL="2284628" indent="0">
              <a:buNone/>
              <a:defRPr sz="1600" b="1"/>
            </a:lvl6pPr>
            <a:lvl7pPr marL="2741556" indent="0">
              <a:buNone/>
              <a:defRPr sz="1600" b="1"/>
            </a:lvl7pPr>
            <a:lvl8pPr marL="3198480" indent="0">
              <a:buNone/>
              <a:defRPr sz="1600" b="1"/>
            </a:lvl8pPr>
            <a:lvl9pPr marL="3655405"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6"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6" y="1435100"/>
            <a:ext cx="3008313" cy="4691063"/>
          </a:xfrm>
        </p:spPr>
        <p:txBody>
          <a:bodyPr/>
          <a:lstStyle>
            <a:lvl1pPr marL="0" indent="0">
              <a:buNone/>
              <a:defRPr sz="1400"/>
            </a:lvl1pPr>
            <a:lvl2pPr marL="456925" indent="0">
              <a:buNone/>
              <a:defRPr sz="1200"/>
            </a:lvl2pPr>
            <a:lvl3pPr marL="913852" indent="0">
              <a:buNone/>
              <a:defRPr sz="1000"/>
            </a:lvl3pPr>
            <a:lvl4pPr marL="1370778" indent="0">
              <a:buNone/>
              <a:defRPr sz="900"/>
            </a:lvl4pPr>
            <a:lvl5pPr marL="1827703" indent="0">
              <a:buNone/>
              <a:defRPr sz="900"/>
            </a:lvl5pPr>
            <a:lvl6pPr marL="2284628" indent="0">
              <a:buNone/>
              <a:defRPr sz="900"/>
            </a:lvl6pPr>
            <a:lvl7pPr marL="2741556" indent="0">
              <a:buNone/>
              <a:defRPr sz="900"/>
            </a:lvl7pPr>
            <a:lvl8pPr marL="3198480" indent="0">
              <a:buNone/>
              <a:defRPr sz="900"/>
            </a:lvl8pPr>
            <a:lvl9pPr marL="3655405" indent="0">
              <a:buNone/>
              <a:defRPr sz="900"/>
            </a:lvl9pPr>
          </a:lstStyle>
          <a:p>
            <a:pPr lvl="0"/>
            <a:r>
              <a:rPr lang="zh-CN" altLang="en-US" smtClean="0"/>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91"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91" y="612775"/>
            <a:ext cx="5486400" cy="4114800"/>
          </a:xfrm>
        </p:spPr>
        <p:txBody>
          <a:bodyPr/>
          <a:lstStyle>
            <a:lvl1pPr marL="0" indent="0">
              <a:buNone/>
              <a:defRPr sz="3200"/>
            </a:lvl1pPr>
            <a:lvl2pPr marL="456925" indent="0">
              <a:buNone/>
              <a:defRPr sz="2800"/>
            </a:lvl2pPr>
            <a:lvl3pPr marL="913852" indent="0">
              <a:buNone/>
              <a:defRPr sz="2400"/>
            </a:lvl3pPr>
            <a:lvl4pPr marL="1370778" indent="0">
              <a:buNone/>
              <a:defRPr sz="2000"/>
            </a:lvl4pPr>
            <a:lvl5pPr marL="1827703" indent="0">
              <a:buNone/>
              <a:defRPr sz="2000"/>
            </a:lvl5pPr>
            <a:lvl6pPr marL="2284628" indent="0">
              <a:buNone/>
              <a:defRPr sz="2000"/>
            </a:lvl6pPr>
            <a:lvl7pPr marL="2741556" indent="0">
              <a:buNone/>
              <a:defRPr sz="2000"/>
            </a:lvl7pPr>
            <a:lvl8pPr marL="3198480" indent="0">
              <a:buNone/>
              <a:defRPr sz="2000"/>
            </a:lvl8pPr>
            <a:lvl9pPr marL="3655405" indent="0">
              <a:buNone/>
              <a:defRPr sz="2000"/>
            </a:lvl9pPr>
          </a:lstStyle>
          <a:p>
            <a:endParaRPr lang="zh-CN" altLang="en-US"/>
          </a:p>
        </p:txBody>
      </p:sp>
      <p:sp>
        <p:nvSpPr>
          <p:cNvPr id="4" name="文本占位符 3"/>
          <p:cNvSpPr>
            <a:spLocks noGrp="1"/>
          </p:cNvSpPr>
          <p:nvPr>
            <p:ph type="body" sz="half" idx="2"/>
          </p:nvPr>
        </p:nvSpPr>
        <p:spPr>
          <a:xfrm>
            <a:off x="1792291" y="5367338"/>
            <a:ext cx="5486400" cy="804862"/>
          </a:xfrm>
        </p:spPr>
        <p:txBody>
          <a:bodyPr/>
          <a:lstStyle>
            <a:lvl1pPr marL="0" indent="0">
              <a:buNone/>
              <a:defRPr sz="1400"/>
            </a:lvl1pPr>
            <a:lvl2pPr marL="456925" indent="0">
              <a:buNone/>
              <a:defRPr sz="1200"/>
            </a:lvl2pPr>
            <a:lvl3pPr marL="913852" indent="0">
              <a:buNone/>
              <a:defRPr sz="1000"/>
            </a:lvl3pPr>
            <a:lvl4pPr marL="1370778" indent="0">
              <a:buNone/>
              <a:defRPr sz="900"/>
            </a:lvl4pPr>
            <a:lvl5pPr marL="1827703" indent="0">
              <a:buNone/>
              <a:defRPr sz="900"/>
            </a:lvl5pPr>
            <a:lvl6pPr marL="2284628" indent="0">
              <a:buNone/>
              <a:defRPr sz="900"/>
            </a:lvl6pPr>
            <a:lvl7pPr marL="2741556" indent="0">
              <a:buNone/>
              <a:defRPr sz="900"/>
            </a:lvl7pPr>
            <a:lvl8pPr marL="3198480" indent="0">
              <a:buNone/>
              <a:defRPr sz="900"/>
            </a:lvl8pPr>
            <a:lvl9pPr marL="3655405" indent="0">
              <a:buNone/>
              <a:defRPr sz="900"/>
            </a:lvl9pPr>
          </a:lstStyle>
          <a:p>
            <a:pPr lvl="0"/>
            <a:r>
              <a:rPr lang="zh-CN" altLang="en-US" smtClean="0"/>
              <a:t>单击此处编辑母版文本样式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14313"/>
            <a:ext cx="2057400" cy="58785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14313"/>
            <a:ext cx="6019800" cy="58785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4" y="214314"/>
            <a:ext cx="8229600" cy="5826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052513"/>
            <a:ext cx="8218488" cy="5040312"/>
          </a:xfrm>
        </p:spPr>
        <p:txBody>
          <a:bodyPr/>
          <a:lstStyle/>
          <a:p>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1"/>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4"/>
            <a:ext cx="6400800" cy="1752600"/>
          </a:xfrm>
        </p:spPr>
        <p:txBody>
          <a:bodyPr/>
          <a:lstStyle>
            <a:lvl1pPr marL="0" indent="0" algn="ctr">
              <a:buNone/>
              <a:defRPr/>
            </a:lvl1pPr>
            <a:lvl2pPr marL="456925" indent="0" algn="ctr">
              <a:buNone/>
              <a:defRPr/>
            </a:lvl2pPr>
            <a:lvl3pPr marL="913852" indent="0" algn="ctr">
              <a:buNone/>
              <a:defRPr/>
            </a:lvl3pPr>
            <a:lvl4pPr marL="1370778" indent="0" algn="ctr">
              <a:buNone/>
              <a:defRPr/>
            </a:lvl4pPr>
            <a:lvl5pPr marL="1827703" indent="0" algn="ctr">
              <a:buNone/>
              <a:defRPr/>
            </a:lvl5pPr>
            <a:lvl6pPr marL="2284628" indent="0" algn="ctr">
              <a:buNone/>
              <a:defRPr/>
            </a:lvl6pPr>
            <a:lvl7pPr marL="2741556" indent="0" algn="ctr">
              <a:buNone/>
              <a:defRPr/>
            </a:lvl7pPr>
            <a:lvl8pPr marL="3198480" indent="0" algn="ctr">
              <a:buNone/>
              <a:defRPr/>
            </a:lvl8pPr>
            <a:lvl9pPr marL="3655405"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6"/>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6925" indent="0">
              <a:buNone/>
              <a:defRPr sz="1800"/>
            </a:lvl2pPr>
            <a:lvl3pPr marL="913852" indent="0">
              <a:buNone/>
              <a:defRPr sz="1600"/>
            </a:lvl3pPr>
            <a:lvl4pPr marL="1370778" indent="0">
              <a:buNone/>
              <a:defRPr sz="1400"/>
            </a:lvl4pPr>
            <a:lvl5pPr marL="1827703" indent="0">
              <a:buNone/>
              <a:defRPr sz="1400"/>
            </a:lvl5pPr>
            <a:lvl6pPr marL="2284628" indent="0">
              <a:buNone/>
              <a:defRPr sz="1400"/>
            </a:lvl6pPr>
            <a:lvl7pPr marL="2741556" indent="0">
              <a:buNone/>
              <a:defRPr sz="1400"/>
            </a:lvl7pPr>
            <a:lvl8pPr marL="3198480" indent="0">
              <a:buNone/>
              <a:defRPr sz="1400"/>
            </a:lvl8pPr>
            <a:lvl9pPr marL="3655405" indent="0">
              <a:buNone/>
              <a:defRPr sz="1400"/>
            </a:lvl9pPr>
          </a:lstStyle>
          <a:p>
            <a:pPr lvl="0"/>
            <a:r>
              <a:rPr lang="zh-CN" altLang="en-US" smtClean="0"/>
              <a:t>单击此处编辑母版文本样式</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052513"/>
            <a:ext cx="4032250"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1853" y="1052513"/>
            <a:ext cx="4033838"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4" y="274639"/>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6925" indent="0">
              <a:buNone/>
              <a:defRPr sz="2000" b="1"/>
            </a:lvl2pPr>
            <a:lvl3pPr marL="913852" indent="0">
              <a:buNone/>
              <a:defRPr sz="1800" b="1"/>
            </a:lvl3pPr>
            <a:lvl4pPr marL="1370778" indent="0">
              <a:buNone/>
              <a:defRPr sz="1600" b="1"/>
            </a:lvl4pPr>
            <a:lvl5pPr marL="1827703" indent="0">
              <a:buNone/>
              <a:defRPr sz="1600" b="1"/>
            </a:lvl5pPr>
            <a:lvl6pPr marL="2284628" indent="0">
              <a:buNone/>
              <a:defRPr sz="1600" b="1"/>
            </a:lvl6pPr>
            <a:lvl7pPr marL="2741556" indent="0">
              <a:buNone/>
              <a:defRPr sz="1600" b="1"/>
            </a:lvl7pPr>
            <a:lvl8pPr marL="3198480" indent="0">
              <a:buNone/>
              <a:defRPr sz="1600" b="1"/>
            </a:lvl8pPr>
            <a:lvl9pPr marL="3655405"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6925" indent="0">
              <a:buNone/>
              <a:defRPr sz="2000" b="1"/>
            </a:lvl2pPr>
            <a:lvl3pPr marL="913852" indent="0">
              <a:buNone/>
              <a:defRPr sz="1800" b="1"/>
            </a:lvl3pPr>
            <a:lvl4pPr marL="1370778" indent="0">
              <a:buNone/>
              <a:defRPr sz="1600" b="1"/>
            </a:lvl4pPr>
            <a:lvl5pPr marL="1827703" indent="0">
              <a:buNone/>
              <a:defRPr sz="1600" b="1"/>
            </a:lvl5pPr>
            <a:lvl6pPr marL="2284628" indent="0">
              <a:buNone/>
              <a:defRPr sz="1600" b="1"/>
            </a:lvl6pPr>
            <a:lvl7pPr marL="2741556" indent="0">
              <a:buNone/>
              <a:defRPr sz="1600" b="1"/>
            </a:lvl7pPr>
            <a:lvl8pPr marL="3198480" indent="0">
              <a:buNone/>
              <a:defRPr sz="1600" b="1"/>
            </a:lvl8pPr>
            <a:lvl9pPr marL="3655405"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6"/>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6925" indent="0">
              <a:buNone/>
              <a:defRPr sz="1800"/>
            </a:lvl2pPr>
            <a:lvl3pPr marL="913852" indent="0">
              <a:buNone/>
              <a:defRPr sz="1600"/>
            </a:lvl3pPr>
            <a:lvl4pPr marL="1370778" indent="0">
              <a:buNone/>
              <a:defRPr sz="1400"/>
            </a:lvl4pPr>
            <a:lvl5pPr marL="1827703" indent="0">
              <a:buNone/>
              <a:defRPr sz="1400"/>
            </a:lvl5pPr>
            <a:lvl6pPr marL="2284628" indent="0">
              <a:buNone/>
              <a:defRPr sz="1400"/>
            </a:lvl6pPr>
            <a:lvl7pPr marL="2741556" indent="0">
              <a:buNone/>
              <a:defRPr sz="1400"/>
            </a:lvl7pPr>
            <a:lvl8pPr marL="3198480" indent="0">
              <a:buNone/>
              <a:defRPr sz="1400"/>
            </a:lvl8pPr>
            <a:lvl9pPr marL="3655405" indent="0">
              <a:buNone/>
              <a:defRPr sz="1400"/>
            </a:lvl9pPr>
          </a:lstStyle>
          <a:p>
            <a:pPr lvl="0"/>
            <a:r>
              <a:rPr lang="zh-CN" altLang="en-US" smtClean="0"/>
              <a:t>单击此处编辑母版文本样式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6"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6" y="1435100"/>
            <a:ext cx="3008313" cy="4691063"/>
          </a:xfrm>
        </p:spPr>
        <p:txBody>
          <a:bodyPr/>
          <a:lstStyle>
            <a:lvl1pPr marL="0" indent="0">
              <a:buNone/>
              <a:defRPr sz="1400"/>
            </a:lvl1pPr>
            <a:lvl2pPr marL="456925" indent="0">
              <a:buNone/>
              <a:defRPr sz="1200"/>
            </a:lvl2pPr>
            <a:lvl3pPr marL="913852" indent="0">
              <a:buNone/>
              <a:defRPr sz="1000"/>
            </a:lvl3pPr>
            <a:lvl4pPr marL="1370778" indent="0">
              <a:buNone/>
              <a:defRPr sz="900"/>
            </a:lvl4pPr>
            <a:lvl5pPr marL="1827703" indent="0">
              <a:buNone/>
              <a:defRPr sz="900"/>
            </a:lvl5pPr>
            <a:lvl6pPr marL="2284628" indent="0">
              <a:buNone/>
              <a:defRPr sz="900"/>
            </a:lvl6pPr>
            <a:lvl7pPr marL="2741556" indent="0">
              <a:buNone/>
              <a:defRPr sz="900"/>
            </a:lvl7pPr>
            <a:lvl8pPr marL="3198480" indent="0">
              <a:buNone/>
              <a:defRPr sz="900"/>
            </a:lvl8pPr>
            <a:lvl9pPr marL="3655405" indent="0">
              <a:buNone/>
              <a:defRPr sz="900"/>
            </a:lvl9pPr>
          </a:lstStyle>
          <a:p>
            <a:pPr lvl="0"/>
            <a:r>
              <a:rPr lang="zh-CN" altLang="en-US" smtClean="0"/>
              <a:t>单击此处编辑母版文本样式</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91"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91" y="612775"/>
            <a:ext cx="5486400" cy="4114800"/>
          </a:xfrm>
        </p:spPr>
        <p:txBody>
          <a:bodyPr/>
          <a:lstStyle>
            <a:lvl1pPr marL="0" indent="0">
              <a:buNone/>
              <a:defRPr sz="3200"/>
            </a:lvl1pPr>
            <a:lvl2pPr marL="456925" indent="0">
              <a:buNone/>
              <a:defRPr sz="2800"/>
            </a:lvl2pPr>
            <a:lvl3pPr marL="913852" indent="0">
              <a:buNone/>
              <a:defRPr sz="2400"/>
            </a:lvl3pPr>
            <a:lvl4pPr marL="1370778" indent="0">
              <a:buNone/>
              <a:defRPr sz="2000"/>
            </a:lvl4pPr>
            <a:lvl5pPr marL="1827703" indent="0">
              <a:buNone/>
              <a:defRPr sz="2000"/>
            </a:lvl5pPr>
            <a:lvl6pPr marL="2284628" indent="0">
              <a:buNone/>
              <a:defRPr sz="2000"/>
            </a:lvl6pPr>
            <a:lvl7pPr marL="2741556" indent="0">
              <a:buNone/>
              <a:defRPr sz="2000"/>
            </a:lvl7pPr>
            <a:lvl8pPr marL="3198480" indent="0">
              <a:buNone/>
              <a:defRPr sz="2000"/>
            </a:lvl8pPr>
            <a:lvl9pPr marL="3655405" indent="0">
              <a:buNone/>
              <a:defRPr sz="2000"/>
            </a:lvl9pPr>
          </a:lstStyle>
          <a:p>
            <a:endParaRPr lang="zh-CN" altLang="en-US"/>
          </a:p>
        </p:txBody>
      </p:sp>
      <p:sp>
        <p:nvSpPr>
          <p:cNvPr id="4" name="文本占位符 3"/>
          <p:cNvSpPr>
            <a:spLocks noGrp="1"/>
          </p:cNvSpPr>
          <p:nvPr>
            <p:ph type="body" sz="half" idx="2"/>
          </p:nvPr>
        </p:nvSpPr>
        <p:spPr>
          <a:xfrm>
            <a:off x="1792291" y="5367338"/>
            <a:ext cx="5486400" cy="804862"/>
          </a:xfrm>
        </p:spPr>
        <p:txBody>
          <a:bodyPr/>
          <a:lstStyle>
            <a:lvl1pPr marL="0" indent="0">
              <a:buNone/>
              <a:defRPr sz="1400"/>
            </a:lvl1pPr>
            <a:lvl2pPr marL="456925" indent="0">
              <a:buNone/>
              <a:defRPr sz="1200"/>
            </a:lvl2pPr>
            <a:lvl3pPr marL="913852" indent="0">
              <a:buNone/>
              <a:defRPr sz="1000"/>
            </a:lvl3pPr>
            <a:lvl4pPr marL="1370778" indent="0">
              <a:buNone/>
              <a:defRPr sz="900"/>
            </a:lvl4pPr>
            <a:lvl5pPr marL="1827703" indent="0">
              <a:buNone/>
              <a:defRPr sz="900"/>
            </a:lvl5pPr>
            <a:lvl6pPr marL="2284628" indent="0">
              <a:buNone/>
              <a:defRPr sz="900"/>
            </a:lvl6pPr>
            <a:lvl7pPr marL="2741556" indent="0">
              <a:buNone/>
              <a:defRPr sz="900"/>
            </a:lvl7pPr>
            <a:lvl8pPr marL="3198480" indent="0">
              <a:buNone/>
              <a:defRPr sz="900"/>
            </a:lvl8pPr>
            <a:lvl9pPr marL="3655405" indent="0">
              <a:buNone/>
              <a:defRPr sz="900"/>
            </a:lvl9pPr>
          </a:lstStyle>
          <a:p>
            <a:pPr lvl="0"/>
            <a:r>
              <a:rPr lang="zh-CN" altLang="en-US" smtClean="0"/>
              <a:t>单击此处编辑母版文本样式</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14313"/>
            <a:ext cx="2057400" cy="58785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14313"/>
            <a:ext cx="6019800" cy="58785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1"/>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4"/>
            <a:ext cx="6400800" cy="1752600"/>
          </a:xfrm>
        </p:spPr>
        <p:txBody>
          <a:bodyPr/>
          <a:lstStyle>
            <a:lvl1pPr marL="0" indent="0" algn="ctr">
              <a:buNone/>
              <a:defRPr/>
            </a:lvl1pPr>
            <a:lvl2pPr marL="456925" indent="0" algn="ctr">
              <a:buNone/>
              <a:defRPr/>
            </a:lvl2pPr>
            <a:lvl3pPr marL="913852" indent="0" algn="ctr">
              <a:buNone/>
              <a:defRPr/>
            </a:lvl3pPr>
            <a:lvl4pPr marL="1370778" indent="0" algn="ctr">
              <a:buNone/>
              <a:defRPr/>
            </a:lvl4pPr>
            <a:lvl5pPr marL="1827703" indent="0" algn="ctr">
              <a:buNone/>
              <a:defRPr/>
            </a:lvl5pPr>
            <a:lvl6pPr marL="2284628" indent="0" algn="ctr">
              <a:buNone/>
              <a:defRPr/>
            </a:lvl6pPr>
            <a:lvl7pPr marL="2741556" indent="0" algn="ctr">
              <a:buNone/>
              <a:defRPr/>
            </a:lvl7pPr>
            <a:lvl8pPr marL="3198480" indent="0" algn="ctr">
              <a:buNone/>
              <a:defRPr/>
            </a:lvl8pPr>
            <a:lvl9pPr marL="3655405"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6"/>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6925" indent="0">
              <a:buNone/>
              <a:defRPr sz="1800"/>
            </a:lvl2pPr>
            <a:lvl3pPr marL="913852" indent="0">
              <a:buNone/>
              <a:defRPr sz="1600"/>
            </a:lvl3pPr>
            <a:lvl4pPr marL="1370778" indent="0">
              <a:buNone/>
              <a:defRPr sz="1400"/>
            </a:lvl4pPr>
            <a:lvl5pPr marL="1827703" indent="0">
              <a:buNone/>
              <a:defRPr sz="1400"/>
            </a:lvl5pPr>
            <a:lvl6pPr marL="2284628" indent="0">
              <a:buNone/>
              <a:defRPr sz="1400"/>
            </a:lvl6pPr>
            <a:lvl7pPr marL="2741556" indent="0">
              <a:buNone/>
              <a:defRPr sz="1400"/>
            </a:lvl7pPr>
            <a:lvl8pPr marL="3198480" indent="0">
              <a:buNone/>
              <a:defRPr sz="1400"/>
            </a:lvl8pPr>
            <a:lvl9pPr marL="3655405" indent="0">
              <a:buNone/>
              <a:defRPr sz="1400"/>
            </a:lvl9pPr>
          </a:lstStyle>
          <a:p>
            <a:pPr lvl="0"/>
            <a:r>
              <a:rPr lang="zh-CN" altLang="en-US" smtClean="0"/>
              <a:t>单击此处编辑母版文本样式</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052513"/>
            <a:ext cx="4032250"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1853" y="1052513"/>
            <a:ext cx="4033838"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95288" y="1125538"/>
            <a:ext cx="4032250"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79938" y="1125538"/>
            <a:ext cx="4033837"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4" y="274639"/>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6925" indent="0">
              <a:buNone/>
              <a:defRPr sz="2000" b="1"/>
            </a:lvl2pPr>
            <a:lvl3pPr marL="913852" indent="0">
              <a:buNone/>
              <a:defRPr sz="1800" b="1"/>
            </a:lvl3pPr>
            <a:lvl4pPr marL="1370778" indent="0">
              <a:buNone/>
              <a:defRPr sz="1600" b="1"/>
            </a:lvl4pPr>
            <a:lvl5pPr marL="1827703" indent="0">
              <a:buNone/>
              <a:defRPr sz="1600" b="1"/>
            </a:lvl5pPr>
            <a:lvl6pPr marL="2284628" indent="0">
              <a:buNone/>
              <a:defRPr sz="1600" b="1"/>
            </a:lvl6pPr>
            <a:lvl7pPr marL="2741556" indent="0">
              <a:buNone/>
              <a:defRPr sz="1600" b="1"/>
            </a:lvl7pPr>
            <a:lvl8pPr marL="3198480" indent="0">
              <a:buNone/>
              <a:defRPr sz="1600" b="1"/>
            </a:lvl8pPr>
            <a:lvl9pPr marL="3655405"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6925" indent="0">
              <a:buNone/>
              <a:defRPr sz="2000" b="1"/>
            </a:lvl2pPr>
            <a:lvl3pPr marL="913852" indent="0">
              <a:buNone/>
              <a:defRPr sz="1800" b="1"/>
            </a:lvl3pPr>
            <a:lvl4pPr marL="1370778" indent="0">
              <a:buNone/>
              <a:defRPr sz="1600" b="1"/>
            </a:lvl4pPr>
            <a:lvl5pPr marL="1827703" indent="0">
              <a:buNone/>
              <a:defRPr sz="1600" b="1"/>
            </a:lvl5pPr>
            <a:lvl6pPr marL="2284628" indent="0">
              <a:buNone/>
              <a:defRPr sz="1600" b="1"/>
            </a:lvl6pPr>
            <a:lvl7pPr marL="2741556" indent="0">
              <a:buNone/>
              <a:defRPr sz="1600" b="1"/>
            </a:lvl7pPr>
            <a:lvl8pPr marL="3198480" indent="0">
              <a:buNone/>
              <a:defRPr sz="1600" b="1"/>
            </a:lvl8pPr>
            <a:lvl9pPr marL="3655405"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6"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6" y="1435100"/>
            <a:ext cx="3008313" cy="4691063"/>
          </a:xfrm>
        </p:spPr>
        <p:txBody>
          <a:bodyPr/>
          <a:lstStyle>
            <a:lvl1pPr marL="0" indent="0">
              <a:buNone/>
              <a:defRPr sz="1400"/>
            </a:lvl1pPr>
            <a:lvl2pPr marL="456925" indent="0">
              <a:buNone/>
              <a:defRPr sz="1200"/>
            </a:lvl2pPr>
            <a:lvl3pPr marL="913852" indent="0">
              <a:buNone/>
              <a:defRPr sz="1000"/>
            </a:lvl3pPr>
            <a:lvl4pPr marL="1370778" indent="0">
              <a:buNone/>
              <a:defRPr sz="900"/>
            </a:lvl4pPr>
            <a:lvl5pPr marL="1827703" indent="0">
              <a:buNone/>
              <a:defRPr sz="900"/>
            </a:lvl5pPr>
            <a:lvl6pPr marL="2284628" indent="0">
              <a:buNone/>
              <a:defRPr sz="900"/>
            </a:lvl6pPr>
            <a:lvl7pPr marL="2741556" indent="0">
              <a:buNone/>
              <a:defRPr sz="900"/>
            </a:lvl7pPr>
            <a:lvl8pPr marL="3198480" indent="0">
              <a:buNone/>
              <a:defRPr sz="900"/>
            </a:lvl8pPr>
            <a:lvl9pPr marL="3655405" indent="0">
              <a:buNone/>
              <a:defRPr sz="900"/>
            </a:lvl9pPr>
          </a:lstStyle>
          <a:p>
            <a:pPr lvl="0"/>
            <a:r>
              <a:rPr lang="zh-CN" altLang="en-US" smtClean="0"/>
              <a:t>单击此处编辑母版文本样式</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91"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91" y="612775"/>
            <a:ext cx="5486400" cy="4114800"/>
          </a:xfrm>
        </p:spPr>
        <p:txBody>
          <a:bodyPr/>
          <a:lstStyle>
            <a:lvl1pPr marL="0" indent="0">
              <a:buNone/>
              <a:defRPr sz="3200"/>
            </a:lvl1pPr>
            <a:lvl2pPr marL="456925" indent="0">
              <a:buNone/>
              <a:defRPr sz="2800"/>
            </a:lvl2pPr>
            <a:lvl3pPr marL="913852" indent="0">
              <a:buNone/>
              <a:defRPr sz="2400"/>
            </a:lvl3pPr>
            <a:lvl4pPr marL="1370778" indent="0">
              <a:buNone/>
              <a:defRPr sz="2000"/>
            </a:lvl4pPr>
            <a:lvl5pPr marL="1827703" indent="0">
              <a:buNone/>
              <a:defRPr sz="2000"/>
            </a:lvl5pPr>
            <a:lvl6pPr marL="2284628" indent="0">
              <a:buNone/>
              <a:defRPr sz="2000"/>
            </a:lvl6pPr>
            <a:lvl7pPr marL="2741556" indent="0">
              <a:buNone/>
              <a:defRPr sz="2000"/>
            </a:lvl7pPr>
            <a:lvl8pPr marL="3198480" indent="0">
              <a:buNone/>
              <a:defRPr sz="2000"/>
            </a:lvl8pPr>
            <a:lvl9pPr marL="3655405" indent="0">
              <a:buNone/>
              <a:defRPr sz="2000"/>
            </a:lvl9pPr>
          </a:lstStyle>
          <a:p>
            <a:endParaRPr lang="zh-CN" altLang="en-US"/>
          </a:p>
        </p:txBody>
      </p:sp>
      <p:sp>
        <p:nvSpPr>
          <p:cNvPr id="4" name="文本占位符 3"/>
          <p:cNvSpPr>
            <a:spLocks noGrp="1"/>
          </p:cNvSpPr>
          <p:nvPr>
            <p:ph type="body" sz="half" idx="2"/>
          </p:nvPr>
        </p:nvSpPr>
        <p:spPr>
          <a:xfrm>
            <a:off x="1792291" y="5367338"/>
            <a:ext cx="5486400" cy="804862"/>
          </a:xfrm>
        </p:spPr>
        <p:txBody>
          <a:bodyPr/>
          <a:lstStyle>
            <a:lvl1pPr marL="0" indent="0">
              <a:buNone/>
              <a:defRPr sz="1400"/>
            </a:lvl1pPr>
            <a:lvl2pPr marL="456925" indent="0">
              <a:buNone/>
              <a:defRPr sz="1200"/>
            </a:lvl2pPr>
            <a:lvl3pPr marL="913852" indent="0">
              <a:buNone/>
              <a:defRPr sz="1000"/>
            </a:lvl3pPr>
            <a:lvl4pPr marL="1370778" indent="0">
              <a:buNone/>
              <a:defRPr sz="900"/>
            </a:lvl4pPr>
            <a:lvl5pPr marL="1827703" indent="0">
              <a:buNone/>
              <a:defRPr sz="900"/>
            </a:lvl5pPr>
            <a:lvl6pPr marL="2284628" indent="0">
              <a:buNone/>
              <a:defRPr sz="900"/>
            </a:lvl6pPr>
            <a:lvl7pPr marL="2741556" indent="0">
              <a:buNone/>
              <a:defRPr sz="900"/>
            </a:lvl7pPr>
            <a:lvl8pPr marL="3198480" indent="0">
              <a:buNone/>
              <a:defRPr sz="900"/>
            </a:lvl8pPr>
            <a:lvl9pPr marL="3655405" indent="0">
              <a:buNone/>
              <a:defRPr sz="900"/>
            </a:lvl9pPr>
          </a:lstStyle>
          <a:p>
            <a:pPr lvl="0"/>
            <a:r>
              <a:rPr lang="zh-CN" altLang="en-US" smtClean="0"/>
              <a:t>单击此处编辑母版文本样式</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14313"/>
            <a:ext cx="2057400" cy="58785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14313"/>
            <a:ext cx="6019800" cy="58785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1"/>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4"/>
            <a:ext cx="6400800" cy="1752600"/>
          </a:xfrm>
        </p:spPr>
        <p:txBody>
          <a:bodyPr/>
          <a:lstStyle>
            <a:lvl1pPr marL="0" indent="0" algn="ctr">
              <a:buNone/>
              <a:defRPr/>
            </a:lvl1pPr>
            <a:lvl2pPr marL="456925" indent="0" algn="ctr">
              <a:buNone/>
              <a:defRPr/>
            </a:lvl2pPr>
            <a:lvl3pPr marL="913852" indent="0" algn="ctr">
              <a:buNone/>
              <a:defRPr/>
            </a:lvl3pPr>
            <a:lvl4pPr marL="1370778" indent="0" algn="ctr">
              <a:buNone/>
              <a:defRPr/>
            </a:lvl4pPr>
            <a:lvl5pPr marL="1827703" indent="0" algn="ctr">
              <a:buNone/>
              <a:defRPr/>
            </a:lvl5pPr>
            <a:lvl6pPr marL="2284628" indent="0" algn="ctr">
              <a:buNone/>
              <a:defRPr/>
            </a:lvl6pPr>
            <a:lvl7pPr marL="2741556" indent="0" algn="ctr">
              <a:buNone/>
              <a:defRPr/>
            </a:lvl7pPr>
            <a:lvl8pPr marL="3198480" indent="0" algn="ctr">
              <a:buNone/>
              <a:defRPr/>
            </a:lvl8pPr>
            <a:lvl9pPr marL="3655405"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6"/>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6925" indent="0">
              <a:buNone/>
              <a:defRPr sz="1800"/>
            </a:lvl2pPr>
            <a:lvl3pPr marL="913852" indent="0">
              <a:buNone/>
              <a:defRPr sz="1600"/>
            </a:lvl3pPr>
            <a:lvl4pPr marL="1370778" indent="0">
              <a:buNone/>
              <a:defRPr sz="1400"/>
            </a:lvl4pPr>
            <a:lvl5pPr marL="1827703" indent="0">
              <a:buNone/>
              <a:defRPr sz="1400"/>
            </a:lvl5pPr>
            <a:lvl6pPr marL="2284628" indent="0">
              <a:buNone/>
              <a:defRPr sz="1400"/>
            </a:lvl6pPr>
            <a:lvl7pPr marL="2741556" indent="0">
              <a:buNone/>
              <a:defRPr sz="1400"/>
            </a:lvl7pPr>
            <a:lvl8pPr marL="3198480" indent="0">
              <a:buNone/>
              <a:defRPr sz="1400"/>
            </a:lvl8pPr>
            <a:lvl9pPr marL="3655405" indent="0">
              <a:buNone/>
              <a:defRPr sz="1400"/>
            </a:lvl9pPr>
          </a:lstStyle>
          <a:p>
            <a:pPr lvl="0"/>
            <a:r>
              <a:rPr lang="zh-CN" altLang="en-US" smtClean="0"/>
              <a:t>单击此处编辑母版文本样式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4" y="274639"/>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6925" indent="0">
              <a:buNone/>
              <a:defRPr sz="2000" b="1"/>
            </a:lvl2pPr>
            <a:lvl3pPr marL="913852" indent="0">
              <a:buNone/>
              <a:defRPr sz="1800" b="1"/>
            </a:lvl3pPr>
            <a:lvl4pPr marL="1370778" indent="0">
              <a:buNone/>
              <a:defRPr sz="1600" b="1"/>
            </a:lvl4pPr>
            <a:lvl5pPr marL="1827703" indent="0">
              <a:buNone/>
              <a:defRPr sz="1600" b="1"/>
            </a:lvl5pPr>
            <a:lvl6pPr marL="2284628" indent="0">
              <a:buNone/>
              <a:defRPr sz="1600" b="1"/>
            </a:lvl6pPr>
            <a:lvl7pPr marL="2741556" indent="0">
              <a:buNone/>
              <a:defRPr sz="1600" b="1"/>
            </a:lvl7pPr>
            <a:lvl8pPr marL="3198480" indent="0">
              <a:buNone/>
              <a:defRPr sz="1600" b="1"/>
            </a:lvl8pPr>
            <a:lvl9pPr marL="3655405"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6925" indent="0">
              <a:buNone/>
              <a:defRPr sz="2000" b="1"/>
            </a:lvl2pPr>
            <a:lvl3pPr marL="913852" indent="0">
              <a:buNone/>
              <a:defRPr sz="1800" b="1"/>
            </a:lvl3pPr>
            <a:lvl4pPr marL="1370778" indent="0">
              <a:buNone/>
              <a:defRPr sz="1600" b="1"/>
            </a:lvl4pPr>
            <a:lvl5pPr marL="1827703" indent="0">
              <a:buNone/>
              <a:defRPr sz="1600" b="1"/>
            </a:lvl5pPr>
            <a:lvl6pPr marL="2284628" indent="0">
              <a:buNone/>
              <a:defRPr sz="1600" b="1"/>
            </a:lvl6pPr>
            <a:lvl7pPr marL="2741556" indent="0">
              <a:buNone/>
              <a:defRPr sz="1600" b="1"/>
            </a:lvl7pPr>
            <a:lvl8pPr marL="3198480" indent="0">
              <a:buNone/>
              <a:defRPr sz="1600" b="1"/>
            </a:lvl8pPr>
            <a:lvl9pPr marL="3655405"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052513"/>
            <a:ext cx="4032250"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1853" y="1052513"/>
            <a:ext cx="4033838"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4" y="274639"/>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6925" indent="0">
              <a:buNone/>
              <a:defRPr sz="2000" b="1"/>
            </a:lvl2pPr>
            <a:lvl3pPr marL="913852" indent="0">
              <a:buNone/>
              <a:defRPr sz="1800" b="1"/>
            </a:lvl3pPr>
            <a:lvl4pPr marL="1370778" indent="0">
              <a:buNone/>
              <a:defRPr sz="1600" b="1"/>
            </a:lvl4pPr>
            <a:lvl5pPr marL="1827703" indent="0">
              <a:buNone/>
              <a:defRPr sz="1600" b="1"/>
            </a:lvl5pPr>
            <a:lvl6pPr marL="2284628" indent="0">
              <a:buNone/>
              <a:defRPr sz="1600" b="1"/>
            </a:lvl6pPr>
            <a:lvl7pPr marL="2741556" indent="0">
              <a:buNone/>
              <a:defRPr sz="1600" b="1"/>
            </a:lvl7pPr>
            <a:lvl8pPr marL="3198480" indent="0">
              <a:buNone/>
              <a:defRPr sz="1600" b="1"/>
            </a:lvl8pPr>
            <a:lvl9pPr marL="3655405"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6925" indent="0">
              <a:buNone/>
              <a:defRPr sz="2000" b="1"/>
            </a:lvl2pPr>
            <a:lvl3pPr marL="913852" indent="0">
              <a:buNone/>
              <a:defRPr sz="1800" b="1"/>
            </a:lvl3pPr>
            <a:lvl4pPr marL="1370778" indent="0">
              <a:buNone/>
              <a:defRPr sz="1600" b="1"/>
            </a:lvl4pPr>
            <a:lvl5pPr marL="1827703" indent="0">
              <a:buNone/>
              <a:defRPr sz="1600" b="1"/>
            </a:lvl5pPr>
            <a:lvl6pPr marL="2284628" indent="0">
              <a:buNone/>
              <a:defRPr sz="1600" b="1"/>
            </a:lvl6pPr>
            <a:lvl7pPr marL="2741556" indent="0">
              <a:buNone/>
              <a:defRPr sz="1600" b="1"/>
            </a:lvl7pPr>
            <a:lvl8pPr marL="3198480" indent="0">
              <a:buNone/>
              <a:defRPr sz="1600" b="1"/>
            </a:lvl8pPr>
            <a:lvl9pPr marL="3655405"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6"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6" y="1435100"/>
            <a:ext cx="3008313" cy="4691063"/>
          </a:xfrm>
        </p:spPr>
        <p:txBody>
          <a:bodyPr/>
          <a:lstStyle>
            <a:lvl1pPr marL="0" indent="0">
              <a:buNone/>
              <a:defRPr sz="1400"/>
            </a:lvl1pPr>
            <a:lvl2pPr marL="456925" indent="0">
              <a:buNone/>
              <a:defRPr sz="1200"/>
            </a:lvl2pPr>
            <a:lvl3pPr marL="913852" indent="0">
              <a:buNone/>
              <a:defRPr sz="1000"/>
            </a:lvl3pPr>
            <a:lvl4pPr marL="1370778" indent="0">
              <a:buNone/>
              <a:defRPr sz="900"/>
            </a:lvl4pPr>
            <a:lvl5pPr marL="1827703" indent="0">
              <a:buNone/>
              <a:defRPr sz="900"/>
            </a:lvl5pPr>
            <a:lvl6pPr marL="2284628" indent="0">
              <a:buNone/>
              <a:defRPr sz="900"/>
            </a:lvl6pPr>
            <a:lvl7pPr marL="2741556" indent="0">
              <a:buNone/>
              <a:defRPr sz="900"/>
            </a:lvl7pPr>
            <a:lvl8pPr marL="3198480" indent="0">
              <a:buNone/>
              <a:defRPr sz="900"/>
            </a:lvl8pPr>
            <a:lvl9pPr marL="3655405" indent="0">
              <a:buNone/>
              <a:defRPr sz="900"/>
            </a:lvl9pPr>
          </a:lstStyle>
          <a:p>
            <a:pPr lvl="0"/>
            <a:r>
              <a:rPr lang="zh-CN" altLang="en-US" smtClean="0"/>
              <a:t>单击此处编辑母版文本样式</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91"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91" y="612775"/>
            <a:ext cx="5486400" cy="4114800"/>
          </a:xfrm>
        </p:spPr>
        <p:txBody>
          <a:bodyPr/>
          <a:lstStyle>
            <a:lvl1pPr marL="0" indent="0">
              <a:buNone/>
              <a:defRPr sz="3200"/>
            </a:lvl1pPr>
            <a:lvl2pPr marL="456925" indent="0">
              <a:buNone/>
              <a:defRPr sz="2800"/>
            </a:lvl2pPr>
            <a:lvl3pPr marL="913852" indent="0">
              <a:buNone/>
              <a:defRPr sz="2400"/>
            </a:lvl3pPr>
            <a:lvl4pPr marL="1370778" indent="0">
              <a:buNone/>
              <a:defRPr sz="2000"/>
            </a:lvl4pPr>
            <a:lvl5pPr marL="1827703" indent="0">
              <a:buNone/>
              <a:defRPr sz="2000"/>
            </a:lvl5pPr>
            <a:lvl6pPr marL="2284628" indent="0">
              <a:buNone/>
              <a:defRPr sz="2000"/>
            </a:lvl6pPr>
            <a:lvl7pPr marL="2741556" indent="0">
              <a:buNone/>
              <a:defRPr sz="2000"/>
            </a:lvl7pPr>
            <a:lvl8pPr marL="3198480" indent="0">
              <a:buNone/>
              <a:defRPr sz="2000"/>
            </a:lvl8pPr>
            <a:lvl9pPr marL="3655405" indent="0">
              <a:buNone/>
              <a:defRPr sz="2000"/>
            </a:lvl9pPr>
          </a:lstStyle>
          <a:p>
            <a:endParaRPr lang="zh-CN" altLang="en-US"/>
          </a:p>
        </p:txBody>
      </p:sp>
      <p:sp>
        <p:nvSpPr>
          <p:cNvPr id="4" name="文本占位符 3"/>
          <p:cNvSpPr>
            <a:spLocks noGrp="1"/>
          </p:cNvSpPr>
          <p:nvPr>
            <p:ph type="body" sz="half" idx="2"/>
          </p:nvPr>
        </p:nvSpPr>
        <p:spPr>
          <a:xfrm>
            <a:off x="1792291" y="5367338"/>
            <a:ext cx="5486400" cy="804862"/>
          </a:xfrm>
        </p:spPr>
        <p:txBody>
          <a:bodyPr/>
          <a:lstStyle>
            <a:lvl1pPr marL="0" indent="0">
              <a:buNone/>
              <a:defRPr sz="1400"/>
            </a:lvl1pPr>
            <a:lvl2pPr marL="456925" indent="0">
              <a:buNone/>
              <a:defRPr sz="1200"/>
            </a:lvl2pPr>
            <a:lvl3pPr marL="913852" indent="0">
              <a:buNone/>
              <a:defRPr sz="1000"/>
            </a:lvl3pPr>
            <a:lvl4pPr marL="1370778" indent="0">
              <a:buNone/>
              <a:defRPr sz="900"/>
            </a:lvl4pPr>
            <a:lvl5pPr marL="1827703" indent="0">
              <a:buNone/>
              <a:defRPr sz="900"/>
            </a:lvl5pPr>
            <a:lvl6pPr marL="2284628" indent="0">
              <a:buNone/>
              <a:defRPr sz="900"/>
            </a:lvl6pPr>
            <a:lvl7pPr marL="2741556" indent="0">
              <a:buNone/>
              <a:defRPr sz="900"/>
            </a:lvl7pPr>
            <a:lvl8pPr marL="3198480" indent="0">
              <a:buNone/>
              <a:defRPr sz="900"/>
            </a:lvl8pPr>
            <a:lvl9pPr marL="3655405" indent="0">
              <a:buNone/>
              <a:defRPr sz="900"/>
            </a:lvl9pPr>
          </a:lstStyle>
          <a:p>
            <a:pPr lvl="0"/>
            <a:r>
              <a:rPr lang="zh-CN" altLang="en-US" smtClean="0"/>
              <a:t>单击此处编辑母版文本样式</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14313"/>
            <a:ext cx="2057400" cy="58785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14313"/>
            <a:ext cx="6019800" cy="58785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1"/>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4"/>
            <a:ext cx="6400800" cy="1752600"/>
          </a:xfrm>
        </p:spPr>
        <p:txBody>
          <a:bodyPr/>
          <a:lstStyle>
            <a:lvl1pPr marL="0" indent="0" algn="ctr">
              <a:buNone/>
              <a:defRPr/>
            </a:lvl1pPr>
            <a:lvl2pPr marL="456925" indent="0" algn="ctr">
              <a:buNone/>
              <a:defRPr/>
            </a:lvl2pPr>
            <a:lvl3pPr marL="913852" indent="0" algn="ctr">
              <a:buNone/>
              <a:defRPr/>
            </a:lvl3pPr>
            <a:lvl4pPr marL="1370778" indent="0" algn="ctr">
              <a:buNone/>
              <a:defRPr/>
            </a:lvl4pPr>
            <a:lvl5pPr marL="1827703" indent="0" algn="ctr">
              <a:buNone/>
              <a:defRPr/>
            </a:lvl5pPr>
            <a:lvl6pPr marL="2284628" indent="0" algn="ctr">
              <a:buNone/>
              <a:defRPr/>
            </a:lvl6pPr>
            <a:lvl7pPr marL="2741556" indent="0" algn="ctr">
              <a:buNone/>
              <a:defRPr/>
            </a:lvl7pPr>
            <a:lvl8pPr marL="3198480" indent="0" algn="ctr">
              <a:buNone/>
              <a:defRPr/>
            </a:lvl8pPr>
            <a:lvl9pPr marL="3655405"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6"/>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6925" indent="0">
              <a:buNone/>
              <a:defRPr sz="1800"/>
            </a:lvl2pPr>
            <a:lvl3pPr marL="913852" indent="0">
              <a:buNone/>
              <a:defRPr sz="1600"/>
            </a:lvl3pPr>
            <a:lvl4pPr marL="1370778" indent="0">
              <a:buNone/>
              <a:defRPr sz="1400"/>
            </a:lvl4pPr>
            <a:lvl5pPr marL="1827703" indent="0">
              <a:buNone/>
              <a:defRPr sz="1400"/>
            </a:lvl5pPr>
            <a:lvl6pPr marL="2284628" indent="0">
              <a:buNone/>
              <a:defRPr sz="1400"/>
            </a:lvl6pPr>
            <a:lvl7pPr marL="2741556" indent="0">
              <a:buNone/>
              <a:defRPr sz="1400"/>
            </a:lvl7pPr>
            <a:lvl8pPr marL="3198480" indent="0">
              <a:buNone/>
              <a:defRPr sz="1400"/>
            </a:lvl8pPr>
            <a:lvl9pPr marL="3655405" indent="0">
              <a:buNone/>
              <a:defRPr sz="1400"/>
            </a:lvl9pPr>
          </a:lstStyle>
          <a:p>
            <a:pPr lvl="0"/>
            <a:r>
              <a:rPr lang="zh-CN" altLang="en-US" smtClean="0"/>
              <a:t>单击此处编辑母版文本样式</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052513"/>
            <a:ext cx="4032250"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1853" y="1052513"/>
            <a:ext cx="4033838"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4" y="274639"/>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6925" indent="0">
              <a:buNone/>
              <a:defRPr sz="2000" b="1"/>
            </a:lvl2pPr>
            <a:lvl3pPr marL="913852" indent="0">
              <a:buNone/>
              <a:defRPr sz="1800" b="1"/>
            </a:lvl3pPr>
            <a:lvl4pPr marL="1370778" indent="0">
              <a:buNone/>
              <a:defRPr sz="1600" b="1"/>
            </a:lvl4pPr>
            <a:lvl5pPr marL="1827703" indent="0">
              <a:buNone/>
              <a:defRPr sz="1600" b="1"/>
            </a:lvl5pPr>
            <a:lvl6pPr marL="2284628" indent="0">
              <a:buNone/>
              <a:defRPr sz="1600" b="1"/>
            </a:lvl6pPr>
            <a:lvl7pPr marL="2741556" indent="0">
              <a:buNone/>
              <a:defRPr sz="1600" b="1"/>
            </a:lvl7pPr>
            <a:lvl8pPr marL="3198480" indent="0">
              <a:buNone/>
              <a:defRPr sz="1600" b="1"/>
            </a:lvl8pPr>
            <a:lvl9pPr marL="3655405"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6925" indent="0">
              <a:buNone/>
              <a:defRPr sz="2000" b="1"/>
            </a:lvl2pPr>
            <a:lvl3pPr marL="913852" indent="0">
              <a:buNone/>
              <a:defRPr sz="1800" b="1"/>
            </a:lvl3pPr>
            <a:lvl4pPr marL="1370778" indent="0">
              <a:buNone/>
              <a:defRPr sz="1600" b="1"/>
            </a:lvl4pPr>
            <a:lvl5pPr marL="1827703" indent="0">
              <a:buNone/>
              <a:defRPr sz="1600" b="1"/>
            </a:lvl5pPr>
            <a:lvl6pPr marL="2284628" indent="0">
              <a:buNone/>
              <a:defRPr sz="1600" b="1"/>
            </a:lvl6pPr>
            <a:lvl7pPr marL="2741556" indent="0">
              <a:buNone/>
              <a:defRPr sz="1600" b="1"/>
            </a:lvl7pPr>
            <a:lvl8pPr marL="3198480" indent="0">
              <a:buNone/>
              <a:defRPr sz="1600" b="1"/>
            </a:lvl8pPr>
            <a:lvl9pPr marL="3655405"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6"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6" y="1435100"/>
            <a:ext cx="3008313" cy="4691063"/>
          </a:xfrm>
        </p:spPr>
        <p:txBody>
          <a:bodyPr/>
          <a:lstStyle>
            <a:lvl1pPr marL="0" indent="0">
              <a:buNone/>
              <a:defRPr sz="1400"/>
            </a:lvl1pPr>
            <a:lvl2pPr marL="456925" indent="0">
              <a:buNone/>
              <a:defRPr sz="1200"/>
            </a:lvl2pPr>
            <a:lvl3pPr marL="913852" indent="0">
              <a:buNone/>
              <a:defRPr sz="1000"/>
            </a:lvl3pPr>
            <a:lvl4pPr marL="1370778" indent="0">
              <a:buNone/>
              <a:defRPr sz="900"/>
            </a:lvl4pPr>
            <a:lvl5pPr marL="1827703" indent="0">
              <a:buNone/>
              <a:defRPr sz="900"/>
            </a:lvl5pPr>
            <a:lvl6pPr marL="2284628" indent="0">
              <a:buNone/>
              <a:defRPr sz="900"/>
            </a:lvl6pPr>
            <a:lvl7pPr marL="2741556" indent="0">
              <a:buNone/>
              <a:defRPr sz="900"/>
            </a:lvl7pPr>
            <a:lvl8pPr marL="3198480" indent="0">
              <a:buNone/>
              <a:defRPr sz="900"/>
            </a:lvl8pPr>
            <a:lvl9pPr marL="3655405" indent="0">
              <a:buNone/>
              <a:defRPr sz="900"/>
            </a:lvl9pPr>
          </a:lstStyle>
          <a:p>
            <a:pPr lvl="0"/>
            <a:r>
              <a:rPr lang="zh-CN" altLang="en-US" smtClean="0"/>
              <a:t>单击此处编辑母版文本样式</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91"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91" y="612775"/>
            <a:ext cx="5486400" cy="4114800"/>
          </a:xfrm>
        </p:spPr>
        <p:txBody>
          <a:bodyPr/>
          <a:lstStyle>
            <a:lvl1pPr marL="0" indent="0">
              <a:buNone/>
              <a:defRPr sz="3200"/>
            </a:lvl1pPr>
            <a:lvl2pPr marL="456925" indent="0">
              <a:buNone/>
              <a:defRPr sz="2800"/>
            </a:lvl2pPr>
            <a:lvl3pPr marL="913852" indent="0">
              <a:buNone/>
              <a:defRPr sz="2400"/>
            </a:lvl3pPr>
            <a:lvl4pPr marL="1370778" indent="0">
              <a:buNone/>
              <a:defRPr sz="2000"/>
            </a:lvl4pPr>
            <a:lvl5pPr marL="1827703" indent="0">
              <a:buNone/>
              <a:defRPr sz="2000"/>
            </a:lvl5pPr>
            <a:lvl6pPr marL="2284628" indent="0">
              <a:buNone/>
              <a:defRPr sz="2000"/>
            </a:lvl6pPr>
            <a:lvl7pPr marL="2741556" indent="0">
              <a:buNone/>
              <a:defRPr sz="2000"/>
            </a:lvl7pPr>
            <a:lvl8pPr marL="3198480" indent="0">
              <a:buNone/>
              <a:defRPr sz="2000"/>
            </a:lvl8pPr>
            <a:lvl9pPr marL="3655405" indent="0">
              <a:buNone/>
              <a:defRPr sz="2000"/>
            </a:lvl9pPr>
          </a:lstStyle>
          <a:p>
            <a:endParaRPr lang="zh-CN" altLang="en-US"/>
          </a:p>
        </p:txBody>
      </p:sp>
      <p:sp>
        <p:nvSpPr>
          <p:cNvPr id="4" name="文本占位符 3"/>
          <p:cNvSpPr>
            <a:spLocks noGrp="1"/>
          </p:cNvSpPr>
          <p:nvPr>
            <p:ph type="body" sz="half" idx="2"/>
          </p:nvPr>
        </p:nvSpPr>
        <p:spPr>
          <a:xfrm>
            <a:off x="1792291" y="5367338"/>
            <a:ext cx="5486400" cy="804862"/>
          </a:xfrm>
        </p:spPr>
        <p:txBody>
          <a:bodyPr/>
          <a:lstStyle>
            <a:lvl1pPr marL="0" indent="0">
              <a:buNone/>
              <a:defRPr sz="1400"/>
            </a:lvl1pPr>
            <a:lvl2pPr marL="456925" indent="0">
              <a:buNone/>
              <a:defRPr sz="1200"/>
            </a:lvl2pPr>
            <a:lvl3pPr marL="913852" indent="0">
              <a:buNone/>
              <a:defRPr sz="1000"/>
            </a:lvl3pPr>
            <a:lvl4pPr marL="1370778" indent="0">
              <a:buNone/>
              <a:defRPr sz="900"/>
            </a:lvl4pPr>
            <a:lvl5pPr marL="1827703" indent="0">
              <a:buNone/>
              <a:defRPr sz="900"/>
            </a:lvl5pPr>
            <a:lvl6pPr marL="2284628" indent="0">
              <a:buNone/>
              <a:defRPr sz="900"/>
            </a:lvl6pPr>
            <a:lvl7pPr marL="2741556" indent="0">
              <a:buNone/>
              <a:defRPr sz="900"/>
            </a:lvl7pPr>
            <a:lvl8pPr marL="3198480" indent="0">
              <a:buNone/>
              <a:defRPr sz="900"/>
            </a:lvl8pPr>
            <a:lvl9pPr marL="3655405" indent="0">
              <a:buNone/>
              <a:defRPr sz="900"/>
            </a:lvl9pPr>
          </a:lstStyle>
          <a:p>
            <a:pPr lvl="0"/>
            <a:r>
              <a:rPr lang="zh-CN" altLang="en-US" smtClean="0"/>
              <a:t>单击此处编辑母版文本样式</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14313"/>
            <a:ext cx="2057400" cy="58785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14313"/>
            <a:ext cx="6019800" cy="58785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9"/>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4"/>
            <a:ext cx="6400800" cy="1752600"/>
          </a:xfrm>
        </p:spPr>
        <p:txBody>
          <a:bodyPr/>
          <a:lstStyle>
            <a:lvl1pPr marL="0" indent="0" algn="ctr">
              <a:buNone/>
              <a:defRPr/>
            </a:lvl1pPr>
            <a:lvl2pPr marL="457017" indent="0" algn="ctr">
              <a:buNone/>
              <a:defRPr/>
            </a:lvl2pPr>
            <a:lvl3pPr marL="914035" indent="0" algn="ctr">
              <a:buNone/>
              <a:defRPr/>
            </a:lvl3pPr>
            <a:lvl4pPr marL="1371052" indent="0" algn="ctr">
              <a:buNone/>
              <a:defRPr/>
            </a:lvl4pPr>
            <a:lvl5pPr marL="1828068" indent="0" algn="ctr">
              <a:buNone/>
              <a:defRPr/>
            </a:lvl5pPr>
            <a:lvl6pPr marL="2285085" indent="0" algn="ctr">
              <a:buNone/>
              <a:defRPr/>
            </a:lvl6pPr>
            <a:lvl7pPr marL="2742104" indent="0" algn="ctr">
              <a:buNone/>
              <a:defRPr/>
            </a:lvl7pPr>
            <a:lvl8pPr marL="3199120" indent="0" algn="ctr">
              <a:buNone/>
              <a:defRPr/>
            </a:lvl8pPr>
            <a:lvl9pPr marL="3656137"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4"/>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017" indent="0">
              <a:buNone/>
              <a:defRPr sz="1800"/>
            </a:lvl2pPr>
            <a:lvl3pPr marL="914035" indent="0">
              <a:buNone/>
              <a:defRPr sz="1600"/>
            </a:lvl3pPr>
            <a:lvl4pPr marL="1371052" indent="0">
              <a:buNone/>
              <a:defRPr sz="1400"/>
            </a:lvl4pPr>
            <a:lvl5pPr marL="1828068" indent="0">
              <a:buNone/>
              <a:defRPr sz="1400"/>
            </a:lvl5pPr>
            <a:lvl6pPr marL="2285085" indent="0">
              <a:buNone/>
              <a:defRPr sz="1400"/>
            </a:lvl6pPr>
            <a:lvl7pPr marL="2742104" indent="0">
              <a:buNone/>
              <a:defRPr sz="1400"/>
            </a:lvl7pPr>
            <a:lvl8pPr marL="3199120" indent="0">
              <a:buNone/>
              <a:defRPr sz="1400"/>
            </a:lvl8pPr>
            <a:lvl9pPr marL="3656137" indent="0">
              <a:buNone/>
              <a:defRPr sz="1400"/>
            </a:lvl9pPr>
          </a:lstStyle>
          <a:p>
            <a:pPr lvl="0"/>
            <a:r>
              <a:rPr lang="zh-CN" altLang="en-US" smtClean="0"/>
              <a:t>单击此处编辑母版文本样式</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052513"/>
            <a:ext cx="4032250"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1853" y="1052513"/>
            <a:ext cx="4033838"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4" y="274639"/>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017" indent="0">
              <a:buNone/>
              <a:defRPr sz="2000" b="1"/>
            </a:lvl2pPr>
            <a:lvl3pPr marL="914035" indent="0">
              <a:buNone/>
              <a:defRPr sz="1800" b="1"/>
            </a:lvl3pPr>
            <a:lvl4pPr marL="1371052" indent="0">
              <a:buNone/>
              <a:defRPr sz="1600" b="1"/>
            </a:lvl4pPr>
            <a:lvl5pPr marL="1828068" indent="0">
              <a:buNone/>
              <a:defRPr sz="1600" b="1"/>
            </a:lvl5pPr>
            <a:lvl6pPr marL="2285085" indent="0">
              <a:buNone/>
              <a:defRPr sz="1600" b="1"/>
            </a:lvl6pPr>
            <a:lvl7pPr marL="2742104" indent="0">
              <a:buNone/>
              <a:defRPr sz="1600" b="1"/>
            </a:lvl7pPr>
            <a:lvl8pPr marL="3199120" indent="0">
              <a:buNone/>
              <a:defRPr sz="1600" b="1"/>
            </a:lvl8pPr>
            <a:lvl9pPr marL="3656137"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017" indent="0">
              <a:buNone/>
              <a:defRPr sz="2000" b="1"/>
            </a:lvl2pPr>
            <a:lvl3pPr marL="914035" indent="0">
              <a:buNone/>
              <a:defRPr sz="1800" b="1"/>
            </a:lvl3pPr>
            <a:lvl4pPr marL="1371052" indent="0">
              <a:buNone/>
              <a:defRPr sz="1600" b="1"/>
            </a:lvl4pPr>
            <a:lvl5pPr marL="1828068" indent="0">
              <a:buNone/>
              <a:defRPr sz="1600" b="1"/>
            </a:lvl5pPr>
            <a:lvl6pPr marL="2285085" indent="0">
              <a:buNone/>
              <a:defRPr sz="1600" b="1"/>
            </a:lvl6pPr>
            <a:lvl7pPr marL="2742104" indent="0">
              <a:buNone/>
              <a:defRPr sz="1600" b="1"/>
            </a:lvl7pPr>
            <a:lvl8pPr marL="3199120" indent="0">
              <a:buNone/>
              <a:defRPr sz="1600" b="1"/>
            </a:lvl8pPr>
            <a:lvl9pPr marL="3656137"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4"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4" y="1435100"/>
            <a:ext cx="3008313" cy="4691063"/>
          </a:xfrm>
        </p:spPr>
        <p:txBody>
          <a:bodyPr/>
          <a:lstStyle>
            <a:lvl1pPr marL="0" indent="0">
              <a:buNone/>
              <a:defRPr sz="1400"/>
            </a:lvl1pPr>
            <a:lvl2pPr marL="457017" indent="0">
              <a:buNone/>
              <a:defRPr sz="1200"/>
            </a:lvl2pPr>
            <a:lvl3pPr marL="914035" indent="0">
              <a:buNone/>
              <a:defRPr sz="1000"/>
            </a:lvl3pPr>
            <a:lvl4pPr marL="1371052" indent="0">
              <a:buNone/>
              <a:defRPr sz="900"/>
            </a:lvl4pPr>
            <a:lvl5pPr marL="1828068" indent="0">
              <a:buNone/>
              <a:defRPr sz="900"/>
            </a:lvl5pPr>
            <a:lvl6pPr marL="2285085" indent="0">
              <a:buNone/>
              <a:defRPr sz="900"/>
            </a:lvl6pPr>
            <a:lvl7pPr marL="2742104" indent="0">
              <a:buNone/>
              <a:defRPr sz="900"/>
            </a:lvl7pPr>
            <a:lvl8pPr marL="3199120" indent="0">
              <a:buNone/>
              <a:defRPr sz="900"/>
            </a:lvl8pPr>
            <a:lvl9pPr marL="3656137" indent="0">
              <a:buNone/>
              <a:defRPr sz="900"/>
            </a:lvl9pPr>
          </a:lstStyle>
          <a:p>
            <a:pPr lvl="0"/>
            <a:r>
              <a:rPr lang="zh-CN" altLang="en-US" smtClean="0"/>
              <a:t>单击此处编辑母版文本样式</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91"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91" y="612775"/>
            <a:ext cx="5486400" cy="4114800"/>
          </a:xfrm>
        </p:spPr>
        <p:txBody>
          <a:bodyPr/>
          <a:lstStyle>
            <a:lvl1pPr marL="0" indent="0">
              <a:buNone/>
              <a:defRPr sz="3200"/>
            </a:lvl1pPr>
            <a:lvl2pPr marL="457017" indent="0">
              <a:buNone/>
              <a:defRPr sz="2800"/>
            </a:lvl2pPr>
            <a:lvl3pPr marL="914035" indent="0">
              <a:buNone/>
              <a:defRPr sz="2400"/>
            </a:lvl3pPr>
            <a:lvl4pPr marL="1371052" indent="0">
              <a:buNone/>
              <a:defRPr sz="2000"/>
            </a:lvl4pPr>
            <a:lvl5pPr marL="1828068" indent="0">
              <a:buNone/>
              <a:defRPr sz="2000"/>
            </a:lvl5pPr>
            <a:lvl6pPr marL="2285085" indent="0">
              <a:buNone/>
              <a:defRPr sz="2000"/>
            </a:lvl6pPr>
            <a:lvl7pPr marL="2742104" indent="0">
              <a:buNone/>
              <a:defRPr sz="2000"/>
            </a:lvl7pPr>
            <a:lvl8pPr marL="3199120" indent="0">
              <a:buNone/>
              <a:defRPr sz="2000"/>
            </a:lvl8pPr>
            <a:lvl9pPr marL="3656137" indent="0">
              <a:buNone/>
              <a:defRPr sz="2000"/>
            </a:lvl9pPr>
          </a:lstStyle>
          <a:p>
            <a:pPr lvl="0"/>
            <a:endParaRPr lang="zh-CN" altLang="en-US" noProof="0"/>
          </a:p>
        </p:txBody>
      </p:sp>
      <p:sp>
        <p:nvSpPr>
          <p:cNvPr id="4" name="文本占位符 3"/>
          <p:cNvSpPr>
            <a:spLocks noGrp="1"/>
          </p:cNvSpPr>
          <p:nvPr>
            <p:ph type="body" sz="half" idx="2"/>
          </p:nvPr>
        </p:nvSpPr>
        <p:spPr>
          <a:xfrm>
            <a:off x="1792291" y="5367338"/>
            <a:ext cx="5486400" cy="804862"/>
          </a:xfrm>
        </p:spPr>
        <p:txBody>
          <a:bodyPr/>
          <a:lstStyle>
            <a:lvl1pPr marL="0" indent="0">
              <a:buNone/>
              <a:defRPr sz="1400"/>
            </a:lvl1pPr>
            <a:lvl2pPr marL="457017" indent="0">
              <a:buNone/>
              <a:defRPr sz="1200"/>
            </a:lvl2pPr>
            <a:lvl3pPr marL="914035" indent="0">
              <a:buNone/>
              <a:defRPr sz="1000"/>
            </a:lvl3pPr>
            <a:lvl4pPr marL="1371052" indent="0">
              <a:buNone/>
              <a:defRPr sz="900"/>
            </a:lvl4pPr>
            <a:lvl5pPr marL="1828068" indent="0">
              <a:buNone/>
              <a:defRPr sz="900"/>
            </a:lvl5pPr>
            <a:lvl6pPr marL="2285085" indent="0">
              <a:buNone/>
              <a:defRPr sz="900"/>
            </a:lvl6pPr>
            <a:lvl7pPr marL="2742104" indent="0">
              <a:buNone/>
              <a:defRPr sz="900"/>
            </a:lvl7pPr>
            <a:lvl8pPr marL="3199120" indent="0">
              <a:buNone/>
              <a:defRPr sz="900"/>
            </a:lvl8pPr>
            <a:lvl9pPr marL="3656137" indent="0">
              <a:buNone/>
              <a:defRPr sz="900"/>
            </a:lvl9pPr>
          </a:lstStyle>
          <a:p>
            <a:pPr lvl="0"/>
            <a:r>
              <a:rPr lang="zh-CN" altLang="en-US" smtClean="0"/>
              <a:t>单击此处编辑母版文本样式</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14313"/>
            <a:ext cx="2057400" cy="58785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14313"/>
            <a:ext cx="6019800" cy="58785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6"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6" y="1435100"/>
            <a:ext cx="3008313" cy="4691063"/>
          </a:xfrm>
        </p:spPr>
        <p:txBody>
          <a:bodyPr/>
          <a:lstStyle>
            <a:lvl1pPr marL="0" indent="0">
              <a:buNone/>
              <a:defRPr sz="1400"/>
            </a:lvl1pPr>
            <a:lvl2pPr marL="456925" indent="0">
              <a:buNone/>
              <a:defRPr sz="1200"/>
            </a:lvl2pPr>
            <a:lvl3pPr marL="913852" indent="0">
              <a:buNone/>
              <a:defRPr sz="1000"/>
            </a:lvl3pPr>
            <a:lvl4pPr marL="1370778" indent="0">
              <a:buNone/>
              <a:defRPr sz="900"/>
            </a:lvl4pPr>
            <a:lvl5pPr marL="1827703" indent="0">
              <a:buNone/>
              <a:defRPr sz="900"/>
            </a:lvl5pPr>
            <a:lvl6pPr marL="2284628" indent="0">
              <a:buNone/>
              <a:defRPr sz="900"/>
            </a:lvl6pPr>
            <a:lvl7pPr marL="2741556" indent="0">
              <a:buNone/>
              <a:defRPr sz="900"/>
            </a:lvl7pPr>
            <a:lvl8pPr marL="3198480" indent="0">
              <a:buNone/>
              <a:defRPr sz="900"/>
            </a:lvl8pPr>
            <a:lvl9pPr marL="3655405" indent="0">
              <a:buNone/>
              <a:defRPr sz="900"/>
            </a:lvl9pPr>
          </a:lstStyle>
          <a:p>
            <a:pPr lvl="0"/>
            <a:r>
              <a:rPr lang="zh-CN" altLang="en-US" smtClean="0"/>
              <a:t>单击此处编辑母版文本样式</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4" y="214314"/>
            <a:ext cx="8229600" cy="5826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052513"/>
            <a:ext cx="8218488" cy="5040312"/>
          </a:xfrm>
        </p:spPr>
        <p:txBody>
          <a:bodyPr/>
          <a:lstStyle/>
          <a:p>
            <a:pPr lvl="0"/>
            <a:endParaRPr lang="zh-CN" altLang="en-US" noProof="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052513"/>
            <a:ext cx="4032250"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1850" y="1052513"/>
            <a:ext cx="4033838"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91"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91" y="612775"/>
            <a:ext cx="5486400" cy="4114800"/>
          </a:xfrm>
        </p:spPr>
        <p:txBody>
          <a:bodyPr/>
          <a:lstStyle>
            <a:lvl1pPr marL="0" indent="0">
              <a:buNone/>
              <a:defRPr sz="3200"/>
            </a:lvl1pPr>
            <a:lvl2pPr marL="456925" indent="0">
              <a:buNone/>
              <a:defRPr sz="2800"/>
            </a:lvl2pPr>
            <a:lvl3pPr marL="913852" indent="0">
              <a:buNone/>
              <a:defRPr sz="2400"/>
            </a:lvl3pPr>
            <a:lvl4pPr marL="1370778" indent="0">
              <a:buNone/>
              <a:defRPr sz="2000"/>
            </a:lvl4pPr>
            <a:lvl5pPr marL="1827703" indent="0">
              <a:buNone/>
              <a:defRPr sz="2000"/>
            </a:lvl5pPr>
            <a:lvl6pPr marL="2284628" indent="0">
              <a:buNone/>
              <a:defRPr sz="2000"/>
            </a:lvl6pPr>
            <a:lvl7pPr marL="2741556" indent="0">
              <a:buNone/>
              <a:defRPr sz="2000"/>
            </a:lvl7pPr>
            <a:lvl8pPr marL="3198480" indent="0">
              <a:buNone/>
              <a:defRPr sz="2000"/>
            </a:lvl8pPr>
            <a:lvl9pPr marL="3655405" indent="0">
              <a:buNone/>
              <a:defRPr sz="2000"/>
            </a:lvl9pPr>
          </a:lstStyle>
          <a:p>
            <a:endParaRPr lang="zh-CN" altLang="en-US"/>
          </a:p>
        </p:txBody>
      </p:sp>
      <p:sp>
        <p:nvSpPr>
          <p:cNvPr id="4" name="文本占位符 3"/>
          <p:cNvSpPr>
            <a:spLocks noGrp="1"/>
          </p:cNvSpPr>
          <p:nvPr>
            <p:ph type="body" sz="half" idx="2"/>
          </p:nvPr>
        </p:nvSpPr>
        <p:spPr>
          <a:xfrm>
            <a:off x="1792291" y="5367338"/>
            <a:ext cx="5486400" cy="804862"/>
          </a:xfrm>
        </p:spPr>
        <p:txBody>
          <a:bodyPr/>
          <a:lstStyle>
            <a:lvl1pPr marL="0" indent="0">
              <a:buNone/>
              <a:defRPr sz="1400"/>
            </a:lvl1pPr>
            <a:lvl2pPr marL="456925" indent="0">
              <a:buNone/>
              <a:defRPr sz="1200"/>
            </a:lvl2pPr>
            <a:lvl3pPr marL="913852" indent="0">
              <a:buNone/>
              <a:defRPr sz="1000"/>
            </a:lvl3pPr>
            <a:lvl4pPr marL="1370778" indent="0">
              <a:buNone/>
              <a:defRPr sz="900"/>
            </a:lvl4pPr>
            <a:lvl5pPr marL="1827703" indent="0">
              <a:buNone/>
              <a:defRPr sz="900"/>
            </a:lvl5pPr>
            <a:lvl6pPr marL="2284628" indent="0">
              <a:buNone/>
              <a:defRPr sz="900"/>
            </a:lvl6pPr>
            <a:lvl7pPr marL="2741556" indent="0">
              <a:buNone/>
              <a:defRPr sz="900"/>
            </a:lvl7pPr>
            <a:lvl8pPr marL="3198480" indent="0">
              <a:buNone/>
              <a:defRPr sz="900"/>
            </a:lvl8pPr>
            <a:lvl9pPr marL="3655405" indent="0">
              <a:buNone/>
              <a:defRPr sz="900"/>
            </a:lvl9pPr>
          </a:lstStyle>
          <a:p>
            <a:pPr lvl="0"/>
            <a:r>
              <a:rPr lang="zh-CN" altLang="en-US" smtClean="0"/>
              <a:t>单击此处编辑母版文本样式</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14313"/>
            <a:ext cx="2057400" cy="58785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14313"/>
            <a:ext cx="6019800" cy="58785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4.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2.jpe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92194" name="Picture 2"/>
          <p:cNvPicPr>
            <a:picLocks noChangeAspect="1" noChangeArrowheads="1"/>
          </p:cNvPicPr>
          <p:nvPr/>
        </p:nvPicPr>
        <p:blipFill>
          <a:blip r:embed="rId14" cstate="print"/>
          <a:srcRect t="23912" b="39018"/>
          <a:stretch>
            <a:fillRect/>
          </a:stretch>
        </p:blipFill>
        <p:spPr bwMode="auto">
          <a:xfrm>
            <a:off x="0" y="2060581"/>
            <a:ext cx="9144000" cy="2232025"/>
          </a:xfrm>
          <a:prstGeom prst="rect">
            <a:avLst/>
          </a:prstGeom>
          <a:noFill/>
          <a:ln w="9525">
            <a:noFill/>
            <a:miter lim="800000"/>
            <a:headEnd/>
            <a:tailEnd/>
          </a:ln>
        </p:spPr>
      </p:pic>
      <p:sp>
        <p:nvSpPr>
          <p:cNvPr id="17" name="Rectangle 10"/>
          <p:cNvSpPr>
            <a:spLocks noChangeArrowheads="1"/>
          </p:cNvSpPr>
          <p:nvPr/>
        </p:nvSpPr>
        <p:spPr bwMode="auto">
          <a:xfrm>
            <a:off x="0" y="1989140"/>
            <a:ext cx="9144000" cy="69850"/>
          </a:xfrm>
          <a:prstGeom prst="rect">
            <a:avLst/>
          </a:prstGeom>
          <a:gradFill rotWithShape="1">
            <a:gsLst>
              <a:gs pos="0">
                <a:srgbClr val="FFCC00"/>
              </a:gs>
              <a:gs pos="100000">
                <a:schemeClr val="bg1"/>
              </a:gs>
            </a:gsLst>
            <a:lin ang="0" scaled="1"/>
          </a:gradFill>
          <a:ln w="9525">
            <a:noFill/>
            <a:miter lim="800000"/>
            <a:headEnd/>
            <a:tailEnd/>
          </a:ln>
          <a:effectLst/>
        </p:spPr>
        <p:txBody>
          <a:bodyPr wrap="none" lIns="91386" tIns="45692" rIns="91386" bIns="45692" anchor="ctr"/>
          <a:lstStyle/>
          <a:p>
            <a:pPr>
              <a:defRPr/>
            </a:pPr>
            <a:endParaRPr lang="zh-CN" altLang="en-US" sz="1800" b="0">
              <a:latin typeface="Arial" charset="0"/>
              <a:ea typeface="宋体" charset="-122"/>
            </a:endParaRPr>
          </a:p>
        </p:txBody>
      </p:sp>
      <p:sp>
        <p:nvSpPr>
          <p:cNvPr id="18" name="Rectangle 11"/>
          <p:cNvSpPr>
            <a:spLocks noChangeArrowheads="1"/>
          </p:cNvSpPr>
          <p:nvPr/>
        </p:nvSpPr>
        <p:spPr bwMode="auto">
          <a:xfrm rot="10800000">
            <a:off x="0" y="4292600"/>
            <a:ext cx="9144000" cy="69850"/>
          </a:xfrm>
          <a:prstGeom prst="rect">
            <a:avLst/>
          </a:prstGeom>
          <a:gradFill rotWithShape="1">
            <a:gsLst>
              <a:gs pos="0">
                <a:srgbClr val="FFCC00"/>
              </a:gs>
              <a:gs pos="100000">
                <a:schemeClr val="bg1"/>
              </a:gs>
            </a:gsLst>
            <a:lin ang="0" scaled="1"/>
          </a:gradFill>
          <a:ln w="9525">
            <a:noFill/>
            <a:miter lim="800000"/>
            <a:headEnd/>
            <a:tailEnd/>
          </a:ln>
          <a:effectLst/>
        </p:spPr>
        <p:txBody>
          <a:bodyPr wrap="none" lIns="91386" tIns="45692" rIns="91386" bIns="45692" anchor="ctr"/>
          <a:lstStyle/>
          <a:p>
            <a:pPr>
              <a:defRPr/>
            </a:pPr>
            <a:endParaRPr lang="zh-CN" altLang="en-US" sz="1800" b="0">
              <a:latin typeface="Arial" charset="0"/>
              <a:ea typeface="宋体" charset="-122"/>
            </a:endParaRPr>
          </a:p>
        </p:txBody>
      </p:sp>
      <p:sp>
        <p:nvSpPr>
          <p:cNvPr id="392198" name="标题占位符 1"/>
          <p:cNvSpPr>
            <a:spLocks noGrp="1"/>
          </p:cNvSpPr>
          <p:nvPr>
            <p:ph type="title"/>
          </p:nvPr>
        </p:nvSpPr>
        <p:spPr bwMode="auto">
          <a:xfrm>
            <a:off x="457204" y="214314"/>
            <a:ext cx="8229600" cy="582612"/>
          </a:xfrm>
          <a:prstGeom prst="rect">
            <a:avLst/>
          </a:prstGeom>
          <a:noFill/>
          <a:ln w="9525">
            <a:noFill/>
            <a:miter lim="800000"/>
            <a:headEnd/>
            <a:tailEnd/>
          </a:ln>
        </p:spPr>
        <p:txBody>
          <a:bodyPr vert="horz" wrap="square" lIns="91386" tIns="45692" rIns="91386" bIns="45692" numCol="1" anchor="ctr" anchorCtr="0" compatLnSpc="1">
            <a:prstTxWarp prst="textNoShape">
              <a:avLst/>
            </a:prstTxWarp>
          </a:bodyPr>
          <a:lstStyle/>
          <a:p>
            <a:pPr lvl="0"/>
            <a:r>
              <a:rPr lang="zh-CN" altLang="en-US" smtClean="0"/>
              <a:t>单击此处编辑母版标题样式</a:t>
            </a:r>
          </a:p>
        </p:txBody>
      </p:sp>
      <p:sp>
        <p:nvSpPr>
          <p:cNvPr id="392199" name="文本占位符 2"/>
          <p:cNvSpPr>
            <a:spLocks noGrp="1"/>
          </p:cNvSpPr>
          <p:nvPr>
            <p:ph type="body" idx="1"/>
          </p:nvPr>
        </p:nvSpPr>
        <p:spPr bwMode="auto">
          <a:xfrm>
            <a:off x="395288" y="1125538"/>
            <a:ext cx="8218487" cy="5040312"/>
          </a:xfrm>
          <a:prstGeom prst="rect">
            <a:avLst/>
          </a:prstGeom>
          <a:noFill/>
          <a:ln w="9525">
            <a:noFill/>
            <a:miter lim="800000"/>
            <a:headEnd/>
            <a:tailEnd/>
          </a:ln>
        </p:spPr>
        <p:txBody>
          <a:bodyPr vert="horz" wrap="square" lIns="91386" tIns="45692" rIns="91386" bIns="45692"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pic>
        <p:nvPicPr>
          <p:cNvPr id="392202" name="Picture 10" descr="公司标志-2"/>
          <p:cNvPicPr>
            <a:picLocks noChangeAspect="1" noChangeArrowheads="1"/>
          </p:cNvPicPr>
          <p:nvPr/>
        </p:nvPicPr>
        <p:blipFill>
          <a:blip r:embed="rId15" cstate="print"/>
          <a:srcRect/>
          <a:stretch>
            <a:fillRect/>
          </a:stretch>
        </p:blipFill>
        <p:spPr bwMode="auto">
          <a:xfrm>
            <a:off x="7594606" y="833438"/>
            <a:ext cx="938213" cy="442912"/>
          </a:xfrm>
          <a:prstGeom prst="rect">
            <a:avLst/>
          </a:prstGeom>
          <a:noFill/>
          <a:ln w="9525">
            <a:noFill/>
            <a:miter lim="800000"/>
            <a:headEnd/>
            <a:tailEnd/>
          </a:ln>
        </p:spPr>
      </p:pic>
      <p:sp>
        <p:nvSpPr>
          <p:cNvPr id="392205" name="Rectangle 13"/>
          <p:cNvSpPr>
            <a:spLocks noChangeArrowheads="1"/>
          </p:cNvSpPr>
          <p:nvPr/>
        </p:nvSpPr>
        <p:spPr bwMode="auto">
          <a:xfrm>
            <a:off x="468319" y="6586540"/>
            <a:ext cx="4103687" cy="271462"/>
          </a:xfrm>
          <a:prstGeom prst="rect">
            <a:avLst/>
          </a:prstGeom>
          <a:noFill/>
          <a:ln w="9525">
            <a:noFill/>
            <a:miter lim="800000"/>
            <a:headEnd/>
            <a:tailEnd/>
          </a:ln>
          <a:effectLst/>
        </p:spPr>
        <p:txBody>
          <a:bodyPr lIns="91386" tIns="45692" rIns="91386" bIns="45692"/>
          <a:lstStyle/>
          <a:p>
            <a:r>
              <a:rPr lang="zh-CN" altLang="zh-CN" sz="1000" smtClean="0">
                <a:latin typeface="Arial" charset="0"/>
                <a:ea typeface="微软雅黑" pitchFamily="34" charset="-122"/>
                <a:cs typeface="Arial" charset="0"/>
              </a:rPr>
              <a:t>20</a:t>
            </a:r>
            <a:r>
              <a:rPr lang="en-US" altLang="zh-CN" sz="1000" smtClean="0">
                <a:latin typeface="Arial" charset="0"/>
                <a:ea typeface="微软雅黑" pitchFamily="34" charset="-122"/>
                <a:cs typeface="Arial" charset="0"/>
              </a:rPr>
              <a:t>11</a:t>
            </a:r>
            <a:r>
              <a:rPr lang="zh-CN" altLang="en-US" sz="1000" smtClean="0">
                <a:latin typeface="微软雅黑" pitchFamily="34" charset="-122"/>
                <a:ea typeface="微软雅黑" pitchFamily="34" charset="-122"/>
                <a:cs typeface="Arial" charset="0"/>
              </a:rPr>
              <a:t>年</a:t>
            </a:r>
            <a:r>
              <a:rPr lang="en-US" altLang="zh-CN" sz="1000" smtClean="0">
                <a:latin typeface="Arial" charset="0"/>
                <a:ea typeface="微软雅黑" pitchFamily="34" charset="-122"/>
                <a:cs typeface="Arial" charset="0"/>
              </a:rPr>
              <a:t>06</a:t>
            </a:r>
            <a:r>
              <a:rPr lang="zh-CN" altLang="en-US" sz="1000" smtClean="0">
                <a:latin typeface="微软雅黑" pitchFamily="34" charset="-122"/>
                <a:ea typeface="微软雅黑" pitchFamily="34" charset="-122"/>
                <a:cs typeface="Arial" charset="0"/>
              </a:rPr>
              <a:t>月</a:t>
            </a:r>
            <a:endParaRPr lang="zh-CN" altLang="en-US" sz="1000">
              <a:latin typeface="微软雅黑" pitchFamily="34" charset="-122"/>
              <a:ea typeface="微软雅黑" pitchFamily="34" charset="-122"/>
              <a:cs typeface="Arial" charset="0"/>
            </a:endParaRPr>
          </a:p>
        </p:txBody>
      </p:sp>
      <p:grpSp>
        <p:nvGrpSpPr>
          <p:cNvPr id="392211" name="Group 19"/>
          <p:cNvGrpSpPr>
            <a:grpSpLocks/>
          </p:cNvGrpSpPr>
          <p:nvPr/>
        </p:nvGrpSpPr>
        <p:grpSpPr bwMode="auto">
          <a:xfrm>
            <a:off x="7307269" y="6381756"/>
            <a:ext cx="1728787" cy="360363"/>
            <a:chOff x="975" y="3294"/>
            <a:chExt cx="1089" cy="227"/>
          </a:xfrm>
        </p:grpSpPr>
        <p:sp>
          <p:nvSpPr>
            <p:cNvPr id="392207" name="Rectangle 15"/>
            <p:cNvSpPr>
              <a:spLocks noChangeArrowheads="1"/>
            </p:cNvSpPr>
            <p:nvPr userDrawn="1"/>
          </p:nvSpPr>
          <p:spPr bwMode="auto">
            <a:xfrm>
              <a:off x="1018" y="3476"/>
              <a:ext cx="136" cy="45"/>
            </a:xfrm>
            <a:prstGeom prst="rect">
              <a:avLst/>
            </a:prstGeom>
            <a:solidFill>
              <a:srgbClr val="FF9900"/>
            </a:solidFill>
            <a:ln w="9525">
              <a:noFill/>
              <a:miter lim="800000"/>
              <a:headEnd/>
              <a:tailEnd/>
            </a:ln>
            <a:effectLst/>
          </p:spPr>
          <p:txBody>
            <a:bodyPr wrap="none" anchor="ctr"/>
            <a:lstStyle/>
            <a:p>
              <a:endParaRPr lang="zh-CN" altLang="en-US"/>
            </a:p>
          </p:txBody>
        </p:sp>
        <p:sp>
          <p:nvSpPr>
            <p:cNvPr id="392208" name="Line 16"/>
            <p:cNvSpPr>
              <a:spLocks noChangeShapeType="1"/>
            </p:cNvSpPr>
            <p:nvPr userDrawn="1"/>
          </p:nvSpPr>
          <p:spPr bwMode="auto">
            <a:xfrm flipV="1">
              <a:off x="1020" y="3475"/>
              <a:ext cx="1044" cy="1"/>
            </a:xfrm>
            <a:prstGeom prst="line">
              <a:avLst/>
            </a:prstGeom>
            <a:noFill/>
            <a:ln w="9525">
              <a:solidFill>
                <a:srgbClr val="808080"/>
              </a:solidFill>
              <a:round/>
              <a:headEnd/>
              <a:tailEnd/>
            </a:ln>
            <a:effectLst/>
          </p:spPr>
          <p:txBody>
            <a:bodyPr/>
            <a:lstStyle/>
            <a:p>
              <a:endParaRPr lang="zh-CN" altLang="en-US"/>
            </a:p>
          </p:txBody>
        </p:sp>
        <p:sp>
          <p:nvSpPr>
            <p:cNvPr id="392209" name="Rectangle 17"/>
            <p:cNvSpPr>
              <a:spLocks noChangeArrowheads="1"/>
            </p:cNvSpPr>
            <p:nvPr userDrawn="1"/>
          </p:nvSpPr>
          <p:spPr bwMode="auto">
            <a:xfrm>
              <a:off x="975" y="3294"/>
              <a:ext cx="1043" cy="181"/>
            </a:xfrm>
            <a:prstGeom prst="rect">
              <a:avLst/>
            </a:prstGeom>
            <a:noFill/>
            <a:ln w="9525">
              <a:noFill/>
              <a:miter lim="800000"/>
              <a:headEnd/>
              <a:tailEnd/>
            </a:ln>
            <a:effectLst/>
          </p:spPr>
          <p:txBody>
            <a:bodyPr wrap="none" anchor="ctr"/>
            <a:lstStyle/>
            <a:p>
              <a:pPr eaLnBrk="0" hangingPunct="0">
                <a:buFont typeface="Wingdings" pitchFamily="2" charset="2"/>
                <a:buNone/>
              </a:pPr>
              <a:r>
                <a:rPr lang="en-US" altLang="zh-CN" sz="1200">
                  <a:solidFill>
                    <a:srgbClr val="FF9900"/>
                  </a:solidFill>
                  <a:latin typeface="Arial" charset="0"/>
                </a:rPr>
                <a:t>www.</a:t>
              </a:r>
              <a:r>
                <a:rPr lang="en-US" altLang="zh-CN" sz="1600">
                  <a:latin typeface="Arial" charset="0"/>
                </a:rPr>
                <a:t>interlib</a:t>
              </a:r>
              <a:r>
                <a:rPr lang="en-US" altLang="zh-CN" sz="1200">
                  <a:solidFill>
                    <a:srgbClr val="FF9900"/>
                  </a:solidFill>
                  <a:latin typeface="Arial" charset="0"/>
                </a:rPr>
                <a:t>.com.cn</a:t>
              </a:r>
            </a:p>
          </p:txBody>
        </p:sp>
      </p:gr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721" r:id="rId12"/>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黑体" pitchFamily="2" charset="-122"/>
          <a:ea typeface="宋体" pitchFamily="2" charset="-122"/>
        </a:defRPr>
      </a:lvl2pPr>
      <a:lvl3pPr algn="l" rtl="0" fontAlgn="base">
        <a:spcBef>
          <a:spcPct val="0"/>
        </a:spcBef>
        <a:spcAft>
          <a:spcPct val="0"/>
        </a:spcAft>
        <a:defRPr sz="2800" b="1">
          <a:solidFill>
            <a:schemeClr val="bg1"/>
          </a:solidFill>
          <a:latin typeface="黑体" pitchFamily="2" charset="-122"/>
          <a:ea typeface="宋体" pitchFamily="2" charset="-122"/>
        </a:defRPr>
      </a:lvl3pPr>
      <a:lvl4pPr algn="l" rtl="0" fontAlgn="base">
        <a:spcBef>
          <a:spcPct val="0"/>
        </a:spcBef>
        <a:spcAft>
          <a:spcPct val="0"/>
        </a:spcAft>
        <a:defRPr sz="2800" b="1">
          <a:solidFill>
            <a:schemeClr val="bg1"/>
          </a:solidFill>
          <a:latin typeface="黑体" pitchFamily="2" charset="-122"/>
          <a:ea typeface="宋体" pitchFamily="2" charset="-122"/>
        </a:defRPr>
      </a:lvl4pPr>
      <a:lvl5pPr algn="l" rtl="0" fontAlgn="base">
        <a:spcBef>
          <a:spcPct val="0"/>
        </a:spcBef>
        <a:spcAft>
          <a:spcPct val="0"/>
        </a:spcAft>
        <a:defRPr sz="2800" b="1">
          <a:solidFill>
            <a:schemeClr val="bg1"/>
          </a:solidFill>
          <a:latin typeface="黑体" pitchFamily="2" charset="-122"/>
          <a:ea typeface="宋体" pitchFamily="2" charset="-122"/>
        </a:defRPr>
      </a:lvl5pPr>
      <a:lvl6pPr marL="456925" algn="l" rtl="0" fontAlgn="base">
        <a:spcBef>
          <a:spcPct val="0"/>
        </a:spcBef>
        <a:spcAft>
          <a:spcPct val="0"/>
        </a:spcAft>
        <a:defRPr sz="2800" b="1">
          <a:solidFill>
            <a:schemeClr val="bg1"/>
          </a:solidFill>
          <a:latin typeface="黑体" pitchFamily="2" charset="-122"/>
          <a:ea typeface="宋体" pitchFamily="2" charset="-122"/>
        </a:defRPr>
      </a:lvl6pPr>
      <a:lvl7pPr marL="913852" algn="l" rtl="0" fontAlgn="base">
        <a:spcBef>
          <a:spcPct val="0"/>
        </a:spcBef>
        <a:spcAft>
          <a:spcPct val="0"/>
        </a:spcAft>
        <a:defRPr sz="2800" b="1">
          <a:solidFill>
            <a:schemeClr val="bg1"/>
          </a:solidFill>
          <a:latin typeface="黑体" pitchFamily="2" charset="-122"/>
          <a:ea typeface="宋体" pitchFamily="2" charset="-122"/>
        </a:defRPr>
      </a:lvl7pPr>
      <a:lvl8pPr marL="1370778" algn="l" rtl="0" fontAlgn="base">
        <a:spcBef>
          <a:spcPct val="0"/>
        </a:spcBef>
        <a:spcAft>
          <a:spcPct val="0"/>
        </a:spcAft>
        <a:defRPr sz="2800" b="1">
          <a:solidFill>
            <a:schemeClr val="bg1"/>
          </a:solidFill>
          <a:latin typeface="黑体" pitchFamily="2" charset="-122"/>
          <a:ea typeface="宋体" pitchFamily="2" charset="-122"/>
        </a:defRPr>
      </a:lvl8pPr>
      <a:lvl9pPr marL="1827703" algn="l" rtl="0" fontAlgn="base">
        <a:spcBef>
          <a:spcPct val="0"/>
        </a:spcBef>
        <a:spcAft>
          <a:spcPct val="0"/>
        </a:spcAft>
        <a:defRPr sz="2800" b="1">
          <a:solidFill>
            <a:schemeClr val="bg1"/>
          </a:solidFill>
          <a:latin typeface="黑体" pitchFamily="2" charset="-122"/>
          <a:ea typeface="宋体" pitchFamily="2" charset="-122"/>
        </a:defRPr>
      </a:lvl9pPr>
    </p:titleStyle>
    <p:bodyStyle>
      <a:lvl1pPr marL="342694" indent="-342694" algn="l" rtl="0" fontAlgn="base">
        <a:spcBef>
          <a:spcPct val="20000"/>
        </a:spcBef>
        <a:spcAft>
          <a:spcPct val="0"/>
        </a:spcAft>
        <a:buFont typeface="Arial" charset="0"/>
        <a:buChar char="•"/>
        <a:defRPr sz="2400">
          <a:solidFill>
            <a:schemeClr val="tx1"/>
          </a:solidFill>
          <a:latin typeface="+mn-lt"/>
          <a:ea typeface="+mn-ea"/>
          <a:cs typeface="+mn-cs"/>
        </a:defRPr>
      </a:lvl1pPr>
      <a:lvl2pPr marL="742504" indent="-285579" algn="l" rtl="0" fontAlgn="base">
        <a:spcBef>
          <a:spcPct val="20000"/>
        </a:spcBef>
        <a:spcAft>
          <a:spcPct val="0"/>
        </a:spcAft>
        <a:buFont typeface="Arial" charset="0"/>
        <a:buChar char="–"/>
        <a:defRPr sz="2000">
          <a:solidFill>
            <a:schemeClr val="tx1"/>
          </a:solidFill>
          <a:latin typeface="+mn-lt"/>
          <a:ea typeface="+mn-ea"/>
        </a:defRPr>
      </a:lvl2pPr>
      <a:lvl3pPr marL="1142316" indent="-228463" algn="l" rtl="0" fontAlgn="base">
        <a:spcBef>
          <a:spcPct val="20000"/>
        </a:spcBef>
        <a:spcAft>
          <a:spcPct val="0"/>
        </a:spcAft>
        <a:buFont typeface="Arial" charset="0"/>
        <a:buChar char="•"/>
        <a:defRPr sz="2400">
          <a:solidFill>
            <a:schemeClr val="tx1"/>
          </a:solidFill>
          <a:latin typeface="+mn-lt"/>
          <a:ea typeface="+mn-ea"/>
        </a:defRPr>
      </a:lvl3pPr>
      <a:lvl4pPr marL="1599240" indent="-228463" algn="l" rtl="0" fontAlgn="base">
        <a:spcBef>
          <a:spcPct val="20000"/>
        </a:spcBef>
        <a:spcAft>
          <a:spcPct val="0"/>
        </a:spcAft>
        <a:buFont typeface="Arial" charset="0"/>
        <a:buChar char="–"/>
        <a:defRPr sz="1600">
          <a:solidFill>
            <a:schemeClr val="tx1"/>
          </a:solidFill>
          <a:latin typeface="+mn-lt"/>
          <a:ea typeface="+mn-ea"/>
        </a:defRPr>
      </a:lvl4pPr>
      <a:lvl5pPr marL="2056165" indent="-228463" algn="l" rtl="0" fontAlgn="base">
        <a:spcBef>
          <a:spcPct val="20000"/>
        </a:spcBef>
        <a:spcAft>
          <a:spcPct val="0"/>
        </a:spcAft>
        <a:buFont typeface="Arial" charset="0"/>
        <a:buChar char="»"/>
        <a:defRPr sz="1600">
          <a:solidFill>
            <a:schemeClr val="tx1"/>
          </a:solidFill>
          <a:latin typeface="+mn-lt"/>
          <a:ea typeface="+mn-ea"/>
        </a:defRPr>
      </a:lvl5pPr>
      <a:lvl6pPr marL="2513092" indent="-228463" algn="l" rtl="0" fontAlgn="base">
        <a:spcBef>
          <a:spcPct val="20000"/>
        </a:spcBef>
        <a:spcAft>
          <a:spcPct val="0"/>
        </a:spcAft>
        <a:buFont typeface="Arial" charset="0"/>
        <a:buChar char="»"/>
        <a:defRPr sz="1600">
          <a:solidFill>
            <a:schemeClr val="tx1"/>
          </a:solidFill>
          <a:latin typeface="+mn-lt"/>
          <a:ea typeface="+mn-ea"/>
        </a:defRPr>
      </a:lvl6pPr>
      <a:lvl7pPr marL="2970018" indent="-228463" algn="l" rtl="0" fontAlgn="base">
        <a:spcBef>
          <a:spcPct val="20000"/>
        </a:spcBef>
        <a:spcAft>
          <a:spcPct val="0"/>
        </a:spcAft>
        <a:buFont typeface="Arial" charset="0"/>
        <a:buChar char="»"/>
        <a:defRPr sz="1600">
          <a:solidFill>
            <a:schemeClr val="tx1"/>
          </a:solidFill>
          <a:latin typeface="+mn-lt"/>
          <a:ea typeface="+mn-ea"/>
        </a:defRPr>
      </a:lvl7pPr>
      <a:lvl8pPr marL="3426943" indent="-228463" algn="l" rtl="0" fontAlgn="base">
        <a:spcBef>
          <a:spcPct val="20000"/>
        </a:spcBef>
        <a:spcAft>
          <a:spcPct val="0"/>
        </a:spcAft>
        <a:buFont typeface="Arial" charset="0"/>
        <a:buChar char="»"/>
        <a:defRPr sz="1600">
          <a:solidFill>
            <a:schemeClr val="tx1"/>
          </a:solidFill>
          <a:latin typeface="+mn-lt"/>
          <a:ea typeface="+mn-ea"/>
        </a:defRPr>
      </a:lvl8pPr>
      <a:lvl9pPr marL="3883868" indent="-228463" algn="l" rtl="0" fontAlgn="base">
        <a:spcBef>
          <a:spcPct val="20000"/>
        </a:spcBef>
        <a:spcAft>
          <a:spcPct val="0"/>
        </a:spcAft>
        <a:buFont typeface="Arial" charset="0"/>
        <a:buChar char="»"/>
        <a:defRPr sz="1600">
          <a:solidFill>
            <a:schemeClr val="tx1"/>
          </a:solidFill>
          <a:latin typeface="+mn-lt"/>
          <a:ea typeface="+mn-ea"/>
        </a:defRPr>
      </a:lvl9pPr>
    </p:bodyStyle>
    <p:otherStyle>
      <a:defPPr>
        <a:defRPr lang="zh-CN"/>
      </a:defPPr>
      <a:lvl1pPr marL="0" algn="l" defTabSz="913852" rtl="0" eaLnBrk="1" latinLnBrk="0" hangingPunct="1">
        <a:defRPr sz="1800" kern="1200">
          <a:solidFill>
            <a:schemeClr val="tx1"/>
          </a:solidFill>
          <a:latin typeface="+mn-lt"/>
          <a:ea typeface="+mn-ea"/>
          <a:cs typeface="+mn-cs"/>
        </a:defRPr>
      </a:lvl1pPr>
      <a:lvl2pPr marL="456925" algn="l" defTabSz="913852" rtl="0" eaLnBrk="1" latinLnBrk="0" hangingPunct="1">
        <a:defRPr sz="1800" kern="1200">
          <a:solidFill>
            <a:schemeClr val="tx1"/>
          </a:solidFill>
          <a:latin typeface="+mn-lt"/>
          <a:ea typeface="+mn-ea"/>
          <a:cs typeface="+mn-cs"/>
        </a:defRPr>
      </a:lvl2pPr>
      <a:lvl3pPr marL="913852" algn="l" defTabSz="913852" rtl="0" eaLnBrk="1" latinLnBrk="0" hangingPunct="1">
        <a:defRPr sz="1800" kern="1200">
          <a:solidFill>
            <a:schemeClr val="tx1"/>
          </a:solidFill>
          <a:latin typeface="+mn-lt"/>
          <a:ea typeface="+mn-ea"/>
          <a:cs typeface="+mn-cs"/>
        </a:defRPr>
      </a:lvl3pPr>
      <a:lvl4pPr marL="1370778" algn="l" defTabSz="913852" rtl="0" eaLnBrk="1" latinLnBrk="0" hangingPunct="1">
        <a:defRPr sz="1800" kern="1200">
          <a:solidFill>
            <a:schemeClr val="tx1"/>
          </a:solidFill>
          <a:latin typeface="+mn-lt"/>
          <a:ea typeface="+mn-ea"/>
          <a:cs typeface="+mn-cs"/>
        </a:defRPr>
      </a:lvl4pPr>
      <a:lvl5pPr marL="1827703" algn="l" defTabSz="913852" rtl="0" eaLnBrk="1" latinLnBrk="0" hangingPunct="1">
        <a:defRPr sz="1800" kern="1200">
          <a:solidFill>
            <a:schemeClr val="tx1"/>
          </a:solidFill>
          <a:latin typeface="+mn-lt"/>
          <a:ea typeface="+mn-ea"/>
          <a:cs typeface="+mn-cs"/>
        </a:defRPr>
      </a:lvl5pPr>
      <a:lvl6pPr marL="2284628" algn="l" defTabSz="913852" rtl="0" eaLnBrk="1" latinLnBrk="0" hangingPunct="1">
        <a:defRPr sz="1800" kern="1200">
          <a:solidFill>
            <a:schemeClr val="tx1"/>
          </a:solidFill>
          <a:latin typeface="+mn-lt"/>
          <a:ea typeface="+mn-ea"/>
          <a:cs typeface="+mn-cs"/>
        </a:defRPr>
      </a:lvl6pPr>
      <a:lvl7pPr marL="2741556" algn="l" defTabSz="913852" rtl="0" eaLnBrk="1" latinLnBrk="0" hangingPunct="1">
        <a:defRPr sz="1800" kern="1200">
          <a:solidFill>
            <a:schemeClr val="tx1"/>
          </a:solidFill>
          <a:latin typeface="+mn-lt"/>
          <a:ea typeface="+mn-ea"/>
          <a:cs typeface="+mn-cs"/>
        </a:defRPr>
      </a:lvl7pPr>
      <a:lvl8pPr marL="3198480" algn="l" defTabSz="913852" rtl="0" eaLnBrk="1" latinLnBrk="0" hangingPunct="1">
        <a:defRPr sz="1800" kern="1200">
          <a:solidFill>
            <a:schemeClr val="tx1"/>
          </a:solidFill>
          <a:latin typeface="+mn-lt"/>
          <a:ea typeface="+mn-ea"/>
          <a:cs typeface="+mn-cs"/>
        </a:defRPr>
      </a:lvl8pPr>
      <a:lvl9pPr marL="3655405" algn="l" defTabSz="91385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93218" name="Picture 2"/>
          <p:cNvPicPr>
            <a:picLocks noChangeAspect="1" noChangeArrowheads="1"/>
          </p:cNvPicPr>
          <p:nvPr/>
        </p:nvPicPr>
        <p:blipFill>
          <a:blip r:embed="rId14" cstate="print"/>
          <a:srcRect/>
          <a:stretch>
            <a:fillRect/>
          </a:stretch>
        </p:blipFill>
        <p:spPr bwMode="auto">
          <a:xfrm>
            <a:off x="0" y="6"/>
            <a:ext cx="9144000" cy="836613"/>
          </a:xfrm>
          <a:prstGeom prst="rect">
            <a:avLst/>
          </a:prstGeom>
          <a:noFill/>
          <a:ln w="9525">
            <a:noFill/>
            <a:miter lim="800000"/>
            <a:headEnd/>
            <a:tailEnd/>
          </a:ln>
        </p:spPr>
      </p:pic>
      <p:sp>
        <p:nvSpPr>
          <p:cNvPr id="393219" name="标题占位符 1"/>
          <p:cNvSpPr>
            <a:spLocks noGrp="1"/>
          </p:cNvSpPr>
          <p:nvPr>
            <p:ph type="title"/>
          </p:nvPr>
        </p:nvSpPr>
        <p:spPr bwMode="auto">
          <a:xfrm>
            <a:off x="457204" y="214314"/>
            <a:ext cx="8229600" cy="582612"/>
          </a:xfrm>
          <a:prstGeom prst="rect">
            <a:avLst/>
          </a:prstGeom>
          <a:noFill/>
          <a:ln w="9525">
            <a:noFill/>
            <a:miter lim="800000"/>
            <a:headEnd/>
            <a:tailEnd/>
          </a:ln>
        </p:spPr>
        <p:txBody>
          <a:bodyPr vert="horz" wrap="square" lIns="91386" tIns="45692" rIns="91386" bIns="45692" numCol="1" anchor="ctr" anchorCtr="0" compatLnSpc="1">
            <a:prstTxWarp prst="textNoShape">
              <a:avLst/>
            </a:prstTxWarp>
          </a:bodyPr>
          <a:lstStyle/>
          <a:p>
            <a:pPr lvl="0"/>
            <a:r>
              <a:rPr lang="zh-CN" altLang="en-US" smtClean="0"/>
              <a:t>单击此处编辑母版标题样式</a:t>
            </a:r>
          </a:p>
        </p:txBody>
      </p:sp>
      <p:sp>
        <p:nvSpPr>
          <p:cNvPr id="393220" name="文本占位符 2"/>
          <p:cNvSpPr>
            <a:spLocks noGrp="1"/>
          </p:cNvSpPr>
          <p:nvPr>
            <p:ph type="body" idx="1"/>
          </p:nvPr>
        </p:nvSpPr>
        <p:spPr bwMode="auto">
          <a:xfrm>
            <a:off x="457200" y="1052513"/>
            <a:ext cx="8218488" cy="5040312"/>
          </a:xfrm>
          <a:prstGeom prst="rect">
            <a:avLst/>
          </a:prstGeom>
          <a:noFill/>
          <a:ln w="9525">
            <a:noFill/>
            <a:miter lim="800000"/>
            <a:headEnd/>
            <a:tailEnd/>
          </a:ln>
        </p:spPr>
        <p:txBody>
          <a:bodyPr vert="horz" wrap="square" lIns="91386" tIns="45692" rIns="91386" bIns="45692"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11630" name="Rectangle 14"/>
          <p:cNvSpPr>
            <a:spLocks noChangeArrowheads="1"/>
          </p:cNvSpPr>
          <p:nvPr/>
        </p:nvSpPr>
        <p:spPr bwMode="auto">
          <a:xfrm>
            <a:off x="0" y="800100"/>
            <a:ext cx="9144000" cy="69850"/>
          </a:xfrm>
          <a:prstGeom prst="rect">
            <a:avLst/>
          </a:prstGeom>
          <a:gradFill rotWithShape="1">
            <a:gsLst>
              <a:gs pos="0">
                <a:srgbClr val="FFCC00"/>
              </a:gs>
              <a:gs pos="100000">
                <a:schemeClr val="bg1"/>
              </a:gs>
            </a:gsLst>
            <a:lin ang="0" scaled="1"/>
          </a:gradFill>
          <a:ln w="9525">
            <a:noFill/>
            <a:miter lim="800000"/>
            <a:headEnd/>
            <a:tailEnd/>
          </a:ln>
          <a:effectLst/>
        </p:spPr>
        <p:txBody>
          <a:bodyPr wrap="none" lIns="91386" tIns="45692" rIns="91386" bIns="45692" anchor="ctr"/>
          <a:lstStyle/>
          <a:p>
            <a:endParaRPr lang="zh-CN" altLang="zh-CN" sz="1800" b="0">
              <a:latin typeface="微软雅黑" pitchFamily="34" charset="-122"/>
              <a:ea typeface="微软雅黑" pitchFamily="34" charset="-122"/>
            </a:endParaRPr>
          </a:p>
        </p:txBody>
      </p:sp>
      <p:pic>
        <p:nvPicPr>
          <p:cNvPr id="393223" name="Picture 7" descr="公司标志-2"/>
          <p:cNvPicPr>
            <a:picLocks noChangeAspect="1" noChangeArrowheads="1"/>
          </p:cNvPicPr>
          <p:nvPr/>
        </p:nvPicPr>
        <p:blipFill>
          <a:blip r:embed="rId15" cstate="print"/>
          <a:srcRect/>
          <a:stretch>
            <a:fillRect/>
          </a:stretch>
        </p:blipFill>
        <p:spPr bwMode="auto">
          <a:xfrm>
            <a:off x="8027994" y="6376994"/>
            <a:ext cx="865187" cy="407987"/>
          </a:xfrm>
          <a:prstGeom prst="rect">
            <a:avLst/>
          </a:prstGeom>
          <a:noFill/>
          <a:ln w="9525">
            <a:noFill/>
            <a:miter lim="800000"/>
            <a:headEnd/>
            <a:tailEnd/>
          </a:ln>
        </p:spPr>
      </p:pic>
      <p:sp>
        <p:nvSpPr>
          <p:cNvPr id="393224" name="Rectangle 8"/>
          <p:cNvSpPr>
            <a:spLocks noChangeArrowheads="1"/>
          </p:cNvSpPr>
          <p:nvPr/>
        </p:nvSpPr>
        <p:spPr bwMode="auto">
          <a:xfrm>
            <a:off x="468319" y="6586540"/>
            <a:ext cx="4103687" cy="271462"/>
          </a:xfrm>
          <a:prstGeom prst="rect">
            <a:avLst/>
          </a:prstGeom>
          <a:noFill/>
          <a:ln w="9525">
            <a:noFill/>
            <a:miter lim="800000"/>
            <a:headEnd/>
            <a:tailEnd/>
          </a:ln>
          <a:effectLst/>
        </p:spPr>
        <p:txBody>
          <a:bodyPr lIns="91386" tIns="45692" rIns="91386" bIns="45692"/>
          <a:lstStyle/>
          <a:p>
            <a:r>
              <a:rPr lang="zh-CN" altLang="en-US" sz="1000">
                <a:latin typeface="微软雅黑" pitchFamily="34" charset="-122"/>
                <a:ea typeface="微软雅黑" pitchFamily="34" charset="-122"/>
              </a:rPr>
              <a:t>第  </a:t>
            </a:r>
            <a:fld id="{8DE90A09-E180-4478-B391-E0EB375D4278}" type="slidenum">
              <a:rPr lang="zh-CN" altLang="en-US" sz="1000">
                <a:latin typeface="Arial" charset="0"/>
                <a:ea typeface="微软雅黑" pitchFamily="34" charset="-122"/>
                <a:cs typeface="Arial" charset="0"/>
              </a:rPr>
              <a:pPr/>
              <a:t>‹#›</a:t>
            </a:fld>
            <a:r>
              <a:rPr lang="zh-CN" altLang="en-US" sz="1000">
                <a:latin typeface="微软雅黑" pitchFamily="34" charset="-122"/>
                <a:ea typeface="微软雅黑" pitchFamily="34" charset="-122"/>
              </a:rPr>
              <a:t>  页</a:t>
            </a:r>
          </a:p>
        </p:txBody>
      </p:sp>
      <p:grpSp>
        <p:nvGrpSpPr>
          <p:cNvPr id="393225" name="Group 9"/>
          <p:cNvGrpSpPr>
            <a:grpSpLocks/>
          </p:cNvGrpSpPr>
          <p:nvPr/>
        </p:nvGrpSpPr>
        <p:grpSpPr bwMode="auto">
          <a:xfrm>
            <a:off x="7308850" y="404813"/>
            <a:ext cx="1728788" cy="360362"/>
            <a:chOff x="975" y="3294"/>
            <a:chExt cx="1089" cy="227"/>
          </a:xfrm>
        </p:grpSpPr>
        <p:sp>
          <p:nvSpPr>
            <p:cNvPr id="393226" name="Rectangle 10"/>
            <p:cNvSpPr>
              <a:spLocks noChangeArrowheads="1"/>
            </p:cNvSpPr>
            <p:nvPr userDrawn="1"/>
          </p:nvSpPr>
          <p:spPr bwMode="auto">
            <a:xfrm>
              <a:off x="1018" y="3476"/>
              <a:ext cx="136" cy="45"/>
            </a:xfrm>
            <a:prstGeom prst="rect">
              <a:avLst/>
            </a:prstGeom>
            <a:solidFill>
              <a:srgbClr val="FF9900"/>
            </a:solidFill>
            <a:ln w="9525">
              <a:noFill/>
              <a:miter lim="800000"/>
              <a:headEnd/>
              <a:tailEnd/>
            </a:ln>
            <a:effectLst/>
          </p:spPr>
          <p:txBody>
            <a:bodyPr wrap="none" anchor="ctr"/>
            <a:lstStyle/>
            <a:p>
              <a:endParaRPr lang="zh-CN" altLang="en-US"/>
            </a:p>
          </p:txBody>
        </p:sp>
        <p:sp>
          <p:nvSpPr>
            <p:cNvPr id="393227" name="Line 11"/>
            <p:cNvSpPr>
              <a:spLocks noChangeShapeType="1"/>
            </p:cNvSpPr>
            <p:nvPr userDrawn="1"/>
          </p:nvSpPr>
          <p:spPr bwMode="auto">
            <a:xfrm flipV="1">
              <a:off x="1020" y="3475"/>
              <a:ext cx="1044" cy="1"/>
            </a:xfrm>
            <a:prstGeom prst="line">
              <a:avLst/>
            </a:prstGeom>
            <a:noFill/>
            <a:ln w="9525">
              <a:solidFill>
                <a:srgbClr val="808080"/>
              </a:solidFill>
              <a:round/>
              <a:headEnd/>
              <a:tailEnd/>
            </a:ln>
            <a:effectLst/>
          </p:spPr>
          <p:txBody>
            <a:bodyPr/>
            <a:lstStyle/>
            <a:p>
              <a:endParaRPr lang="zh-CN" altLang="en-US"/>
            </a:p>
          </p:txBody>
        </p:sp>
        <p:sp>
          <p:nvSpPr>
            <p:cNvPr id="393228" name="Rectangle 12"/>
            <p:cNvSpPr>
              <a:spLocks noChangeArrowheads="1"/>
            </p:cNvSpPr>
            <p:nvPr userDrawn="1"/>
          </p:nvSpPr>
          <p:spPr bwMode="auto">
            <a:xfrm>
              <a:off x="975" y="3294"/>
              <a:ext cx="1043" cy="181"/>
            </a:xfrm>
            <a:prstGeom prst="rect">
              <a:avLst/>
            </a:prstGeom>
            <a:noFill/>
            <a:ln w="9525">
              <a:noFill/>
              <a:miter lim="800000"/>
              <a:headEnd/>
              <a:tailEnd/>
            </a:ln>
            <a:effectLst/>
          </p:spPr>
          <p:txBody>
            <a:bodyPr wrap="none" anchor="ctr"/>
            <a:lstStyle/>
            <a:p>
              <a:pPr eaLnBrk="0" hangingPunct="0">
                <a:buFont typeface="Wingdings" pitchFamily="2" charset="2"/>
                <a:buNone/>
              </a:pPr>
              <a:r>
                <a:rPr lang="en-US" altLang="zh-CN" sz="1200">
                  <a:solidFill>
                    <a:srgbClr val="FF9900"/>
                  </a:solidFill>
                  <a:latin typeface="Arial" charset="0"/>
                </a:rPr>
                <a:t>www.</a:t>
              </a:r>
              <a:r>
                <a:rPr lang="en-US" altLang="zh-CN" sz="1600">
                  <a:solidFill>
                    <a:schemeClr val="bg1"/>
                  </a:solidFill>
                  <a:latin typeface="Arial" charset="0"/>
                </a:rPr>
                <a:t>interlib</a:t>
              </a:r>
              <a:r>
                <a:rPr lang="en-US" altLang="zh-CN" sz="1200">
                  <a:solidFill>
                    <a:srgbClr val="FF9900"/>
                  </a:solidFill>
                  <a:latin typeface="Arial" charset="0"/>
                </a:rPr>
                <a:t>.com.cn</a:t>
              </a:r>
              <a:endParaRPr lang="en-US" altLang="zh-CN" sz="1200" b="0">
                <a:solidFill>
                  <a:srgbClr val="FF99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722" r:id="rId12"/>
  </p:sldLayoutIdLst>
  <p:timing>
    <p:tnLst>
      <p:par>
        <p:cTn id="1" dur="indefinite" restart="never" nodeType="tmRoot"/>
      </p:par>
    </p:tnLst>
  </p:timing>
  <p:txStyles>
    <p:titleStyle>
      <a:lvl1pPr algn="l" rtl="0" fontAlgn="base">
        <a:spcBef>
          <a:spcPct val="0"/>
        </a:spcBef>
        <a:spcAft>
          <a:spcPct val="0"/>
        </a:spcAft>
        <a:defRPr sz="3600" b="1">
          <a:solidFill>
            <a:schemeClr val="bg1"/>
          </a:solidFill>
          <a:latin typeface="+mj-lt"/>
          <a:ea typeface="+mj-ea"/>
          <a:cs typeface="+mj-cs"/>
        </a:defRPr>
      </a:lvl1pPr>
      <a:lvl2pPr algn="l" rtl="0" fontAlgn="base">
        <a:spcBef>
          <a:spcPct val="0"/>
        </a:spcBef>
        <a:spcAft>
          <a:spcPct val="0"/>
        </a:spcAft>
        <a:defRPr sz="3600" b="1">
          <a:solidFill>
            <a:schemeClr val="bg1"/>
          </a:solidFill>
          <a:latin typeface="微软雅黑" pitchFamily="34" charset="-122"/>
          <a:ea typeface="微软雅黑" pitchFamily="34" charset="-122"/>
        </a:defRPr>
      </a:lvl2pPr>
      <a:lvl3pPr algn="l" rtl="0" fontAlgn="base">
        <a:spcBef>
          <a:spcPct val="0"/>
        </a:spcBef>
        <a:spcAft>
          <a:spcPct val="0"/>
        </a:spcAft>
        <a:defRPr sz="3600" b="1">
          <a:solidFill>
            <a:schemeClr val="bg1"/>
          </a:solidFill>
          <a:latin typeface="微软雅黑" pitchFamily="34" charset="-122"/>
          <a:ea typeface="微软雅黑" pitchFamily="34" charset="-122"/>
        </a:defRPr>
      </a:lvl3pPr>
      <a:lvl4pPr algn="l" rtl="0" fontAlgn="base">
        <a:spcBef>
          <a:spcPct val="0"/>
        </a:spcBef>
        <a:spcAft>
          <a:spcPct val="0"/>
        </a:spcAft>
        <a:defRPr sz="3600" b="1">
          <a:solidFill>
            <a:schemeClr val="bg1"/>
          </a:solidFill>
          <a:latin typeface="微软雅黑" pitchFamily="34" charset="-122"/>
          <a:ea typeface="微软雅黑" pitchFamily="34" charset="-122"/>
        </a:defRPr>
      </a:lvl4pPr>
      <a:lvl5pPr algn="l" rtl="0" fontAlgn="base">
        <a:spcBef>
          <a:spcPct val="0"/>
        </a:spcBef>
        <a:spcAft>
          <a:spcPct val="0"/>
        </a:spcAft>
        <a:defRPr sz="3600" b="1">
          <a:solidFill>
            <a:schemeClr val="bg1"/>
          </a:solidFill>
          <a:latin typeface="微软雅黑" pitchFamily="34" charset="-122"/>
          <a:ea typeface="微软雅黑" pitchFamily="34" charset="-122"/>
        </a:defRPr>
      </a:lvl5pPr>
      <a:lvl6pPr marL="456925" algn="l" rtl="0" fontAlgn="base">
        <a:spcBef>
          <a:spcPct val="0"/>
        </a:spcBef>
        <a:spcAft>
          <a:spcPct val="0"/>
        </a:spcAft>
        <a:defRPr sz="3600" b="1">
          <a:solidFill>
            <a:schemeClr val="bg1"/>
          </a:solidFill>
          <a:latin typeface="微软雅黑" pitchFamily="34" charset="-122"/>
          <a:ea typeface="微软雅黑" pitchFamily="34" charset="-122"/>
        </a:defRPr>
      </a:lvl6pPr>
      <a:lvl7pPr marL="913852" algn="l" rtl="0" fontAlgn="base">
        <a:spcBef>
          <a:spcPct val="0"/>
        </a:spcBef>
        <a:spcAft>
          <a:spcPct val="0"/>
        </a:spcAft>
        <a:defRPr sz="3600" b="1">
          <a:solidFill>
            <a:schemeClr val="bg1"/>
          </a:solidFill>
          <a:latin typeface="微软雅黑" pitchFamily="34" charset="-122"/>
          <a:ea typeface="微软雅黑" pitchFamily="34" charset="-122"/>
        </a:defRPr>
      </a:lvl7pPr>
      <a:lvl8pPr marL="1370778" algn="l" rtl="0" fontAlgn="base">
        <a:spcBef>
          <a:spcPct val="0"/>
        </a:spcBef>
        <a:spcAft>
          <a:spcPct val="0"/>
        </a:spcAft>
        <a:defRPr sz="3600" b="1">
          <a:solidFill>
            <a:schemeClr val="bg1"/>
          </a:solidFill>
          <a:latin typeface="微软雅黑" pitchFamily="34" charset="-122"/>
          <a:ea typeface="微软雅黑" pitchFamily="34" charset="-122"/>
        </a:defRPr>
      </a:lvl8pPr>
      <a:lvl9pPr marL="1827703" algn="l" rtl="0" fontAlgn="base">
        <a:spcBef>
          <a:spcPct val="0"/>
        </a:spcBef>
        <a:spcAft>
          <a:spcPct val="0"/>
        </a:spcAft>
        <a:defRPr sz="3600" b="1">
          <a:solidFill>
            <a:schemeClr val="bg1"/>
          </a:solidFill>
          <a:latin typeface="微软雅黑" pitchFamily="34" charset="-122"/>
          <a:ea typeface="微软雅黑" pitchFamily="34" charset="-122"/>
        </a:defRPr>
      </a:lvl9pPr>
    </p:titleStyle>
    <p:bodyStyle>
      <a:lvl1pPr marL="342694" indent="-342694" algn="l" rtl="0" fontAlgn="base">
        <a:lnSpc>
          <a:spcPct val="120000"/>
        </a:lnSpc>
        <a:spcBef>
          <a:spcPct val="30000"/>
        </a:spcBef>
        <a:spcAft>
          <a:spcPct val="0"/>
        </a:spcAft>
        <a:buClr>
          <a:srgbClr val="FF9900"/>
        </a:buClr>
        <a:buSzPct val="80000"/>
        <a:buFont typeface="Wingdings" pitchFamily="2" charset="2"/>
        <a:buChar char="v"/>
        <a:defRPr sz="2400">
          <a:solidFill>
            <a:schemeClr val="tx1"/>
          </a:solidFill>
          <a:latin typeface="+mn-lt"/>
          <a:ea typeface="+mn-ea"/>
          <a:cs typeface="+mn-cs"/>
        </a:defRPr>
      </a:lvl1pPr>
      <a:lvl2pPr marL="742504" indent="-285579" algn="l" rtl="0" fontAlgn="base">
        <a:lnSpc>
          <a:spcPct val="120000"/>
        </a:lnSpc>
        <a:spcBef>
          <a:spcPct val="30000"/>
        </a:spcBef>
        <a:spcAft>
          <a:spcPct val="0"/>
        </a:spcAft>
        <a:buFont typeface="Arial" charset="0"/>
        <a:buChar char="–"/>
        <a:defRPr sz="2400">
          <a:solidFill>
            <a:schemeClr val="tx1"/>
          </a:solidFill>
          <a:latin typeface="+mn-lt"/>
          <a:ea typeface="+mn-ea"/>
        </a:defRPr>
      </a:lvl2pPr>
      <a:lvl3pPr marL="1142316" indent="-228463" algn="l" rtl="0" fontAlgn="base">
        <a:lnSpc>
          <a:spcPct val="120000"/>
        </a:lnSpc>
        <a:spcBef>
          <a:spcPct val="30000"/>
        </a:spcBef>
        <a:spcAft>
          <a:spcPct val="0"/>
        </a:spcAft>
        <a:buFont typeface="Arial" charset="0"/>
        <a:buChar char="•"/>
        <a:defRPr sz="2000">
          <a:solidFill>
            <a:schemeClr val="tx1"/>
          </a:solidFill>
          <a:latin typeface="+mn-lt"/>
          <a:ea typeface="+mn-ea"/>
        </a:defRPr>
      </a:lvl3pPr>
      <a:lvl4pPr marL="1599240" indent="-228463" algn="l" rtl="0" fontAlgn="base">
        <a:lnSpc>
          <a:spcPct val="120000"/>
        </a:lnSpc>
        <a:spcBef>
          <a:spcPct val="30000"/>
        </a:spcBef>
        <a:spcAft>
          <a:spcPct val="0"/>
        </a:spcAft>
        <a:buFont typeface="Arial" charset="0"/>
        <a:buChar char="–"/>
        <a:defRPr sz="1600">
          <a:solidFill>
            <a:schemeClr val="tx1"/>
          </a:solidFill>
          <a:latin typeface="+mn-lt"/>
          <a:ea typeface="+mn-ea"/>
        </a:defRPr>
      </a:lvl4pPr>
      <a:lvl5pPr marL="2056165" indent="-228463" algn="l" rtl="0" fontAlgn="base">
        <a:lnSpc>
          <a:spcPct val="120000"/>
        </a:lnSpc>
        <a:spcBef>
          <a:spcPct val="30000"/>
        </a:spcBef>
        <a:spcAft>
          <a:spcPct val="0"/>
        </a:spcAft>
        <a:buFont typeface="Arial" charset="0"/>
        <a:buChar char="»"/>
        <a:defRPr sz="1600">
          <a:solidFill>
            <a:schemeClr val="tx1"/>
          </a:solidFill>
          <a:latin typeface="+mn-lt"/>
          <a:ea typeface="+mn-ea"/>
        </a:defRPr>
      </a:lvl5pPr>
      <a:lvl6pPr marL="2513092" indent="-228463" algn="l" rtl="0" fontAlgn="base">
        <a:lnSpc>
          <a:spcPct val="120000"/>
        </a:lnSpc>
        <a:spcBef>
          <a:spcPct val="30000"/>
        </a:spcBef>
        <a:spcAft>
          <a:spcPct val="0"/>
        </a:spcAft>
        <a:buFont typeface="Arial" charset="0"/>
        <a:buChar char="»"/>
        <a:defRPr sz="1600">
          <a:solidFill>
            <a:schemeClr val="tx1"/>
          </a:solidFill>
          <a:latin typeface="+mn-lt"/>
          <a:ea typeface="+mn-ea"/>
        </a:defRPr>
      </a:lvl6pPr>
      <a:lvl7pPr marL="2970018" indent="-228463" algn="l" rtl="0" fontAlgn="base">
        <a:lnSpc>
          <a:spcPct val="120000"/>
        </a:lnSpc>
        <a:spcBef>
          <a:spcPct val="30000"/>
        </a:spcBef>
        <a:spcAft>
          <a:spcPct val="0"/>
        </a:spcAft>
        <a:buFont typeface="Arial" charset="0"/>
        <a:buChar char="»"/>
        <a:defRPr sz="1600">
          <a:solidFill>
            <a:schemeClr val="tx1"/>
          </a:solidFill>
          <a:latin typeface="+mn-lt"/>
          <a:ea typeface="+mn-ea"/>
        </a:defRPr>
      </a:lvl7pPr>
      <a:lvl8pPr marL="3426943" indent="-228463" algn="l" rtl="0" fontAlgn="base">
        <a:lnSpc>
          <a:spcPct val="120000"/>
        </a:lnSpc>
        <a:spcBef>
          <a:spcPct val="30000"/>
        </a:spcBef>
        <a:spcAft>
          <a:spcPct val="0"/>
        </a:spcAft>
        <a:buFont typeface="Arial" charset="0"/>
        <a:buChar char="»"/>
        <a:defRPr sz="1600">
          <a:solidFill>
            <a:schemeClr val="tx1"/>
          </a:solidFill>
          <a:latin typeface="+mn-lt"/>
          <a:ea typeface="+mn-ea"/>
        </a:defRPr>
      </a:lvl8pPr>
      <a:lvl9pPr marL="3883868" indent="-228463" algn="l" rtl="0" fontAlgn="base">
        <a:lnSpc>
          <a:spcPct val="120000"/>
        </a:lnSpc>
        <a:spcBef>
          <a:spcPct val="30000"/>
        </a:spcBef>
        <a:spcAft>
          <a:spcPct val="0"/>
        </a:spcAft>
        <a:buFont typeface="Arial" charset="0"/>
        <a:buChar char="»"/>
        <a:defRPr sz="1600">
          <a:solidFill>
            <a:schemeClr val="tx1"/>
          </a:solidFill>
          <a:latin typeface="+mn-lt"/>
          <a:ea typeface="+mn-ea"/>
        </a:defRPr>
      </a:lvl9pPr>
    </p:bodyStyle>
    <p:otherStyle>
      <a:defPPr>
        <a:defRPr lang="zh-CN"/>
      </a:defPPr>
      <a:lvl1pPr marL="0" algn="l" defTabSz="913852" rtl="0" eaLnBrk="1" latinLnBrk="0" hangingPunct="1">
        <a:defRPr sz="1800" kern="1200">
          <a:solidFill>
            <a:schemeClr val="tx1"/>
          </a:solidFill>
          <a:latin typeface="+mn-lt"/>
          <a:ea typeface="+mn-ea"/>
          <a:cs typeface="+mn-cs"/>
        </a:defRPr>
      </a:lvl1pPr>
      <a:lvl2pPr marL="456925" algn="l" defTabSz="913852" rtl="0" eaLnBrk="1" latinLnBrk="0" hangingPunct="1">
        <a:defRPr sz="1800" kern="1200">
          <a:solidFill>
            <a:schemeClr val="tx1"/>
          </a:solidFill>
          <a:latin typeface="+mn-lt"/>
          <a:ea typeface="+mn-ea"/>
          <a:cs typeface="+mn-cs"/>
        </a:defRPr>
      </a:lvl2pPr>
      <a:lvl3pPr marL="913852" algn="l" defTabSz="913852" rtl="0" eaLnBrk="1" latinLnBrk="0" hangingPunct="1">
        <a:defRPr sz="1800" kern="1200">
          <a:solidFill>
            <a:schemeClr val="tx1"/>
          </a:solidFill>
          <a:latin typeface="+mn-lt"/>
          <a:ea typeface="+mn-ea"/>
          <a:cs typeface="+mn-cs"/>
        </a:defRPr>
      </a:lvl3pPr>
      <a:lvl4pPr marL="1370778" algn="l" defTabSz="913852" rtl="0" eaLnBrk="1" latinLnBrk="0" hangingPunct="1">
        <a:defRPr sz="1800" kern="1200">
          <a:solidFill>
            <a:schemeClr val="tx1"/>
          </a:solidFill>
          <a:latin typeface="+mn-lt"/>
          <a:ea typeface="+mn-ea"/>
          <a:cs typeface="+mn-cs"/>
        </a:defRPr>
      </a:lvl4pPr>
      <a:lvl5pPr marL="1827703" algn="l" defTabSz="913852" rtl="0" eaLnBrk="1" latinLnBrk="0" hangingPunct="1">
        <a:defRPr sz="1800" kern="1200">
          <a:solidFill>
            <a:schemeClr val="tx1"/>
          </a:solidFill>
          <a:latin typeface="+mn-lt"/>
          <a:ea typeface="+mn-ea"/>
          <a:cs typeface="+mn-cs"/>
        </a:defRPr>
      </a:lvl5pPr>
      <a:lvl6pPr marL="2284628" algn="l" defTabSz="913852" rtl="0" eaLnBrk="1" latinLnBrk="0" hangingPunct="1">
        <a:defRPr sz="1800" kern="1200">
          <a:solidFill>
            <a:schemeClr val="tx1"/>
          </a:solidFill>
          <a:latin typeface="+mn-lt"/>
          <a:ea typeface="+mn-ea"/>
          <a:cs typeface="+mn-cs"/>
        </a:defRPr>
      </a:lvl6pPr>
      <a:lvl7pPr marL="2741556" algn="l" defTabSz="913852" rtl="0" eaLnBrk="1" latinLnBrk="0" hangingPunct="1">
        <a:defRPr sz="1800" kern="1200">
          <a:solidFill>
            <a:schemeClr val="tx1"/>
          </a:solidFill>
          <a:latin typeface="+mn-lt"/>
          <a:ea typeface="+mn-ea"/>
          <a:cs typeface="+mn-cs"/>
        </a:defRPr>
      </a:lvl7pPr>
      <a:lvl8pPr marL="3198480" algn="l" defTabSz="913852" rtl="0" eaLnBrk="1" latinLnBrk="0" hangingPunct="1">
        <a:defRPr sz="1800" kern="1200">
          <a:solidFill>
            <a:schemeClr val="tx1"/>
          </a:solidFill>
          <a:latin typeface="+mn-lt"/>
          <a:ea typeface="+mn-ea"/>
          <a:cs typeface="+mn-cs"/>
        </a:defRPr>
      </a:lvl8pPr>
      <a:lvl9pPr marL="3655405" algn="l" defTabSz="91385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94242" name="Picture 2"/>
          <p:cNvPicPr>
            <a:picLocks noChangeAspect="1" noChangeArrowheads="1"/>
          </p:cNvPicPr>
          <p:nvPr/>
        </p:nvPicPr>
        <p:blipFill>
          <a:blip r:embed="rId13" cstate="print"/>
          <a:srcRect/>
          <a:stretch>
            <a:fillRect/>
          </a:stretch>
        </p:blipFill>
        <p:spPr bwMode="auto">
          <a:xfrm>
            <a:off x="0" y="836613"/>
            <a:ext cx="9144000" cy="6021387"/>
          </a:xfrm>
          <a:prstGeom prst="rect">
            <a:avLst/>
          </a:prstGeom>
          <a:noFill/>
          <a:ln w="9525">
            <a:noFill/>
            <a:miter lim="800000"/>
            <a:headEnd/>
            <a:tailEnd/>
          </a:ln>
        </p:spPr>
      </p:pic>
      <p:sp>
        <p:nvSpPr>
          <p:cNvPr id="394243" name="标题占位符 1"/>
          <p:cNvSpPr>
            <a:spLocks noGrp="1"/>
          </p:cNvSpPr>
          <p:nvPr>
            <p:ph type="title"/>
          </p:nvPr>
        </p:nvSpPr>
        <p:spPr bwMode="auto">
          <a:xfrm>
            <a:off x="457204" y="214314"/>
            <a:ext cx="8229600" cy="582612"/>
          </a:xfrm>
          <a:prstGeom prst="rect">
            <a:avLst/>
          </a:prstGeom>
          <a:noFill/>
          <a:ln w="9525">
            <a:noFill/>
            <a:miter lim="800000"/>
            <a:headEnd/>
            <a:tailEnd/>
          </a:ln>
        </p:spPr>
        <p:txBody>
          <a:bodyPr vert="horz" wrap="square" lIns="91386" tIns="45692" rIns="91386" bIns="45692" numCol="1" anchor="ctr" anchorCtr="0" compatLnSpc="1">
            <a:prstTxWarp prst="textNoShape">
              <a:avLst/>
            </a:prstTxWarp>
          </a:bodyPr>
          <a:lstStyle/>
          <a:p>
            <a:pPr lvl="0"/>
            <a:r>
              <a:rPr lang="zh-CN" altLang="en-US" smtClean="0"/>
              <a:t>单击此处编辑母版标题样式</a:t>
            </a:r>
          </a:p>
        </p:txBody>
      </p:sp>
      <p:sp>
        <p:nvSpPr>
          <p:cNvPr id="394244" name="文本占位符 2"/>
          <p:cNvSpPr>
            <a:spLocks noGrp="1"/>
          </p:cNvSpPr>
          <p:nvPr>
            <p:ph type="body" idx="1"/>
          </p:nvPr>
        </p:nvSpPr>
        <p:spPr bwMode="auto">
          <a:xfrm>
            <a:off x="457200" y="1052513"/>
            <a:ext cx="8218488" cy="5040312"/>
          </a:xfrm>
          <a:prstGeom prst="rect">
            <a:avLst/>
          </a:prstGeom>
          <a:noFill/>
          <a:ln w="9525">
            <a:noFill/>
            <a:miter lim="800000"/>
            <a:headEnd/>
            <a:tailEnd/>
          </a:ln>
        </p:spPr>
        <p:txBody>
          <a:bodyPr vert="horz" wrap="square" lIns="91386" tIns="45692" rIns="91386" bIns="45692"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pic>
        <p:nvPicPr>
          <p:cNvPr id="394245" name="Picture 5" descr="NordirDesign(TM)"/>
          <p:cNvPicPr>
            <a:picLocks noChangeAspect="1" noChangeArrowheads="1"/>
          </p:cNvPicPr>
          <p:nvPr/>
        </p:nvPicPr>
        <p:blipFill>
          <a:blip r:embed="rId14" cstate="print">
            <a:lum bright="100000"/>
          </a:blip>
          <a:srcRect/>
          <a:stretch>
            <a:fillRect/>
          </a:stretch>
        </p:blipFill>
        <p:spPr bwMode="auto">
          <a:xfrm>
            <a:off x="7380288" y="333379"/>
            <a:ext cx="1331912" cy="355600"/>
          </a:xfrm>
          <a:prstGeom prst="rect">
            <a:avLst/>
          </a:prstGeom>
          <a:noFill/>
          <a:ln w="9525">
            <a:noFill/>
            <a:miter lim="800000"/>
            <a:headEnd/>
            <a:tailEnd/>
          </a:ln>
        </p:spPr>
      </p:pic>
      <p:sp>
        <p:nvSpPr>
          <p:cNvPr id="113676" name="Rectangle 12"/>
          <p:cNvSpPr>
            <a:spLocks noChangeArrowheads="1"/>
          </p:cNvSpPr>
          <p:nvPr/>
        </p:nvSpPr>
        <p:spPr bwMode="auto">
          <a:xfrm>
            <a:off x="0" y="800100"/>
            <a:ext cx="9144000" cy="69850"/>
          </a:xfrm>
          <a:prstGeom prst="rect">
            <a:avLst/>
          </a:prstGeom>
          <a:gradFill rotWithShape="1">
            <a:gsLst>
              <a:gs pos="0">
                <a:srgbClr val="FFCC00"/>
              </a:gs>
              <a:gs pos="100000">
                <a:schemeClr val="bg1"/>
              </a:gs>
            </a:gsLst>
            <a:lin ang="0" scaled="1"/>
          </a:gradFill>
          <a:ln w="9525">
            <a:noFill/>
            <a:miter lim="800000"/>
            <a:headEnd/>
            <a:tailEnd/>
          </a:ln>
          <a:effectLst/>
        </p:spPr>
        <p:txBody>
          <a:bodyPr wrap="none" lIns="91386" tIns="45692" rIns="91386" bIns="45692" anchor="ctr"/>
          <a:lstStyle/>
          <a:p>
            <a:endParaRPr lang="zh-CN" altLang="zh-CN" sz="1800" b="0">
              <a:latin typeface="微软雅黑" pitchFamily="34" charset="-122"/>
              <a:ea typeface="微软雅黑" pitchFamily="34" charset="-122"/>
            </a:endParaRPr>
          </a:p>
        </p:txBody>
      </p:sp>
      <p:pic>
        <p:nvPicPr>
          <p:cNvPr id="394248" name="Picture 8" descr="公司标志-2"/>
          <p:cNvPicPr>
            <a:picLocks noChangeAspect="1" noChangeArrowheads="1"/>
          </p:cNvPicPr>
          <p:nvPr/>
        </p:nvPicPr>
        <p:blipFill>
          <a:blip r:embed="rId15" cstate="print"/>
          <a:srcRect/>
          <a:stretch>
            <a:fillRect/>
          </a:stretch>
        </p:blipFill>
        <p:spPr bwMode="auto">
          <a:xfrm>
            <a:off x="8029577" y="257175"/>
            <a:ext cx="863600" cy="407988"/>
          </a:xfrm>
          <a:prstGeom prst="rect">
            <a:avLst/>
          </a:prstGeom>
          <a:noFill/>
          <a:ln w="9525">
            <a:noFill/>
            <a:miter lim="800000"/>
            <a:headEnd/>
            <a:tailEnd/>
          </a:ln>
        </p:spPr>
      </p:pic>
      <p:sp>
        <p:nvSpPr>
          <p:cNvPr id="394250" name="Rectangle 10"/>
          <p:cNvSpPr>
            <a:spLocks noChangeArrowheads="1"/>
          </p:cNvSpPr>
          <p:nvPr/>
        </p:nvSpPr>
        <p:spPr bwMode="auto">
          <a:xfrm>
            <a:off x="468319" y="6586540"/>
            <a:ext cx="4103687" cy="271462"/>
          </a:xfrm>
          <a:prstGeom prst="rect">
            <a:avLst/>
          </a:prstGeom>
          <a:noFill/>
          <a:ln w="9525">
            <a:noFill/>
            <a:miter lim="800000"/>
            <a:headEnd/>
            <a:tailEnd/>
          </a:ln>
          <a:effectLst/>
        </p:spPr>
        <p:txBody>
          <a:bodyPr lIns="91386" tIns="45692" rIns="91386" bIns="45692"/>
          <a:lstStyle/>
          <a:p>
            <a:r>
              <a:rPr lang="zh-CN" altLang="en-US" sz="1000">
                <a:solidFill>
                  <a:schemeClr val="bg1"/>
                </a:solidFill>
                <a:latin typeface="微软雅黑" pitchFamily="34" charset="-122"/>
                <a:ea typeface="微软雅黑" pitchFamily="34" charset="-122"/>
              </a:rPr>
              <a:t>第  </a:t>
            </a:r>
            <a:fld id="{3EB3AA90-5DDB-4D19-82E1-89B9C23E2035}" type="slidenum">
              <a:rPr lang="zh-CN" altLang="en-US" sz="1000">
                <a:solidFill>
                  <a:schemeClr val="bg1"/>
                </a:solidFill>
                <a:latin typeface="微软雅黑" pitchFamily="34" charset="-122"/>
                <a:ea typeface="微软雅黑" pitchFamily="34" charset="-122"/>
              </a:rPr>
              <a:pPr/>
              <a:t>‹#›</a:t>
            </a:fld>
            <a:r>
              <a:rPr lang="zh-CN" altLang="en-US" sz="1000">
                <a:solidFill>
                  <a:schemeClr val="bg1"/>
                </a:solidFill>
                <a:latin typeface="微软雅黑" pitchFamily="34" charset="-122"/>
                <a:ea typeface="微软雅黑" pitchFamily="34" charset="-122"/>
              </a:rPr>
              <a:t>  页</a:t>
            </a:r>
          </a:p>
        </p:txBody>
      </p:sp>
      <p:grpSp>
        <p:nvGrpSpPr>
          <p:cNvPr id="394271" name="Group 31"/>
          <p:cNvGrpSpPr>
            <a:grpSpLocks/>
          </p:cNvGrpSpPr>
          <p:nvPr/>
        </p:nvGrpSpPr>
        <p:grpSpPr bwMode="auto">
          <a:xfrm>
            <a:off x="7307269" y="6381756"/>
            <a:ext cx="1728787" cy="360363"/>
            <a:chOff x="975" y="3294"/>
            <a:chExt cx="1089" cy="227"/>
          </a:xfrm>
        </p:grpSpPr>
        <p:sp>
          <p:nvSpPr>
            <p:cNvPr id="394272" name="Rectangle 32"/>
            <p:cNvSpPr>
              <a:spLocks noChangeArrowheads="1"/>
            </p:cNvSpPr>
            <p:nvPr userDrawn="1"/>
          </p:nvSpPr>
          <p:spPr bwMode="auto">
            <a:xfrm>
              <a:off x="1018" y="3476"/>
              <a:ext cx="136" cy="45"/>
            </a:xfrm>
            <a:prstGeom prst="rect">
              <a:avLst/>
            </a:prstGeom>
            <a:solidFill>
              <a:srgbClr val="FF9900"/>
            </a:solidFill>
            <a:ln w="9525">
              <a:noFill/>
              <a:miter lim="800000"/>
              <a:headEnd/>
              <a:tailEnd/>
            </a:ln>
            <a:effectLst/>
          </p:spPr>
          <p:txBody>
            <a:bodyPr wrap="none" anchor="ctr"/>
            <a:lstStyle/>
            <a:p>
              <a:endParaRPr lang="zh-CN" altLang="en-US"/>
            </a:p>
          </p:txBody>
        </p:sp>
        <p:sp>
          <p:nvSpPr>
            <p:cNvPr id="394273" name="Line 33"/>
            <p:cNvSpPr>
              <a:spLocks noChangeShapeType="1"/>
            </p:cNvSpPr>
            <p:nvPr userDrawn="1"/>
          </p:nvSpPr>
          <p:spPr bwMode="auto">
            <a:xfrm flipV="1">
              <a:off x="1020" y="3475"/>
              <a:ext cx="1044" cy="1"/>
            </a:xfrm>
            <a:prstGeom prst="line">
              <a:avLst/>
            </a:prstGeom>
            <a:noFill/>
            <a:ln w="9525">
              <a:solidFill>
                <a:srgbClr val="808080"/>
              </a:solidFill>
              <a:round/>
              <a:headEnd/>
              <a:tailEnd/>
            </a:ln>
            <a:effectLst/>
          </p:spPr>
          <p:txBody>
            <a:bodyPr/>
            <a:lstStyle/>
            <a:p>
              <a:endParaRPr lang="zh-CN" altLang="en-US"/>
            </a:p>
          </p:txBody>
        </p:sp>
        <p:sp>
          <p:nvSpPr>
            <p:cNvPr id="394274" name="Rectangle 34"/>
            <p:cNvSpPr>
              <a:spLocks noChangeArrowheads="1"/>
            </p:cNvSpPr>
            <p:nvPr userDrawn="1"/>
          </p:nvSpPr>
          <p:spPr bwMode="auto">
            <a:xfrm>
              <a:off x="975" y="3294"/>
              <a:ext cx="1043" cy="181"/>
            </a:xfrm>
            <a:prstGeom prst="rect">
              <a:avLst/>
            </a:prstGeom>
            <a:noFill/>
            <a:ln w="9525">
              <a:noFill/>
              <a:miter lim="800000"/>
              <a:headEnd/>
              <a:tailEnd/>
            </a:ln>
            <a:effectLst/>
          </p:spPr>
          <p:txBody>
            <a:bodyPr wrap="none" anchor="ctr"/>
            <a:lstStyle/>
            <a:p>
              <a:pPr eaLnBrk="0" hangingPunct="0">
                <a:buFont typeface="Wingdings" pitchFamily="2" charset="2"/>
                <a:buNone/>
              </a:pPr>
              <a:r>
                <a:rPr lang="en-US" altLang="zh-CN" sz="1200">
                  <a:solidFill>
                    <a:srgbClr val="FF9900"/>
                  </a:solidFill>
                  <a:latin typeface="Arial" charset="0"/>
                </a:rPr>
                <a:t>www.</a:t>
              </a:r>
              <a:r>
                <a:rPr lang="en-US" altLang="zh-CN" sz="1600">
                  <a:solidFill>
                    <a:schemeClr val="bg1"/>
                  </a:solidFill>
                  <a:latin typeface="Arial" charset="0"/>
                </a:rPr>
                <a:t>interlib</a:t>
              </a:r>
              <a:r>
                <a:rPr lang="en-US" altLang="zh-CN" sz="1200">
                  <a:solidFill>
                    <a:srgbClr val="FF9900"/>
                  </a:solidFill>
                  <a:latin typeface="Arial" charset="0"/>
                </a:rPr>
                <a:t>.com.cn</a:t>
              </a:r>
              <a:endParaRPr lang="en-US" altLang="zh-CN" sz="1200" b="0">
                <a:solidFill>
                  <a:srgbClr val="FF99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txStyles>
    <p:titleStyle>
      <a:lvl1pPr algn="l" rtl="0" fontAlgn="base">
        <a:spcBef>
          <a:spcPct val="0"/>
        </a:spcBef>
        <a:spcAft>
          <a:spcPct val="0"/>
        </a:spcAft>
        <a:defRPr sz="3600" b="1">
          <a:solidFill>
            <a:schemeClr val="tx1"/>
          </a:solidFill>
          <a:latin typeface="+mj-lt"/>
          <a:ea typeface="+mj-ea"/>
          <a:cs typeface="+mj-cs"/>
        </a:defRPr>
      </a:lvl1pPr>
      <a:lvl2pPr algn="l" rtl="0" fontAlgn="base">
        <a:spcBef>
          <a:spcPct val="0"/>
        </a:spcBef>
        <a:spcAft>
          <a:spcPct val="0"/>
        </a:spcAft>
        <a:defRPr sz="3600" b="1">
          <a:solidFill>
            <a:schemeClr val="tx1"/>
          </a:solidFill>
          <a:latin typeface="微软雅黑" pitchFamily="34" charset="-122"/>
          <a:ea typeface="微软雅黑" pitchFamily="34" charset="-122"/>
        </a:defRPr>
      </a:lvl2pPr>
      <a:lvl3pPr algn="l" rtl="0" fontAlgn="base">
        <a:spcBef>
          <a:spcPct val="0"/>
        </a:spcBef>
        <a:spcAft>
          <a:spcPct val="0"/>
        </a:spcAft>
        <a:defRPr sz="3600" b="1">
          <a:solidFill>
            <a:schemeClr val="tx1"/>
          </a:solidFill>
          <a:latin typeface="微软雅黑" pitchFamily="34" charset="-122"/>
          <a:ea typeface="微软雅黑" pitchFamily="34" charset="-122"/>
        </a:defRPr>
      </a:lvl3pPr>
      <a:lvl4pPr algn="l" rtl="0" fontAlgn="base">
        <a:spcBef>
          <a:spcPct val="0"/>
        </a:spcBef>
        <a:spcAft>
          <a:spcPct val="0"/>
        </a:spcAft>
        <a:defRPr sz="3600" b="1">
          <a:solidFill>
            <a:schemeClr val="tx1"/>
          </a:solidFill>
          <a:latin typeface="微软雅黑" pitchFamily="34" charset="-122"/>
          <a:ea typeface="微软雅黑" pitchFamily="34" charset="-122"/>
        </a:defRPr>
      </a:lvl4pPr>
      <a:lvl5pPr algn="l" rtl="0" fontAlgn="base">
        <a:spcBef>
          <a:spcPct val="0"/>
        </a:spcBef>
        <a:spcAft>
          <a:spcPct val="0"/>
        </a:spcAft>
        <a:defRPr sz="3600" b="1">
          <a:solidFill>
            <a:schemeClr val="tx1"/>
          </a:solidFill>
          <a:latin typeface="微软雅黑" pitchFamily="34" charset="-122"/>
          <a:ea typeface="微软雅黑" pitchFamily="34" charset="-122"/>
        </a:defRPr>
      </a:lvl5pPr>
      <a:lvl6pPr marL="456925" algn="l" rtl="0" fontAlgn="base">
        <a:spcBef>
          <a:spcPct val="0"/>
        </a:spcBef>
        <a:spcAft>
          <a:spcPct val="0"/>
        </a:spcAft>
        <a:defRPr sz="3600" b="1">
          <a:solidFill>
            <a:schemeClr val="tx1"/>
          </a:solidFill>
          <a:latin typeface="微软雅黑" pitchFamily="34" charset="-122"/>
          <a:ea typeface="微软雅黑" pitchFamily="34" charset="-122"/>
        </a:defRPr>
      </a:lvl6pPr>
      <a:lvl7pPr marL="913852" algn="l" rtl="0" fontAlgn="base">
        <a:spcBef>
          <a:spcPct val="0"/>
        </a:spcBef>
        <a:spcAft>
          <a:spcPct val="0"/>
        </a:spcAft>
        <a:defRPr sz="3600" b="1">
          <a:solidFill>
            <a:schemeClr val="tx1"/>
          </a:solidFill>
          <a:latin typeface="微软雅黑" pitchFamily="34" charset="-122"/>
          <a:ea typeface="微软雅黑" pitchFamily="34" charset="-122"/>
        </a:defRPr>
      </a:lvl7pPr>
      <a:lvl8pPr marL="1370778" algn="l" rtl="0" fontAlgn="base">
        <a:spcBef>
          <a:spcPct val="0"/>
        </a:spcBef>
        <a:spcAft>
          <a:spcPct val="0"/>
        </a:spcAft>
        <a:defRPr sz="3600" b="1">
          <a:solidFill>
            <a:schemeClr val="tx1"/>
          </a:solidFill>
          <a:latin typeface="微软雅黑" pitchFamily="34" charset="-122"/>
          <a:ea typeface="微软雅黑" pitchFamily="34" charset="-122"/>
        </a:defRPr>
      </a:lvl8pPr>
      <a:lvl9pPr marL="1827703" algn="l" rtl="0" fontAlgn="base">
        <a:spcBef>
          <a:spcPct val="0"/>
        </a:spcBef>
        <a:spcAft>
          <a:spcPct val="0"/>
        </a:spcAft>
        <a:defRPr sz="3600" b="1">
          <a:solidFill>
            <a:schemeClr val="tx1"/>
          </a:solidFill>
          <a:latin typeface="微软雅黑" pitchFamily="34" charset="-122"/>
          <a:ea typeface="微软雅黑" pitchFamily="34" charset="-122"/>
        </a:defRPr>
      </a:lvl9pPr>
    </p:titleStyle>
    <p:bodyStyle>
      <a:lvl1pPr marL="342694" indent="-342694" algn="l" rtl="0" fontAlgn="base">
        <a:lnSpc>
          <a:spcPct val="120000"/>
        </a:lnSpc>
        <a:spcBef>
          <a:spcPct val="30000"/>
        </a:spcBef>
        <a:spcAft>
          <a:spcPct val="0"/>
        </a:spcAft>
        <a:buClr>
          <a:srgbClr val="FF9900"/>
        </a:buClr>
        <a:buSzPct val="80000"/>
        <a:buFont typeface="Wingdings" pitchFamily="2" charset="2"/>
        <a:buChar char="v"/>
        <a:defRPr sz="2400">
          <a:solidFill>
            <a:schemeClr val="bg1"/>
          </a:solidFill>
          <a:latin typeface="+mn-lt"/>
          <a:ea typeface="+mn-ea"/>
          <a:cs typeface="+mn-cs"/>
        </a:defRPr>
      </a:lvl1pPr>
      <a:lvl2pPr marL="742504" indent="-285579" algn="l" rtl="0" fontAlgn="base">
        <a:lnSpc>
          <a:spcPct val="120000"/>
        </a:lnSpc>
        <a:spcBef>
          <a:spcPct val="30000"/>
        </a:spcBef>
        <a:spcAft>
          <a:spcPct val="0"/>
        </a:spcAft>
        <a:buFont typeface="Arial" charset="0"/>
        <a:buChar char="–"/>
        <a:defRPr sz="2400">
          <a:solidFill>
            <a:schemeClr val="bg1"/>
          </a:solidFill>
          <a:latin typeface="+mn-lt"/>
          <a:ea typeface="+mn-ea"/>
        </a:defRPr>
      </a:lvl2pPr>
      <a:lvl3pPr marL="1142316" indent="-228463" algn="l" rtl="0" fontAlgn="base">
        <a:lnSpc>
          <a:spcPct val="120000"/>
        </a:lnSpc>
        <a:spcBef>
          <a:spcPct val="30000"/>
        </a:spcBef>
        <a:spcAft>
          <a:spcPct val="0"/>
        </a:spcAft>
        <a:buFont typeface="Arial" charset="0"/>
        <a:buChar char="•"/>
        <a:defRPr sz="2000">
          <a:solidFill>
            <a:schemeClr val="bg1"/>
          </a:solidFill>
          <a:latin typeface="+mn-lt"/>
          <a:ea typeface="+mn-ea"/>
        </a:defRPr>
      </a:lvl3pPr>
      <a:lvl4pPr marL="1599240" indent="-228463" algn="l" rtl="0" fontAlgn="base">
        <a:lnSpc>
          <a:spcPct val="120000"/>
        </a:lnSpc>
        <a:spcBef>
          <a:spcPct val="30000"/>
        </a:spcBef>
        <a:spcAft>
          <a:spcPct val="0"/>
        </a:spcAft>
        <a:buFont typeface="Arial" charset="0"/>
        <a:buChar char="–"/>
        <a:defRPr sz="1600">
          <a:solidFill>
            <a:schemeClr val="bg1"/>
          </a:solidFill>
          <a:latin typeface="+mn-lt"/>
          <a:ea typeface="+mn-ea"/>
        </a:defRPr>
      </a:lvl4pPr>
      <a:lvl5pPr marL="2056165" indent="-228463" algn="l" rtl="0" fontAlgn="base">
        <a:lnSpc>
          <a:spcPct val="120000"/>
        </a:lnSpc>
        <a:spcBef>
          <a:spcPct val="30000"/>
        </a:spcBef>
        <a:spcAft>
          <a:spcPct val="0"/>
        </a:spcAft>
        <a:buFont typeface="Arial" charset="0"/>
        <a:buChar char="»"/>
        <a:defRPr sz="1600">
          <a:solidFill>
            <a:schemeClr val="bg1"/>
          </a:solidFill>
          <a:latin typeface="+mn-lt"/>
          <a:ea typeface="+mn-ea"/>
        </a:defRPr>
      </a:lvl5pPr>
      <a:lvl6pPr marL="2513092" indent="-228463" algn="l" rtl="0" fontAlgn="base">
        <a:lnSpc>
          <a:spcPct val="120000"/>
        </a:lnSpc>
        <a:spcBef>
          <a:spcPct val="30000"/>
        </a:spcBef>
        <a:spcAft>
          <a:spcPct val="0"/>
        </a:spcAft>
        <a:buFont typeface="Arial" charset="0"/>
        <a:buChar char="»"/>
        <a:defRPr sz="1600">
          <a:solidFill>
            <a:schemeClr val="bg1"/>
          </a:solidFill>
          <a:latin typeface="+mn-lt"/>
          <a:ea typeface="+mn-ea"/>
        </a:defRPr>
      </a:lvl6pPr>
      <a:lvl7pPr marL="2970018" indent="-228463" algn="l" rtl="0" fontAlgn="base">
        <a:lnSpc>
          <a:spcPct val="120000"/>
        </a:lnSpc>
        <a:spcBef>
          <a:spcPct val="30000"/>
        </a:spcBef>
        <a:spcAft>
          <a:spcPct val="0"/>
        </a:spcAft>
        <a:buFont typeface="Arial" charset="0"/>
        <a:buChar char="»"/>
        <a:defRPr sz="1600">
          <a:solidFill>
            <a:schemeClr val="bg1"/>
          </a:solidFill>
          <a:latin typeface="+mn-lt"/>
          <a:ea typeface="+mn-ea"/>
        </a:defRPr>
      </a:lvl7pPr>
      <a:lvl8pPr marL="3426943" indent="-228463" algn="l" rtl="0" fontAlgn="base">
        <a:lnSpc>
          <a:spcPct val="120000"/>
        </a:lnSpc>
        <a:spcBef>
          <a:spcPct val="30000"/>
        </a:spcBef>
        <a:spcAft>
          <a:spcPct val="0"/>
        </a:spcAft>
        <a:buFont typeface="Arial" charset="0"/>
        <a:buChar char="»"/>
        <a:defRPr sz="1600">
          <a:solidFill>
            <a:schemeClr val="bg1"/>
          </a:solidFill>
          <a:latin typeface="+mn-lt"/>
          <a:ea typeface="+mn-ea"/>
        </a:defRPr>
      </a:lvl8pPr>
      <a:lvl9pPr marL="3883868" indent="-228463" algn="l" rtl="0" fontAlgn="base">
        <a:lnSpc>
          <a:spcPct val="120000"/>
        </a:lnSpc>
        <a:spcBef>
          <a:spcPct val="30000"/>
        </a:spcBef>
        <a:spcAft>
          <a:spcPct val="0"/>
        </a:spcAft>
        <a:buFont typeface="Arial" charset="0"/>
        <a:buChar char="»"/>
        <a:defRPr sz="1600">
          <a:solidFill>
            <a:schemeClr val="bg1"/>
          </a:solidFill>
          <a:latin typeface="+mn-lt"/>
          <a:ea typeface="+mn-ea"/>
        </a:defRPr>
      </a:lvl9pPr>
    </p:bodyStyle>
    <p:otherStyle>
      <a:defPPr>
        <a:defRPr lang="zh-CN"/>
      </a:defPPr>
      <a:lvl1pPr marL="0" algn="l" defTabSz="913852" rtl="0" eaLnBrk="1" latinLnBrk="0" hangingPunct="1">
        <a:defRPr sz="1800" kern="1200">
          <a:solidFill>
            <a:schemeClr val="tx1"/>
          </a:solidFill>
          <a:latin typeface="+mn-lt"/>
          <a:ea typeface="+mn-ea"/>
          <a:cs typeface="+mn-cs"/>
        </a:defRPr>
      </a:lvl1pPr>
      <a:lvl2pPr marL="456925" algn="l" defTabSz="913852" rtl="0" eaLnBrk="1" latinLnBrk="0" hangingPunct="1">
        <a:defRPr sz="1800" kern="1200">
          <a:solidFill>
            <a:schemeClr val="tx1"/>
          </a:solidFill>
          <a:latin typeface="+mn-lt"/>
          <a:ea typeface="+mn-ea"/>
          <a:cs typeface="+mn-cs"/>
        </a:defRPr>
      </a:lvl2pPr>
      <a:lvl3pPr marL="913852" algn="l" defTabSz="913852" rtl="0" eaLnBrk="1" latinLnBrk="0" hangingPunct="1">
        <a:defRPr sz="1800" kern="1200">
          <a:solidFill>
            <a:schemeClr val="tx1"/>
          </a:solidFill>
          <a:latin typeface="+mn-lt"/>
          <a:ea typeface="+mn-ea"/>
          <a:cs typeface="+mn-cs"/>
        </a:defRPr>
      </a:lvl3pPr>
      <a:lvl4pPr marL="1370778" algn="l" defTabSz="913852" rtl="0" eaLnBrk="1" latinLnBrk="0" hangingPunct="1">
        <a:defRPr sz="1800" kern="1200">
          <a:solidFill>
            <a:schemeClr val="tx1"/>
          </a:solidFill>
          <a:latin typeface="+mn-lt"/>
          <a:ea typeface="+mn-ea"/>
          <a:cs typeface="+mn-cs"/>
        </a:defRPr>
      </a:lvl4pPr>
      <a:lvl5pPr marL="1827703" algn="l" defTabSz="913852" rtl="0" eaLnBrk="1" latinLnBrk="0" hangingPunct="1">
        <a:defRPr sz="1800" kern="1200">
          <a:solidFill>
            <a:schemeClr val="tx1"/>
          </a:solidFill>
          <a:latin typeface="+mn-lt"/>
          <a:ea typeface="+mn-ea"/>
          <a:cs typeface="+mn-cs"/>
        </a:defRPr>
      </a:lvl5pPr>
      <a:lvl6pPr marL="2284628" algn="l" defTabSz="913852" rtl="0" eaLnBrk="1" latinLnBrk="0" hangingPunct="1">
        <a:defRPr sz="1800" kern="1200">
          <a:solidFill>
            <a:schemeClr val="tx1"/>
          </a:solidFill>
          <a:latin typeface="+mn-lt"/>
          <a:ea typeface="+mn-ea"/>
          <a:cs typeface="+mn-cs"/>
        </a:defRPr>
      </a:lvl6pPr>
      <a:lvl7pPr marL="2741556" algn="l" defTabSz="913852" rtl="0" eaLnBrk="1" latinLnBrk="0" hangingPunct="1">
        <a:defRPr sz="1800" kern="1200">
          <a:solidFill>
            <a:schemeClr val="tx1"/>
          </a:solidFill>
          <a:latin typeface="+mn-lt"/>
          <a:ea typeface="+mn-ea"/>
          <a:cs typeface="+mn-cs"/>
        </a:defRPr>
      </a:lvl7pPr>
      <a:lvl8pPr marL="3198480" algn="l" defTabSz="913852" rtl="0" eaLnBrk="1" latinLnBrk="0" hangingPunct="1">
        <a:defRPr sz="1800" kern="1200">
          <a:solidFill>
            <a:schemeClr val="tx1"/>
          </a:solidFill>
          <a:latin typeface="+mn-lt"/>
          <a:ea typeface="+mn-ea"/>
          <a:cs typeface="+mn-cs"/>
        </a:defRPr>
      </a:lvl8pPr>
      <a:lvl9pPr marL="3655405" algn="l" defTabSz="91385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95266" name="Picture 2"/>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395267" name="标题占位符 1"/>
          <p:cNvSpPr>
            <a:spLocks noGrp="1"/>
          </p:cNvSpPr>
          <p:nvPr>
            <p:ph type="title"/>
          </p:nvPr>
        </p:nvSpPr>
        <p:spPr bwMode="auto">
          <a:xfrm>
            <a:off x="457204" y="214314"/>
            <a:ext cx="8229600" cy="582612"/>
          </a:xfrm>
          <a:prstGeom prst="rect">
            <a:avLst/>
          </a:prstGeom>
          <a:noFill/>
          <a:ln w="9525">
            <a:noFill/>
            <a:miter lim="800000"/>
            <a:headEnd/>
            <a:tailEnd/>
          </a:ln>
        </p:spPr>
        <p:txBody>
          <a:bodyPr vert="horz" wrap="square" lIns="91386" tIns="45692" rIns="91386" bIns="45692" numCol="1" anchor="ctr" anchorCtr="0" compatLnSpc="1">
            <a:prstTxWarp prst="textNoShape">
              <a:avLst/>
            </a:prstTxWarp>
          </a:bodyPr>
          <a:lstStyle/>
          <a:p>
            <a:pPr lvl="0"/>
            <a:r>
              <a:rPr lang="zh-CN" altLang="en-US" smtClean="0"/>
              <a:t>单击此处编辑母版标题样式</a:t>
            </a:r>
          </a:p>
        </p:txBody>
      </p:sp>
      <p:sp>
        <p:nvSpPr>
          <p:cNvPr id="395268" name="文本占位符 2"/>
          <p:cNvSpPr>
            <a:spLocks noGrp="1"/>
          </p:cNvSpPr>
          <p:nvPr>
            <p:ph type="body" idx="1"/>
          </p:nvPr>
        </p:nvSpPr>
        <p:spPr bwMode="auto">
          <a:xfrm>
            <a:off x="457200" y="1052513"/>
            <a:ext cx="8218488" cy="5040312"/>
          </a:xfrm>
          <a:prstGeom prst="rect">
            <a:avLst/>
          </a:prstGeom>
          <a:noFill/>
          <a:ln w="9525">
            <a:noFill/>
            <a:miter lim="800000"/>
            <a:headEnd/>
            <a:tailEnd/>
          </a:ln>
        </p:spPr>
        <p:txBody>
          <a:bodyPr vert="horz" wrap="square" lIns="91386" tIns="45692" rIns="91386" bIns="45692"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95271" name="Rectangle 7"/>
          <p:cNvSpPr>
            <a:spLocks noChangeArrowheads="1"/>
          </p:cNvSpPr>
          <p:nvPr/>
        </p:nvSpPr>
        <p:spPr bwMode="auto">
          <a:xfrm>
            <a:off x="468319" y="6586540"/>
            <a:ext cx="4103687" cy="271462"/>
          </a:xfrm>
          <a:prstGeom prst="rect">
            <a:avLst/>
          </a:prstGeom>
          <a:noFill/>
          <a:ln w="9525">
            <a:noFill/>
            <a:miter lim="800000"/>
            <a:headEnd/>
            <a:tailEnd/>
          </a:ln>
          <a:effectLst/>
        </p:spPr>
        <p:txBody>
          <a:bodyPr lIns="91386" tIns="45692" rIns="91386" bIns="45692"/>
          <a:lstStyle/>
          <a:p>
            <a:r>
              <a:rPr lang="zh-CN" altLang="en-US" sz="1000">
                <a:solidFill>
                  <a:schemeClr val="bg1"/>
                </a:solidFill>
                <a:latin typeface="微软雅黑" pitchFamily="34" charset="-122"/>
                <a:ea typeface="微软雅黑" pitchFamily="34" charset="-122"/>
              </a:rPr>
              <a:t>第  </a:t>
            </a:r>
            <a:fld id="{A5BCD13A-6E1E-4C2D-BBEF-A8AF8A7361A5}" type="slidenum">
              <a:rPr lang="zh-CN" altLang="en-US" sz="1000">
                <a:solidFill>
                  <a:schemeClr val="bg1"/>
                </a:solidFill>
                <a:latin typeface="微软雅黑" pitchFamily="34" charset="-122"/>
                <a:ea typeface="微软雅黑" pitchFamily="34" charset="-122"/>
              </a:rPr>
              <a:pPr/>
              <a:t>‹#›</a:t>
            </a:fld>
            <a:r>
              <a:rPr lang="zh-CN" altLang="en-US" sz="1000">
                <a:solidFill>
                  <a:schemeClr val="bg1"/>
                </a:solidFill>
                <a:latin typeface="微软雅黑" pitchFamily="34" charset="-122"/>
                <a:ea typeface="微软雅黑" pitchFamily="34" charset="-122"/>
              </a:rPr>
              <a:t>  页</a:t>
            </a:r>
          </a:p>
        </p:txBody>
      </p:sp>
      <p:grpSp>
        <p:nvGrpSpPr>
          <p:cNvPr id="395272" name="Group 8"/>
          <p:cNvGrpSpPr>
            <a:grpSpLocks/>
          </p:cNvGrpSpPr>
          <p:nvPr/>
        </p:nvGrpSpPr>
        <p:grpSpPr bwMode="auto">
          <a:xfrm>
            <a:off x="7307269" y="6381756"/>
            <a:ext cx="1728787" cy="360363"/>
            <a:chOff x="975" y="3294"/>
            <a:chExt cx="1089" cy="227"/>
          </a:xfrm>
        </p:grpSpPr>
        <p:sp>
          <p:nvSpPr>
            <p:cNvPr id="395273" name="Rectangle 9"/>
            <p:cNvSpPr>
              <a:spLocks noChangeArrowheads="1"/>
            </p:cNvSpPr>
            <p:nvPr userDrawn="1"/>
          </p:nvSpPr>
          <p:spPr bwMode="auto">
            <a:xfrm>
              <a:off x="1018" y="3476"/>
              <a:ext cx="136" cy="45"/>
            </a:xfrm>
            <a:prstGeom prst="rect">
              <a:avLst/>
            </a:prstGeom>
            <a:solidFill>
              <a:srgbClr val="FF9900"/>
            </a:solidFill>
            <a:ln w="9525">
              <a:noFill/>
              <a:miter lim="800000"/>
              <a:headEnd/>
              <a:tailEnd/>
            </a:ln>
            <a:effectLst/>
          </p:spPr>
          <p:txBody>
            <a:bodyPr wrap="none" anchor="ctr"/>
            <a:lstStyle/>
            <a:p>
              <a:endParaRPr lang="zh-CN" altLang="en-US"/>
            </a:p>
          </p:txBody>
        </p:sp>
        <p:sp>
          <p:nvSpPr>
            <p:cNvPr id="395274" name="Line 10"/>
            <p:cNvSpPr>
              <a:spLocks noChangeShapeType="1"/>
            </p:cNvSpPr>
            <p:nvPr userDrawn="1"/>
          </p:nvSpPr>
          <p:spPr bwMode="auto">
            <a:xfrm flipV="1">
              <a:off x="1020" y="3475"/>
              <a:ext cx="1044" cy="1"/>
            </a:xfrm>
            <a:prstGeom prst="line">
              <a:avLst/>
            </a:prstGeom>
            <a:noFill/>
            <a:ln w="9525">
              <a:solidFill>
                <a:srgbClr val="808080"/>
              </a:solidFill>
              <a:round/>
              <a:headEnd/>
              <a:tailEnd/>
            </a:ln>
            <a:effectLst/>
          </p:spPr>
          <p:txBody>
            <a:bodyPr/>
            <a:lstStyle/>
            <a:p>
              <a:endParaRPr lang="zh-CN" altLang="en-US"/>
            </a:p>
          </p:txBody>
        </p:sp>
        <p:sp>
          <p:nvSpPr>
            <p:cNvPr id="395275" name="Rectangle 11"/>
            <p:cNvSpPr>
              <a:spLocks noChangeArrowheads="1"/>
            </p:cNvSpPr>
            <p:nvPr userDrawn="1"/>
          </p:nvSpPr>
          <p:spPr bwMode="auto">
            <a:xfrm>
              <a:off x="975" y="3294"/>
              <a:ext cx="1043" cy="181"/>
            </a:xfrm>
            <a:prstGeom prst="rect">
              <a:avLst/>
            </a:prstGeom>
            <a:noFill/>
            <a:ln w="9525">
              <a:noFill/>
              <a:miter lim="800000"/>
              <a:headEnd/>
              <a:tailEnd/>
            </a:ln>
            <a:effectLst/>
          </p:spPr>
          <p:txBody>
            <a:bodyPr wrap="none" anchor="ctr"/>
            <a:lstStyle/>
            <a:p>
              <a:pPr eaLnBrk="0" hangingPunct="0">
                <a:buFont typeface="Wingdings" pitchFamily="2" charset="2"/>
                <a:buNone/>
              </a:pPr>
              <a:r>
                <a:rPr lang="en-US" altLang="zh-CN" sz="1200">
                  <a:solidFill>
                    <a:srgbClr val="FF9900"/>
                  </a:solidFill>
                  <a:latin typeface="Arial" charset="0"/>
                </a:rPr>
                <a:t>www.</a:t>
              </a:r>
              <a:r>
                <a:rPr lang="en-US" altLang="zh-CN" sz="1600">
                  <a:solidFill>
                    <a:schemeClr val="bg1"/>
                  </a:solidFill>
                  <a:latin typeface="Arial" charset="0"/>
                </a:rPr>
                <a:t>interlib</a:t>
              </a:r>
              <a:r>
                <a:rPr lang="en-US" altLang="zh-CN" sz="1200">
                  <a:solidFill>
                    <a:srgbClr val="FF9900"/>
                  </a:solidFill>
                  <a:latin typeface="Arial" charset="0"/>
                </a:rPr>
                <a:t>.com.cn</a:t>
              </a:r>
              <a:endParaRPr lang="en-US" altLang="zh-CN" sz="1200" b="0">
                <a:solidFill>
                  <a:srgbClr val="FF99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txStyles>
    <p:titleStyle>
      <a:lvl1pPr algn="l" rtl="0" fontAlgn="base">
        <a:spcBef>
          <a:spcPct val="0"/>
        </a:spcBef>
        <a:spcAft>
          <a:spcPct val="0"/>
        </a:spcAft>
        <a:defRPr sz="3600" b="1">
          <a:solidFill>
            <a:schemeClr val="bg1"/>
          </a:solidFill>
          <a:latin typeface="+mj-lt"/>
          <a:ea typeface="+mj-ea"/>
          <a:cs typeface="+mj-cs"/>
        </a:defRPr>
      </a:lvl1pPr>
      <a:lvl2pPr algn="l" rtl="0" fontAlgn="base">
        <a:spcBef>
          <a:spcPct val="0"/>
        </a:spcBef>
        <a:spcAft>
          <a:spcPct val="0"/>
        </a:spcAft>
        <a:defRPr sz="3600" b="1">
          <a:solidFill>
            <a:schemeClr val="bg1"/>
          </a:solidFill>
          <a:latin typeface="微软雅黑" pitchFamily="34" charset="-122"/>
          <a:ea typeface="微软雅黑" pitchFamily="34" charset="-122"/>
        </a:defRPr>
      </a:lvl2pPr>
      <a:lvl3pPr algn="l" rtl="0" fontAlgn="base">
        <a:spcBef>
          <a:spcPct val="0"/>
        </a:spcBef>
        <a:spcAft>
          <a:spcPct val="0"/>
        </a:spcAft>
        <a:defRPr sz="3600" b="1">
          <a:solidFill>
            <a:schemeClr val="bg1"/>
          </a:solidFill>
          <a:latin typeface="微软雅黑" pitchFamily="34" charset="-122"/>
          <a:ea typeface="微软雅黑" pitchFamily="34" charset="-122"/>
        </a:defRPr>
      </a:lvl3pPr>
      <a:lvl4pPr algn="l" rtl="0" fontAlgn="base">
        <a:spcBef>
          <a:spcPct val="0"/>
        </a:spcBef>
        <a:spcAft>
          <a:spcPct val="0"/>
        </a:spcAft>
        <a:defRPr sz="3600" b="1">
          <a:solidFill>
            <a:schemeClr val="bg1"/>
          </a:solidFill>
          <a:latin typeface="微软雅黑" pitchFamily="34" charset="-122"/>
          <a:ea typeface="微软雅黑" pitchFamily="34" charset="-122"/>
        </a:defRPr>
      </a:lvl4pPr>
      <a:lvl5pPr algn="l" rtl="0" fontAlgn="base">
        <a:spcBef>
          <a:spcPct val="0"/>
        </a:spcBef>
        <a:spcAft>
          <a:spcPct val="0"/>
        </a:spcAft>
        <a:defRPr sz="3600" b="1">
          <a:solidFill>
            <a:schemeClr val="bg1"/>
          </a:solidFill>
          <a:latin typeface="微软雅黑" pitchFamily="34" charset="-122"/>
          <a:ea typeface="微软雅黑" pitchFamily="34" charset="-122"/>
        </a:defRPr>
      </a:lvl5pPr>
      <a:lvl6pPr marL="456925" algn="l" rtl="0" fontAlgn="base">
        <a:spcBef>
          <a:spcPct val="0"/>
        </a:spcBef>
        <a:spcAft>
          <a:spcPct val="0"/>
        </a:spcAft>
        <a:defRPr sz="3600" b="1">
          <a:solidFill>
            <a:schemeClr val="bg1"/>
          </a:solidFill>
          <a:latin typeface="微软雅黑" pitchFamily="34" charset="-122"/>
          <a:ea typeface="微软雅黑" pitchFamily="34" charset="-122"/>
        </a:defRPr>
      </a:lvl6pPr>
      <a:lvl7pPr marL="913852" algn="l" rtl="0" fontAlgn="base">
        <a:spcBef>
          <a:spcPct val="0"/>
        </a:spcBef>
        <a:spcAft>
          <a:spcPct val="0"/>
        </a:spcAft>
        <a:defRPr sz="3600" b="1">
          <a:solidFill>
            <a:schemeClr val="bg1"/>
          </a:solidFill>
          <a:latin typeface="微软雅黑" pitchFamily="34" charset="-122"/>
          <a:ea typeface="微软雅黑" pitchFamily="34" charset="-122"/>
        </a:defRPr>
      </a:lvl7pPr>
      <a:lvl8pPr marL="1370778" algn="l" rtl="0" fontAlgn="base">
        <a:spcBef>
          <a:spcPct val="0"/>
        </a:spcBef>
        <a:spcAft>
          <a:spcPct val="0"/>
        </a:spcAft>
        <a:defRPr sz="3600" b="1">
          <a:solidFill>
            <a:schemeClr val="bg1"/>
          </a:solidFill>
          <a:latin typeface="微软雅黑" pitchFamily="34" charset="-122"/>
          <a:ea typeface="微软雅黑" pitchFamily="34" charset="-122"/>
        </a:defRPr>
      </a:lvl8pPr>
      <a:lvl9pPr marL="1827703" algn="l" rtl="0" fontAlgn="base">
        <a:spcBef>
          <a:spcPct val="0"/>
        </a:spcBef>
        <a:spcAft>
          <a:spcPct val="0"/>
        </a:spcAft>
        <a:defRPr sz="3600" b="1">
          <a:solidFill>
            <a:schemeClr val="bg1"/>
          </a:solidFill>
          <a:latin typeface="微软雅黑" pitchFamily="34" charset="-122"/>
          <a:ea typeface="微软雅黑" pitchFamily="34" charset="-122"/>
        </a:defRPr>
      </a:lvl9pPr>
    </p:titleStyle>
    <p:bodyStyle>
      <a:lvl1pPr marL="342694" indent="-342694" algn="l" rtl="0" fontAlgn="base">
        <a:spcBef>
          <a:spcPct val="20000"/>
        </a:spcBef>
        <a:spcAft>
          <a:spcPct val="0"/>
        </a:spcAft>
        <a:buFont typeface="Arial" charset="0"/>
        <a:buChar char="•"/>
        <a:defRPr sz="3200">
          <a:solidFill>
            <a:schemeClr val="bg1"/>
          </a:solidFill>
          <a:latin typeface="+mn-lt"/>
          <a:ea typeface="+mn-ea"/>
          <a:cs typeface="+mn-cs"/>
        </a:defRPr>
      </a:lvl1pPr>
      <a:lvl2pPr marL="742504" indent="-285579" algn="l" rtl="0" fontAlgn="base">
        <a:spcBef>
          <a:spcPct val="20000"/>
        </a:spcBef>
        <a:spcAft>
          <a:spcPct val="0"/>
        </a:spcAft>
        <a:buFont typeface="Arial" charset="0"/>
        <a:buChar char="–"/>
        <a:defRPr sz="2800">
          <a:solidFill>
            <a:schemeClr val="bg1"/>
          </a:solidFill>
          <a:latin typeface="+mn-lt"/>
          <a:ea typeface="+mn-ea"/>
        </a:defRPr>
      </a:lvl2pPr>
      <a:lvl3pPr marL="1142316" indent="-228463" algn="l" rtl="0" fontAlgn="base">
        <a:spcBef>
          <a:spcPct val="20000"/>
        </a:spcBef>
        <a:spcAft>
          <a:spcPct val="0"/>
        </a:spcAft>
        <a:buFont typeface="Arial" charset="0"/>
        <a:buChar char="•"/>
        <a:defRPr sz="2400">
          <a:solidFill>
            <a:schemeClr val="bg1"/>
          </a:solidFill>
          <a:latin typeface="+mn-lt"/>
          <a:ea typeface="+mn-ea"/>
        </a:defRPr>
      </a:lvl3pPr>
      <a:lvl4pPr marL="1599240" indent="-228463" algn="l" rtl="0" fontAlgn="base">
        <a:spcBef>
          <a:spcPct val="20000"/>
        </a:spcBef>
        <a:spcAft>
          <a:spcPct val="0"/>
        </a:spcAft>
        <a:buFont typeface="Arial" charset="0"/>
        <a:buChar char="–"/>
        <a:defRPr sz="1600">
          <a:solidFill>
            <a:schemeClr val="bg1"/>
          </a:solidFill>
          <a:latin typeface="+mn-lt"/>
          <a:ea typeface="+mn-ea"/>
        </a:defRPr>
      </a:lvl4pPr>
      <a:lvl5pPr marL="2056165" indent="-228463" algn="l" rtl="0" fontAlgn="base">
        <a:spcBef>
          <a:spcPct val="20000"/>
        </a:spcBef>
        <a:spcAft>
          <a:spcPct val="0"/>
        </a:spcAft>
        <a:buFont typeface="Arial" charset="0"/>
        <a:buChar char="»"/>
        <a:defRPr sz="1600">
          <a:solidFill>
            <a:schemeClr val="bg1"/>
          </a:solidFill>
          <a:latin typeface="+mn-lt"/>
          <a:ea typeface="+mn-ea"/>
        </a:defRPr>
      </a:lvl5pPr>
      <a:lvl6pPr marL="2513092" indent="-228463" algn="l" rtl="0" fontAlgn="base">
        <a:spcBef>
          <a:spcPct val="20000"/>
        </a:spcBef>
        <a:spcAft>
          <a:spcPct val="0"/>
        </a:spcAft>
        <a:buFont typeface="Arial" charset="0"/>
        <a:buChar char="»"/>
        <a:defRPr sz="1600">
          <a:solidFill>
            <a:schemeClr val="bg1"/>
          </a:solidFill>
          <a:latin typeface="+mn-lt"/>
          <a:ea typeface="+mn-ea"/>
        </a:defRPr>
      </a:lvl6pPr>
      <a:lvl7pPr marL="2970018" indent="-228463" algn="l" rtl="0" fontAlgn="base">
        <a:spcBef>
          <a:spcPct val="20000"/>
        </a:spcBef>
        <a:spcAft>
          <a:spcPct val="0"/>
        </a:spcAft>
        <a:buFont typeface="Arial" charset="0"/>
        <a:buChar char="»"/>
        <a:defRPr sz="1600">
          <a:solidFill>
            <a:schemeClr val="bg1"/>
          </a:solidFill>
          <a:latin typeface="+mn-lt"/>
          <a:ea typeface="+mn-ea"/>
        </a:defRPr>
      </a:lvl7pPr>
      <a:lvl8pPr marL="3426943" indent="-228463" algn="l" rtl="0" fontAlgn="base">
        <a:spcBef>
          <a:spcPct val="20000"/>
        </a:spcBef>
        <a:spcAft>
          <a:spcPct val="0"/>
        </a:spcAft>
        <a:buFont typeface="Arial" charset="0"/>
        <a:buChar char="»"/>
        <a:defRPr sz="1600">
          <a:solidFill>
            <a:schemeClr val="bg1"/>
          </a:solidFill>
          <a:latin typeface="+mn-lt"/>
          <a:ea typeface="+mn-ea"/>
        </a:defRPr>
      </a:lvl8pPr>
      <a:lvl9pPr marL="3883868" indent="-228463" algn="l" rtl="0" fontAlgn="base">
        <a:spcBef>
          <a:spcPct val="20000"/>
        </a:spcBef>
        <a:spcAft>
          <a:spcPct val="0"/>
        </a:spcAft>
        <a:buFont typeface="Arial" charset="0"/>
        <a:buChar char="»"/>
        <a:defRPr sz="1600">
          <a:solidFill>
            <a:schemeClr val="bg1"/>
          </a:solidFill>
          <a:latin typeface="+mn-lt"/>
          <a:ea typeface="+mn-ea"/>
        </a:defRPr>
      </a:lvl9pPr>
    </p:bodyStyle>
    <p:otherStyle>
      <a:defPPr>
        <a:defRPr lang="zh-CN"/>
      </a:defPPr>
      <a:lvl1pPr marL="0" algn="l" defTabSz="913852" rtl="0" eaLnBrk="1" latinLnBrk="0" hangingPunct="1">
        <a:defRPr sz="1800" kern="1200">
          <a:solidFill>
            <a:schemeClr val="tx1"/>
          </a:solidFill>
          <a:latin typeface="+mn-lt"/>
          <a:ea typeface="+mn-ea"/>
          <a:cs typeface="+mn-cs"/>
        </a:defRPr>
      </a:lvl1pPr>
      <a:lvl2pPr marL="456925" algn="l" defTabSz="913852" rtl="0" eaLnBrk="1" latinLnBrk="0" hangingPunct="1">
        <a:defRPr sz="1800" kern="1200">
          <a:solidFill>
            <a:schemeClr val="tx1"/>
          </a:solidFill>
          <a:latin typeface="+mn-lt"/>
          <a:ea typeface="+mn-ea"/>
          <a:cs typeface="+mn-cs"/>
        </a:defRPr>
      </a:lvl2pPr>
      <a:lvl3pPr marL="913852" algn="l" defTabSz="913852" rtl="0" eaLnBrk="1" latinLnBrk="0" hangingPunct="1">
        <a:defRPr sz="1800" kern="1200">
          <a:solidFill>
            <a:schemeClr val="tx1"/>
          </a:solidFill>
          <a:latin typeface="+mn-lt"/>
          <a:ea typeface="+mn-ea"/>
          <a:cs typeface="+mn-cs"/>
        </a:defRPr>
      </a:lvl3pPr>
      <a:lvl4pPr marL="1370778" algn="l" defTabSz="913852" rtl="0" eaLnBrk="1" latinLnBrk="0" hangingPunct="1">
        <a:defRPr sz="1800" kern="1200">
          <a:solidFill>
            <a:schemeClr val="tx1"/>
          </a:solidFill>
          <a:latin typeface="+mn-lt"/>
          <a:ea typeface="+mn-ea"/>
          <a:cs typeface="+mn-cs"/>
        </a:defRPr>
      </a:lvl4pPr>
      <a:lvl5pPr marL="1827703" algn="l" defTabSz="913852" rtl="0" eaLnBrk="1" latinLnBrk="0" hangingPunct="1">
        <a:defRPr sz="1800" kern="1200">
          <a:solidFill>
            <a:schemeClr val="tx1"/>
          </a:solidFill>
          <a:latin typeface="+mn-lt"/>
          <a:ea typeface="+mn-ea"/>
          <a:cs typeface="+mn-cs"/>
        </a:defRPr>
      </a:lvl5pPr>
      <a:lvl6pPr marL="2284628" algn="l" defTabSz="913852" rtl="0" eaLnBrk="1" latinLnBrk="0" hangingPunct="1">
        <a:defRPr sz="1800" kern="1200">
          <a:solidFill>
            <a:schemeClr val="tx1"/>
          </a:solidFill>
          <a:latin typeface="+mn-lt"/>
          <a:ea typeface="+mn-ea"/>
          <a:cs typeface="+mn-cs"/>
        </a:defRPr>
      </a:lvl6pPr>
      <a:lvl7pPr marL="2741556" algn="l" defTabSz="913852" rtl="0" eaLnBrk="1" latinLnBrk="0" hangingPunct="1">
        <a:defRPr sz="1800" kern="1200">
          <a:solidFill>
            <a:schemeClr val="tx1"/>
          </a:solidFill>
          <a:latin typeface="+mn-lt"/>
          <a:ea typeface="+mn-ea"/>
          <a:cs typeface="+mn-cs"/>
        </a:defRPr>
      </a:lvl7pPr>
      <a:lvl8pPr marL="3198480" algn="l" defTabSz="913852" rtl="0" eaLnBrk="1" latinLnBrk="0" hangingPunct="1">
        <a:defRPr sz="1800" kern="1200">
          <a:solidFill>
            <a:schemeClr val="tx1"/>
          </a:solidFill>
          <a:latin typeface="+mn-lt"/>
          <a:ea typeface="+mn-ea"/>
          <a:cs typeface="+mn-cs"/>
        </a:defRPr>
      </a:lvl8pPr>
      <a:lvl9pPr marL="3655405" algn="l" defTabSz="91385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99719" name="Picture 2"/>
          <p:cNvPicPr>
            <a:picLocks noChangeAspect="1" noChangeArrowheads="1"/>
          </p:cNvPicPr>
          <p:nvPr/>
        </p:nvPicPr>
        <p:blipFill>
          <a:blip r:embed="rId13" cstate="print"/>
          <a:srcRect/>
          <a:stretch>
            <a:fillRect/>
          </a:stretch>
        </p:blipFill>
        <p:spPr bwMode="auto">
          <a:xfrm>
            <a:off x="6" y="0"/>
            <a:ext cx="3059113" cy="6858000"/>
          </a:xfrm>
          <a:prstGeom prst="rect">
            <a:avLst/>
          </a:prstGeom>
          <a:noFill/>
          <a:ln w="9525">
            <a:noFill/>
            <a:miter lim="800000"/>
            <a:headEnd/>
            <a:tailEnd/>
          </a:ln>
        </p:spPr>
      </p:pic>
      <p:sp>
        <p:nvSpPr>
          <p:cNvPr id="499725" name="Rectangle 13"/>
          <p:cNvSpPr>
            <a:spLocks noChangeArrowheads="1"/>
          </p:cNvSpPr>
          <p:nvPr/>
        </p:nvSpPr>
        <p:spPr bwMode="auto">
          <a:xfrm>
            <a:off x="468319" y="6586540"/>
            <a:ext cx="4103687" cy="271462"/>
          </a:xfrm>
          <a:prstGeom prst="rect">
            <a:avLst/>
          </a:prstGeom>
          <a:noFill/>
          <a:ln w="9525">
            <a:noFill/>
            <a:miter lim="800000"/>
            <a:headEnd/>
            <a:tailEnd/>
          </a:ln>
          <a:effectLst/>
        </p:spPr>
        <p:txBody>
          <a:bodyPr lIns="91386" tIns="45692" rIns="91386" bIns="45692"/>
          <a:lstStyle/>
          <a:p>
            <a:r>
              <a:rPr lang="zh-CN" altLang="en-US" sz="1000">
                <a:solidFill>
                  <a:srgbClr val="FFFFFF"/>
                </a:solidFill>
                <a:latin typeface="微软雅黑" pitchFamily="34" charset="-122"/>
                <a:ea typeface="微软雅黑" pitchFamily="34" charset="-122"/>
              </a:rPr>
              <a:t>第  </a:t>
            </a:r>
            <a:fld id="{388CFEB5-BF8D-4BDC-AD7F-44D546447211}" type="slidenum">
              <a:rPr lang="zh-CN" altLang="en-US" sz="1000">
                <a:solidFill>
                  <a:srgbClr val="FFFFFF"/>
                </a:solidFill>
                <a:latin typeface="微软雅黑" pitchFamily="34" charset="-122"/>
                <a:ea typeface="微软雅黑" pitchFamily="34" charset="-122"/>
              </a:rPr>
              <a:pPr/>
              <a:t>‹#›</a:t>
            </a:fld>
            <a:r>
              <a:rPr lang="zh-CN" altLang="en-US" sz="1000">
                <a:solidFill>
                  <a:srgbClr val="FFFFFF"/>
                </a:solidFill>
                <a:latin typeface="微软雅黑" pitchFamily="34" charset="-122"/>
                <a:ea typeface="微软雅黑" pitchFamily="34" charset="-122"/>
              </a:rPr>
              <a:t>  页</a:t>
            </a:r>
          </a:p>
        </p:txBody>
      </p:sp>
      <p:pic>
        <p:nvPicPr>
          <p:cNvPr id="499730" name="Picture 18" descr="公司标志-2"/>
          <p:cNvPicPr>
            <a:picLocks noChangeAspect="1" noChangeArrowheads="1"/>
          </p:cNvPicPr>
          <p:nvPr/>
        </p:nvPicPr>
        <p:blipFill>
          <a:blip r:embed="rId14" cstate="print"/>
          <a:srcRect/>
          <a:stretch>
            <a:fillRect/>
          </a:stretch>
        </p:blipFill>
        <p:spPr bwMode="auto">
          <a:xfrm>
            <a:off x="8029577" y="257175"/>
            <a:ext cx="863600" cy="407988"/>
          </a:xfrm>
          <a:prstGeom prst="rect">
            <a:avLst/>
          </a:prstGeom>
          <a:noFill/>
          <a:ln w="9525">
            <a:noFill/>
            <a:miter lim="800000"/>
            <a:headEnd/>
            <a:tailEnd/>
          </a:ln>
        </p:spPr>
      </p:pic>
      <p:grpSp>
        <p:nvGrpSpPr>
          <p:cNvPr id="499739" name="Group 27"/>
          <p:cNvGrpSpPr>
            <a:grpSpLocks/>
          </p:cNvGrpSpPr>
          <p:nvPr/>
        </p:nvGrpSpPr>
        <p:grpSpPr bwMode="auto">
          <a:xfrm>
            <a:off x="7307269" y="6381756"/>
            <a:ext cx="1728787" cy="360363"/>
            <a:chOff x="975" y="3294"/>
            <a:chExt cx="1089" cy="227"/>
          </a:xfrm>
        </p:grpSpPr>
        <p:sp>
          <p:nvSpPr>
            <p:cNvPr id="499740" name="Rectangle 28"/>
            <p:cNvSpPr>
              <a:spLocks noChangeArrowheads="1"/>
            </p:cNvSpPr>
            <p:nvPr userDrawn="1"/>
          </p:nvSpPr>
          <p:spPr bwMode="auto">
            <a:xfrm>
              <a:off x="1018" y="3476"/>
              <a:ext cx="136" cy="45"/>
            </a:xfrm>
            <a:prstGeom prst="rect">
              <a:avLst/>
            </a:prstGeom>
            <a:solidFill>
              <a:srgbClr val="FF9900"/>
            </a:solidFill>
            <a:ln w="9525">
              <a:noFill/>
              <a:miter lim="800000"/>
              <a:headEnd/>
              <a:tailEnd/>
            </a:ln>
            <a:effectLst/>
          </p:spPr>
          <p:txBody>
            <a:bodyPr wrap="none" anchor="ctr"/>
            <a:lstStyle/>
            <a:p>
              <a:endParaRPr lang="zh-CN" altLang="en-US"/>
            </a:p>
          </p:txBody>
        </p:sp>
        <p:sp>
          <p:nvSpPr>
            <p:cNvPr id="499741" name="Line 29"/>
            <p:cNvSpPr>
              <a:spLocks noChangeShapeType="1"/>
            </p:cNvSpPr>
            <p:nvPr userDrawn="1"/>
          </p:nvSpPr>
          <p:spPr bwMode="auto">
            <a:xfrm flipV="1">
              <a:off x="1020" y="3475"/>
              <a:ext cx="1044" cy="1"/>
            </a:xfrm>
            <a:prstGeom prst="line">
              <a:avLst/>
            </a:prstGeom>
            <a:noFill/>
            <a:ln w="9525">
              <a:solidFill>
                <a:srgbClr val="808080"/>
              </a:solidFill>
              <a:round/>
              <a:headEnd/>
              <a:tailEnd/>
            </a:ln>
            <a:effectLst/>
          </p:spPr>
          <p:txBody>
            <a:bodyPr/>
            <a:lstStyle/>
            <a:p>
              <a:endParaRPr lang="zh-CN" altLang="en-US"/>
            </a:p>
          </p:txBody>
        </p:sp>
        <p:sp>
          <p:nvSpPr>
            <p:cNvPr id="499742" name="Rectangle 30"/>
            <p:cNvSpPr>
              <a:spLocks noChangeArrowheads="1"/>
            </p:cNvSpPr>
            <p:nvPr userDrawn="1"/>
          </p:nvSpPr>
          <p:spPr bwMode="auto">
            <a:xfrm>
              <a:off x="975" y="3294"/>
              <a:ext cx="1043" cy="181"/>
            </a:xfrm>
            <a:prstGeom prst="rect">
              <a:avLst/>
            </a:prstGeom>
            <a:noFill/>
            <a:ln w="9525">
              <a:noFill/>
              <a:miter lim="800000"/>
              <a:headEnd/>
              <a:tailEnd/>
            </a:ln>
            <a:effectLst/>
          </p:spPr>
          <p:txBody>
            <a:bodyPr wrap="none" anchor="ctr"/>
            <a:lstStyle/>
            <a:p>
              <a:pPr eaLnBrk="0" hangingPunct="0">
                <a:buFont typeface="Wingdings" pitchFamily="2" charset="2"/>
                <a:buNone/>
              </a:pPr>
              <a:r>
                <a:rPr lang="en-US" altLang="zh-CN" sz="1200">
                  <a:solidFill>
                    <a:srgbClr val="FF9900"/>
                  </a:solidFill>
                  <a:latin typeface="Arial" charset="0"/>
                </a:rPr>
                <a:t>www.</a:t>
              </a:r>
              <a:r>
                <a:rPr lang="en-US" altLang="zh-CN" sz="1600">
                  <a:solidFill>
                    <a:srgbClr val="000000"/>
                  </a:solidFill>
                  <a:latin typeface="Arial" charset="0"/>
                </a:rPr>
                <a:t>interlib</a:t>
              </a:r>
              <a:r>
                <a:rPr lang="en-US" altLang="zh-CN" sz="1200">
                  <a:solidFill>
                    <a:srgbClr val="FF9900"/>
                  </a:solidFill>
                  <a:latin typeface="Arial" charset="0"/>
                </a:rPr>
                <a:t>.com.cn</a:t>
              </a:r>
              <a:endParaRPr lang="en-US" altLang="zh-CN" sz="1200" b="0">
                <a:solidFill>
                  <a:srgbClr val="FF9900"/>
                </a:solidFill>
                <a:latin typeface="Arial" charset="0"/>
              </a:endParaRPr>
            </a:p>
          </p:txBody>
        </p:sp>
      </p:grpSp>
      <p:sp>
        <p:nvSpPr>
          <p:cNvPr id="499743" name="标题占位符 1"/>
          <p:cNvSpPr>
            <a:spLocks noGrp="1"/>
          </p:cNvSpPr>
          <p:nvPr>
            <p:ph type="title"/>
          </p:nvPr>
        </p:nvSpPr>
        <p:spPr bwMode="auto">
          <a:xfrm>
            <a:off x="457204" y="214314"/>
            <a:ext cx="8229600" cy="582612"/>
          </a:xfrm>
          <a:prstGeom prst="rect">
            <a:avLst/>
          </a:prstGeom>
          <a:noFill/>
          <a:ln w="9525">
            <a:noFill/>
            <a:miter lim="800000"/>
            <a:headEnd/>
            <a:tailEnd/>
          </a:ln>
        </p:spPr>
        <p:txBody>
          <a:bodyPr vert="horz" wrap="square" lIns="91386" tIns="45692" rIns="91386" bIns="45692" numCol="1" anchor="ctr" anchorCtr="0" compatLnSpc="1">
            <a:prstTxWarp prst="textNoShape">
              <a:avLst/>
            </a:prstTxWarp>
          </a:bodyPr>
          <a:lstStyle/>
          <a:p>
            <a:pPr lvl="0"/>
            <a:r>
              <a:rPr lang="zh-CN" altLang="en-US" smtClean="0"/>
              <a:t>单击此处编辑母版标题样式</a:t>
            </a:r>
          </a:p>
        </p:txBody>
      </p:sp>
      <p:sp>
        <p:nvSpPr>
          <p:cNvPr id="499744" name="文本占位符 2"/>
          <p:cNvSpPr>
            <a:spLocks noGrp="1"/>
          </p:cNvSpPr>
          <p:nvPr>
            <p:ph type="body" idx="1"/>
          </p:nvPr>
        </p:nvSpPr>
        <p:spPr bwMode="auto">
          <a:xfrm>
            <a:off x="457200" y="1052513"/>
            <a:ext cx="8218488" cy="5040312"/>
          </a:xfrm>
          <a:prstGeom prst="rect">
            <a:avLst/>
          </a:prstGeom>
          <a:noFill/>
          <a:ln w="9525">
            <a:noFill/>
            <a:miter lim="800000"/>
            <a:headEnd/>
            <a:tailEnd/>
          </a:ln>
        </p:spPr>
        <p:txBody>
          <a:bodyPr vert="horz" wrap="square" lIns="91386" tIns="45692" rIns="91386" bIns="45692"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fontAlgn="base">
        <a:spcBef>
          <a:spcPct val="0"/>
        </a:spcBef>
        <a:spcAft>
          <a:spcPct val="0"/>
        </a:spcAft>
        <a:defRPr sz="2800">
          <a:solidFill>
            <a:schemeClr val="tx2"/>
          </a:solidFill>
          <a:latin typeface="+mj-lt"/>
          <a:ea typeface="+mj-ea"/>
          <a:cs typeface="+mj-cs"/>
        </a:defRPr>
      </a:lvl1pPr>
      <a:lvl2pPr algn="ctr" rtl="0" fontAlgn="base">
        <a:spcBef>
          <a:spcPct val="0"/>
        </a:spcBef>
        <a:spcAft>
          <a:spcPct val="0"/>
        </a:spcAft>
        <a:defRPr sz="2800">
          <a:solidFill>
            <a:schemeClr val="tx2"/>
          </a:solidFill>
          <a:latin typeface="Arial" charset="0"/>
          <a:ea typeface="微软雅黑" pitchFamily="34" charset="-122"/>
        </a:defRPr>
      </a:lvl2pPr>
      <a:lvl3pPr algn="ctr" rtl="0" fontAlgn="base">
        <a:spcBef>
          <a:spcPct val="0"/>
        </a:spcBef>
        <a:spcAft>
          <a:spcPct val="0"/>
        </a:spcAft>
        <a:defRPr sz="2800">
          <a:solidFill>
            <a:schemeClr val="tx2"/>
          </a:solidFill>
          <a:latin typeface="Arial" charset="0"/>
          <a:ea typeface="微软雅黑" pitchFamily="34" charset="-122"/>
        </a:defRPr>
      </a:lvl3pPr>
      <a:lvl4pPr algn="ctr" rtl="0" fontAlgn="base">
        <a:spcBef>
          <a:spcPct val="0"/>
        </a:spcBef>
        <a:spcAft>
          <a:spcPct val="0"/>
        </a:spcAft>
        <a:defRPr sz="2800">
          <a:solidFill>
            <a:schemeClr val="tx2"/>
          </a:solidFill>
          <a:latin typeface="Arial" charset="0"/>
          <a:ea typeface="微软雅黑" pitchFamily="34" charset="-122"/>
        </a:defRPr>
      </a:lvl4pPr>
      <a:lvl5pPr algn="ctr" rtl="0" fontAlgn="base">
        <a:spcBef>
          <a:spcPct val="0"/>
        </a:spcBef>
        <a:spcAft>
          <a:spcPct val="0"/>
        </a:spcAft>
        <a:defRPr sz="2800">
          <a:solidFill>
            <a:schemeClr val="tx2"/>
          </a:solidFill>
          <a:latin typeface="Arial" charset="0"/>
          <a:ea typeface="微软雅黑" pitchFamily="34" charset="-122"/>
        </a:defRPr>
      </a:lvl5pPr>
      <a:lvl6pPr marL="456925" algn="ctr" rtl="0" fontAlgn="base">
        <a:spcBef>
          <a:spcPct val="0"/>
        </a:spcBef>
        <a:spcAft>
          <a:spcPct val="0"/>
        </a:spcAft>
        <a:defRPr sz="2800">
          <a:solidFill>
            <a:schemeClr val="tx2"/>
          </a:solidFill>
          <a:latin typeface="Arial" charset="0"/>
          <a:ea typeface="微软雅黑" pitchFamily="34" charset="-122"/>
        </a:defRPr>
      </a:lvl6pPr>
      <a:lvl7pPr marL="913852" algn="ctr" rtl="0" fontAlgn="base">
        <a:spcBef>
          <a:spcPct val="0"/>
        </a:spcBef>
        <a:spcAft>
          <a:spcPct val="0"/>
        </a:spcAft>
        <a:defRPr sz="2800">
          <a:solidFill>
            <a:schemeClr val="tx2"/>
          </a:solidFill>
          <a:latin typeface="Arial" charset="0"/>
          <a:ea typeface="微软雅黑" pitchFamily="34" charset="-122"/>
        </a:defRPr>
      </a:lvl7pPr>
      <a:lvl8pPr marL="1370778" algn="ctr" rtl="0" fontAlgn="base">
        <a:spcBef>
          <a:spcPct val="0"/>
        </a:spcBef>
        <a:spcAft>
          <a:spcPct val="0"/>
        </a:spcAft>
        <a:defRPr sz="2800">
          <a:solidFill>
            <a:schemeClr val="tx2"/>
          </a:solidFill>
          <a:latin typeface="Arial" charset="0"/>
          <a:ea typeface="微软雅黑" pitchFamily="34" charset="-122"/>
        </a:defRPr>
      </a:lvl8pPr>
      <a:lvl9pPr marL="1827703" algn="ctr" rtl="0" fontAlgn="base">
        <a:spcBef>
          <a:spcPct val="0"/>
        </a:spcBef>
        <a:spcAft>
          <a:spcPct val="0"/>
        </a:spcAft>
        <a:defRPr sz="2800">
          <a:solidFill>
            <a:schemeClr val="tx2"/>
          </a:solidFill>
          <a:latin typeface="Arial" charset="0"/>
          <a:ea typeface="微软雅黑" pitchFamily="34" charset="-122"/>
        </a:defRPr>
      </a:lvl9pPr>
    </p:titleStyle>
    <p:bodyStyle>
      <a:lvl1pPr marL="342694" indent="-342694" algn="l" rtl="0" fontAlgn="base">
        <a:spcBef>
          <a:spcPct val="20000"/>
        </a:spcBef>
        <a:spcAft>
          <a:spcPct val="0"/>
        </a:spcAft>
        <a:buChar char="•"/>
        <a:defRPr sz="2800">
          <a:solidFill>
            <a:schemeClr val="tx1"/>
          </a:solidFill>
          <a:latin typeface="+mn-lt"/>
          <a:ea typeface="+mn-ea"/>
          <a:cs typeface="+mn-cs"/>
        </a:defRPr>
      </a:lvl1pPr>
      <a:lvl2pPr marL="742504" indent="-285579" algn="l" rtl="0" fontAlgn="base">
        <a:spcBef>
          <a:spcPct val="20000"/>
        </a:spcBef>
        <a:spcAft>
          <a:spcPct val="0"/>
        </a:spcAft>
        <a:buChar char="–"/>
        <a:defRPr sz="2800">
          <a:solidFill>
            <a:schemeClr val="tx1"/>
          </a:solidFill>
          <a:latin typeface="+mn-lt"/>
          <a:ea typeface="+mn-ea"/>
        </a:defRPr>
      </a:lvl2pPr>
      <a:lvl3pPr marL="1142316" indent="-228463" algn="l" rtl="0" fontAlgn="base">
        <a:spcBef>
          <a:spcPct val="20000"/>
        </a:spcBef>
        <a:spcAft>
          <a:spcPct val="0"/>
        </a:spcAft>
        <a:buChar char="•"/>
        <a:defRPr sz="2400">
          <a:solidFill>
            <a:schemeClr val="tx1"/>
          </a:solidFill>
          <a:latin typeface="+mn-lt"/>
          <a:ea typeface="+mn-ea"/>
        </a:defRPr>
      </a:lvl3pPr>
      <a:lvl4pPr marL="1599240" indent="-228463" algn="l" rtl="0" fontAlgn="base">
        <a:spcBef>
          <a:spcPct val="20000"/>
        </a:spcBef>
        <a:spcAft>
          <a:spcPct val="0"/>
        </a:spcAft>
        <a:buChar char="–"/>
        <a:defRPr sz="2000">
          <a:solidFill>
            <a:schemeClr val="tx1"/>
          </a:solidFill>
          <a:latin typeface="+mn-lt"/>
          <a:ea typeface="宋体" pitchFamily="2" charset="-122"/>
        </a:defRPr>
      </a:lvl4pPr>
      <a:lvl5pPr marL="2056165" indent="-228463" algn="l" rtl="0" fontAlgn="base">
        <a:spcBef>
          <a:spcPct val="20000"/>
        </a:spcBef>
        <a:spcAft>
          <a:spcPct val="0"/>
        </a:spcAft>
        <a:buChar char="»"/>
        <a:defRPr sz="2000">
          <a:solidFill>
            <a:schemeClr val="tx1"/>
          </a:solidFill>
          <a:latin typeface="+mn-lt"/>
          <a:ea typeface="宋体" pitchFamily="2" charset="-122"/>
        </a:defRPr>
      </a:lvl5pPr>
      <a:lvl6pPr marL="2513092" indent="-228463" algn="l" rtl="0" fontAlgn="base">
        <a:spcBef>
          <a:spcPct val="20000"/>
        </a:spcBef>
        <a:spcAft>
          <a:spcPct val="0"/>
        </a:spcAft>
        <a:buChar char="»"/>
        <a:defRPr sz="2000">
          <a:solidFill>
            <a:schemeClr val="tx1"/>
          </a:solidFill>
          <a:latin typeface="+mn-lt"/>
          <a:ea typeface="宋体" pitchFamily="2" charset="-122"/>
        </a:defRPr>
      </a:lvl6pPr>
      <a:lvl7pPr marL="2970018" indent="-228463" algn="l" rtl="0" fontAlgn="base">
        <a:spcBef>
          <a:spcPct val="20000"/>
        </a:spcBef>
        <a:spcAft>
          <a:spcPct val="0"/>
        </a:spcAft>
        <a:buChar char="»"/>
        <a:defRPr sz="2000">
          <a:solidFill>
            <a:schemeClr val="tx1"/>
          </a:solidFill>
          <a:latin typeface="+mn-lt"/>
          <a:ea typeface="宋体" pitchFamily="2" charset="-122"/>
        </a:defRPr>
      </a:lvl7pPr>
      <a:lvl8pPr marL="3426943" indent="-228463" algn="l" rtl="0" fontAlgn="base">
        <a:spcBef>
          <a:spcPct val="20000"/>
        </a:spcBef>
        <a:spcAft>
          <a:spcPct val="0"/>
        </a:spcAft>
        <a:buChar char="»"/>
        <a:defRPr sz="2000">
          <a:solidFill>
            <a:schemeClr val="tx1"/>
          </a:solidFill>
          <a:latin typeface="+mn-lt"/>
          <a:ea typeface="宋体" pitchFamily="2" charset="-122"/>
        </a:defRPr>
      </a:lvl8pPr>
      <a:lvl9pPr marL="3883868" indent="-228463" algn="l" rtl="0" fontAlgn="base">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3852" rtl="0" eaLnBrk="1" latinLnBrk="0" hangingPunct="1">
        <a:defRPr sz="1800" kern="1200">
          <a:solidFill>
            <a:schemeClr val="tx1"/>
          </a:solidFill>
          <a:latin typeface="+mn-lt"/>
          <a:ea typeface="+mn-ea"/>
          <a:cs typeface="+mn-cs"/>
        </a:defRPr>
      </a:lvl1pPr>
      <a:lvl2pPr marL="456925" algn="l" defTabSz="913852" rtl="0" eaLnBrk="1" latinLnBrk="0" hangingPunct="1">
        <a:defRPr sz="1800" kern="1200">
          <a:solidFill>
            <a:schemeClr val="tx1"/>
          </a:solidFill>
          <a:latin typeface="+mn-lt"/>
          <a:ea typeface="+mn-ea"/>
          <a:cs typeface="+mn-cs"/>
        </a:defRPr>
      </a:lvl2pPr>
      <a:lvl3pPr marL="913852" algn="l" defTabSz="913852" rtl="0" eaLnBrk="1" latinLnBrk="0" hangingPunct="1">
        <a:defRPr sz="1800" kern="1200">
          <a:solidFill>
            <a:schemeClr val="tx1"/>
          </a:solidFill>
          <a:latin typeface="+mn-lt"/>
          <a:ea typeface="+mn-ea"/>
          <a:cs typeface="+mn-cs"/>
        </a:defRPr>
      </a:lvl3pPr>
      <a:lvl4pPr marL="1370778" algn="l" defTabSz="913852" rtl="0" eaLnBrk="1" latinLnBrk="0" hangingPunct="1">
        <a:defRPr sz="1800" kern="1200">
          <a:solidFill>
            <a:schemeClr val="tx1"/>
          </a:solidFill>
          <a:latin typeface="+mn-lt"/>
          <a:ea typeface="+mn-ea"/>
          <a:cs typeface="+mn-cs"/>
        </a:defRPr>
      </a:lvl4pPr>
      <a:lvl5pPr marL="1827703" algn="l" defTabSz="913852" rtl="0" eaLnBrk="1" latinLnBrk="0" hangingPunct="1">
        <a:defRPr sz="1800" kern="1200">
          <a:solidFill>
            <a:schemeClr val="tx1"/>
          </a:solidFill>
          <a:latin typeface="+mn-lt"/>
          <a:ea typeface="+mn-ea"/>
          <a:cs typeface="+mn-cs"/>
        </a:defRPr>
      </a:lvl5pPr>
      <a:lvl6pPr marL="2284628" algn="l" defTabSz="913852" rtl="0" eaLnBrk="1" latinLnBrk="0" hangingPunct="1">
        <a:defRPr sz="1800" kern="1200">
          <a:solidFill>
            <a:schemeClr val="tx1"/>
          </a:solidFill>
          <a:latin typeface="+mn-lt"/>
          <a:ea typeface="+mn-ea"/>
          <a:cs typeface="+mn-cs"/>
        </a:defRPr>
      </a:lvl6pPr>
      <a:lvl7pPr marL="2741556" algn="l" defTabSz="913852" rtl="0" eaLnBrk="1" latinLnBrk="0" hangingPunct="1">
        <a:defRPr sz="1800" kern="1200">
          <a:solidFill>
            <a:schemeClr val="tx1"/>
          </a:solidFill>
          <a:latin typeface="+mn-lt"/>
          <a:ea typeface="+mn-ea"/>
          <a:cs typeface="+mn-cs"/>
        </a:defRPr>
      </a:lvl7pPr>
      <a:lvl8pPr marL="3198480" algn="l" defTabSz="913852" rtl="0" eaLnBrk="1" latinLnBrk="0" hangingPunct="1">
        <a:defRPr sz="1800" kern="1200">
          <a:solidFill>
            <a:schemeClr val="tx1"/>
          </a:solidFill>
          <a:latin typeface="+mn-lt"/>
          <a:ea typeface="+mn-ea"/>
          <a:cs typeface="+mn-cs"/>
        </a:defRPr>
      </a:lvl8pPr>
      <a:lvl9pPr marL="3655405" algn="l" defTabSz="91385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0392" name="Rectangle 8"/>
          <p:cNvSpPr>
            <a:spLocks noChangeArrowheads="1"/>
          </p:cNvSpPr>
          <p:nvPr/>
        </p:nvSpPr>
        <p:spPr bwMode="auto">
          <a:xfrm>
            <a:off x="468319" y="6586540"/>
            <a:ext cx="4103687" cy="271462"/>
          </a:xfrm>
          <a:prstGeom prst="rect">
            <a:avLst/>
          </a:prstGeom>
          <a:noFill/>
          <a:ln w="9525">
            <a:noFill/>
            <a:miter lim="800000"/>
            <a:headEnd/>
            <a:tailEnd/>
          </a:ln>
          <a:effectLst/>
        </p:spPr>
        <p:txBody>
          <a:bodyPr lIns="91386" tIns="45692" rIns="91386" bIns="45692"/>
          <a:lstStyle/>
          <a:p>
            <a:r>
              <a:rPr lang="zh-CN" altLang="en-US" sz="1000">
                <a:latin typeface="微软雅黑" pitchFamily="34" charset="-122"/>
                <a:ea typeface="微软雅黑" pitchFamily="34" charset="-122"/>
              </a:rPr>
              <a:t>第  </a:t>
            </a:r>
            <a:fld id="{332171C2-B3B1-4798-9BA7-E7CF99D78A0E}" type="slidenum">
              <a:rPr lang="zh-CN" altLang="en-US" sz="1000">
                <a:latin typeface="微软雅黑" pitchFamily="34" charset="-122"/>
                <a:ea typeface="微软雅黑" pitchFamily="34" charset="-122"/>
              </a:rPr>
              <a:pPr/>
              <a:t>‹#›</a:t>
            </a:fld>
            <a:r>
              <a:rPr lang="zh-CN" altLang="en-US" sz="1000">
                <a:latin typeface="微软雅黑" pitchFamily="34" charset="-122"/>
                <a:ea typeface="微软雅黑" pitchFamily="34" charset="-122"/>
              </a:rPr>
              <a:t>  页</a:t>
            </a:r>
          </a:p>
        </p:txBody>
      </p:sp>
      <p:pic>
        <p:nvPicPr>
          <p:cNvPr id="400393" name="Picture 9" descr="公司标志-2"/>
          <p:cNvPicPr>
            <a:picLocks noChangeAspect="1" noChangeArrowheads="1"/>
          </p:cNvPicPr>
          <p:nvPr/>
        </p:nvPicPr>
        <p:blipFill>
          <a:blip r:embed="rId13" cstate="print"/>
          <a:srcRect/>
          <a:stretch>
            <a:fillRect/>
          </a:stretch>
        </p:blipFill>
        <p:spPr bwMode="auto">
          <a:xfrm>
            <a:off x="8027994" y="6375406"/>
            <a:ext cx="865187" cy="409575"/>
          </a:xfrm>
          <a:prstGeom prst="rect">
            <a:avLst/>
          </a:prstGeom>
          <a:noFill/>
          <a:ln w="9525">
            <a:noFill/>
            <a:miter lim="800000"/>
            <a:headEnd/>
            <a:tailEnd/>
          </a:ln>
        </p:spPr>
      </p:pic>
      <p:grpSp>
        <p:nvGrpSpPr>
          <p:cNvPr id="400398" name="Group 14"/>
          <p:cNvGrpSpPr>
            <a:grpSpLocks/>
          </p:cNvGrpSpPr>
          <p:nvPr/>
        </p:nvGrpSpPr>
        <p:grpSpPr bwMode="auto">
          <a:xfrm>
            <a:off x="7308850" y="404813"/>
            <a:ext cx="1728788" cy="360362"/>
            <a:chOff x="975" y="3294"/>
            <a:chExt cx="1089" cy="227"/>
          </a:xfrm>
        </p:grpSpPr>
        <p:sp>
          <p:nvSpPr>
            <p:cNvPr id="400399" name="Rectangle 15"/>
            <p:cNvSpPr>
              <a:spLocks noChangeArrowheads="1"/>
            </p:cNvSpPr>
            <p:nvPr userDrawn="1"/>
          </p:nvSpPr>
          <p:spPr bwMode="auto">
            <a:xfrm>
              <a:off x="1018" y="3476"/>
              <a:ext cx="136" cy="45"/>
            </a:xfrm>
            <a:prstGeom prst="rect">
              <a:avLst/>
            </a:prstGeom>
            <a:solidFill>
              <a:srgbClr val="FF9900"/>
            </a:solidFill>
            <a:ln w="9525">
              <a:noFill/>
              <a:miter lim="800000"/>
              <a:headEnd/>
              <a:tailEnd/>
            </a:ln>
            <a:effectLst/>
          </p:spPr>
          <p:txBody>
            <a:bodyPr wrap="none" anchor="ctr"/>
            <a:lstStyle/>
            <a:p>
              <a:endParaRPr lang="zh-CN" altLang="en-US"/>
            </a:p>
          </p:txBody>
        </p:sp>
        <p:sp>
          <p:nvSpPr>
            <p:cNvPr id="400400" name="Line 16"/>
            <p:cNvSpPr>
              <a:spLocks noChangeShapeType="1"/>
            </p:cNvSpPr>
            <p:nvPr userDrawn="1"/>
          </p:nvSpPr>
          <p:spPr bwMode="auto">
            <a:xfrm flipV="1">
              <a:off x="1020" y="3475"/>
              <a:ext cx="1044" cy="1"/>
            </a:xfrm>
            <a:prstGeom prst="line">
              <a:avLst/>
            </a:prstGeom>
            <a:noFill/>
            <a:ln w="9525">
              <a:solidFill>
                <a:srgbClr val="808080"/>
              </a:solidFill>
              <a:round/>
              <a:headEnd/>
              <a:tailEnd/>
            </a:ln>
            <a:effectLst/>
          </p:spPr>
          <p:txBody>
            <a:bodyPr/>
            <a:lstStyle/>
            <a:p>
              <a:endParaRPr lang="zh-CN" altLang="en-US"/>
            </a:p>
          </p:txBody>
        </p:sp>
        <p:sp>
          <p:nvSpPr>
            <p:cNvPr id="400401" name="Rectangle 17"/>
            <p:cNvSpPr>
              <a:spLocks noChangeArrowheads="1"/>
            </p:cNvSpPr>
            <p:nvPr userDrawn="1"/>
          </p:nvSpPr>
          <p:spPr bwMode="auto">
            <a:xfrm>
              <a:off x="975" y="3294"/>
              <a:ext cx="1043" cy="181"/>
            </a:xfrm>
            <a:prstGeom prst="rect">
              <a:avLst/>
            </a:prstGeom>
            <a:noFill/>
            <a:ln w="9525">
              <a:noFill/>
              <a:miter lim="800000"/>
              <a:headEnd/>
              <a:tailEnd/>
            </a:ln>
            <a:effectLst/>
          </p:spPr>
          <p:txBody>
            <a:bodyPr wrap="none" anchor="ctr"/>
            <a:lstStyle/>
            <a:p>
              <a:pPr eaLnBrk="0" hangingPunct="0">
                <a:buFont typeface="Wingdings" pitchFamily="2" charset="2"/>
                <a:buNone/>
              </a:pPr>
              <a:r>
                <a:rPr lang="en-US" altLang="zh-CN" sz="1200">
                  <a:solidFill>
                    <a:srgbClr val="FF9900"/>
                  </a:solidFill>
                  <a:latin typeface="Arial" charset="0"/>
                </a:rPr>
                <a:t>www.</a:t>
              </a:r>
              <a:r>
                <a:rPr lang="en-US" altLang="zh-CN" sz="1600">
                  <a:latin typeface="Arial" charset="0"/>
                </a:rPr>
                <a:t>interlib</a:t>
              </a:r>
              <a:r>
                <a:rPr lang="en-US" altLang="zh-CN" sz="1200">
                  <a:solidFill>
                    <a:srgbClr val="FF9900"/>
                  </a:solidFill>
                  <a:latin typeface="Arial" charset="0"/>
                </a:rPr>
                <a:t>.com.cn</a:t>
              </a:r>
              <a:endParaRPr lang="en-US" altLang="zh-CN" sz="1200" b="0">
                <a:solidFill>
                  <a:srgbClr val="FF9900"/>
                </a:solidFill>
                <a:latin typeface="Arial" charset="0"/>
              </a:endParaRPr>
            </a:p>
          </p:txBody>
        </p:sp>
      </p:grpSp>
      <p:sp>
        <p:nvSpPr>
          <p:cNvPr id="400408" name="标题占位符 1"/>
          <p:cNvSpPr>
            <a:spLocks noGrp="1"/>
          </p:cNvSpPr>
          <p:nvPr>
            <p:ph type="title"/>
          </p:nvPr>
        </p:nvSpPr>
        <p:spPr bwMode="auto">
          <a:xfrm>
            <a:off x="457204" y="214314"/>
            <a:ext cx="8229600" cy="582612"/>
          </a:xfrm>
          <a:prstGeom prst="rect">
            <a:avLst/>
          </a:prstGeom>
          <a:noFill/>
          <a:ln w="9525">
            <a:noFill/>
            <a:miter lim="800000"/>
            <a:headEnd/>
            <a:tailEnd/>
          </a:ln>
        </p:spPr>
        <p:txBody>
          <a:bodyPr vert="horz" wrap="square" lIns="91386" tIns="45692" rIns="91386" bIns="45692" numCol="1" anchor="ctr" anchorCtr="0" compatLnSpc="1">
            <a:prstTxWarp prst="textNoShape">
              <a:avLst/>
            </a:prstTxWarp>
          </a:bodyPr>
          <a:lstStyle/>
          <a:p>
            <a:pPr lvl="0"/>
            <a:r>
              <a:rPr lang="zh-CN" altLang="en-US" smtClean="0"/>
              <a:t>单击此处编辑母版标题样式</a:t>
            </a:r>
          </a:p>
        </p:txBody>
      </p:sp>
      <p:sp>
        <p:nvSpPr>
          <p:cNvPr id="400409" name="文本占位符 2"/>
          <p:cNvSpPr>
            <a:spLocks noGrp="1"/>
          </p:cNvSpPr>
          <p:nvPr>
            <p:ph type="body" idx="1"/>
          </p:nvPr>
        </p:nvSpPr>
        <p:spPr bwMode="auto">
          <a:xfrm>
            <a:off x="457200" y="1052513"/>
            <a:ext cx="8218488" cy="5040312"/>
          </a:xfrm>
          <a:prstGeom prst="rect">
            <a:avLst/>
          </a:prstGeom>
          <a:noFill/>
          <a:ln w="9525">
            <a:noFill/>
            <a:miter lim="800000"/>
            <a:headEnd/>
            <a:tailEnd/>
          </a:ln>
        </p:spPr>
        <p:txBody>
          <a:bodyPr vert="horz" wrap="square" lIns="91386" tIns="45692" rIns="91386" bIns="45692"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par>
    </p:tnLst>
  </p:timing>
  <p:txStyles>
    <p:titleStyle>
      <a:lvl1pPr algn="l" rtl="0" fontAlgn="base">
        <a:spcBef>
          <a:spcPct val="0"/>
        </a:spcBef>
        <a:spcAft>
          <a:spcPct val="0"/>
        </a:spcAft>
        <a:defRPr sz="3600" b="1">
          <a:solidFill>
            <a:srgbClr val="000000"/>
          </a:solidFill>
          <a:latin typeface="+mj-lt"/>
          <a:ea typeface="+mj-ea"/>
          <a:cs typeface="+mj-cs"/>
        </a:defRPr>
      </a:lvl1pPr>
      <a:lvl2pPr algn="l" rtl="0" fontAlgn="base">
        <a:spcBef>
          <a:spcPct val="0"/>
        </a:spcBef>
        <a:spcAft>
          <a:spcPct val="0"/>
        </a:spcAft>
        <a:defRPr sz="3600" b="1">
          <a:solidFill>
            <a:srgbClr val="000000"/>
          </a:solidFill>
          <a:latin typeface="Arial" charset="0"/>
          <a:ea typeface="微软雅黑" pitchFamily="34" charset="-122"/>
        </a:defRPr>
      </a:lvl2pPr>
      <a:lvl3pPr algn="l" rtl="0" fontAlgn="base">
        <a:spcBef>
          <a:spcPct val="0"/>
        </a:spcBef>
        <a:spcAft>
          <a:spcPct val="0"/>
        </a:spcAft>
        <a:defRPr sz="3600" b="1">
          <a:solidFill>
            <a:srgbClr val="000000"/>
          </a:solidFill>
          <a:latin typeface="Arial" charset="0"/>
          <a:ea typeface="微软雅黑" pitchFamily="34" charset="-122"/>
        </a:defRPr>
      </a:lvl3pPr>
      <a:lvl4pPr algn="l" rtl="0" fontAlgn="base">
        <a:spcBef>
          <a:spcPct val="0"/>
        </a:spcBef>
        <a:spcAft>
          <a:spcPct val="0"/>
        </a:spcAft>
        <a:defRPr sz="3600" b="1">
          <a:solidFill>
            <a:srgbClr val="000000"/>
          </a:solidFill>
          <a:latin typeface="Arial" charset="0"/>
          <a:ea typeface="微软雅黑" pitchFamily="34" charset="-122"/>
        </a:defRPr>
      </a:lvl4pPr>
      <a:lvl5pPr algn="l" rtl="0" fontAlgn="base">
        <a:spcBef>
          <a:spcPct val="0"/>
        </a:spcBef>
        <a:spcAft>
          <a:spcPct val="0"/>
        </a:spcAft>
        <a:defRPr sz="3600" b="1">
          <a:solidFill>
            <a:srgbClr val="000000"/>
          </a:solidFill>
          <a:latin typeface="Arial" charset="0"/>
          <a:ea typeface="微软雅黑" pitchFamily="34" charset="-122"/>
        </a:defRPr>
      </a:lvl5pPr>
      <a:lvl6pPr marL="456925" algn="l" rtl="0" fontAlgn="base">
        <a:spcBef>
          <a:spcPct val="0"/>
        </a:spcBef>
        <a:spcAft>
          <a:spcPct val="0"/>
        </a:spcAft>
        <a:defRPr sz="3600" b="1">
          <a:solidFill>
            <a:srgbClr val="000000"/>
          </a:solidFill>
          <a:latin typeface="Arial" charset="0"/>
          <a:ea typeface="微软雅黑" pitchFamily="34" charset="-122"/>
        </a:defRPr>
      </a:lvl6pPr>
      <a:lvl7pPr marL="913852" algn="l" rtl="0" fontAlgn="base">
        <a:spcBef>
          <a:spcPct val="0"/>
        </a:spcBef>
        <a:spcAft>
          <a:spcPct val="0"/>
        </a:spcAft>
        <a:defRPr sz="3600" b="1">
          <a:solidFill>
            <a:srgbClr val="000000"/>
          </a:solidFill>
          <a:latin typeface="Arial" charset="0"/>
          <a:ea typeface="微软雅黑" pitchFamily="34" charset="-122"/>
        </a:defRPr>
      </a:lvl7pPr>
      <a:lvl8pPr marL="1370778" algn="l" rtl="0" fontAlgn="base">
        <a:spcBef>
          <a:spcPct val="0"/>
        </a:spcBef>
        <a:spcAft>
          <a:spcPct val="0"/>
        </a:spcAft>
        <a:defRPr sz="3600" b="1">
          <a:solidFill>
            <a:srgbClr val="000000"/>
          </a:solidFill>
          <a:latin typeface="Arial" charset="0"/>
          <a:ea typeface="微软雅黑" pitchFamily="34" charset="-122"/>
        </a:defRPr>
      </a:lvl8pPr>
      <a:lvl9pPr marL="1827703" algn="l" rtl="0" fontAlgn="base">
        <a:spcBef>
          <a:spcPct val="0"/>
        </a:spcBef>
        <a:spcAft>
          <a:spcPct val="0"/>
        </a:spcAft>
        <a:defRPr sz="3600" b="1">
          <a:solidFill>
            <a:srgbClr val="000000"/>
          </a:solidFill>
          <a:latin typeface="Arial" charset="0"/>
          <a:ea typeface="微软雅黑" pitchFamily="34" charset="-122"/>
        </a:defRPr>
      </a:lvl9pPr>
    </p:titleStyle>
    <p:bodyStyle>
      <a:lvl1pPr marL="342694" indent="-342694" algn="l" rtl="0" fontAlgn="base">
        <a:spcBef>
          <a:spcPct val="20000"/>
        </a:spcBef>
        <a:spcAft>
          <a:spcPct val="0"/>
        </a:spcAft>
        <a:buChar char="•"/>
        <a:defRPr sz="2800">
          <a:solidFill>
            <a:srgbClr val="000000"/>
          </a:solidFill>
          <a:latin typeface="+mn-lt"/>
          <a:ea typeface="+mn-ea"/>
          <a:cs typeface="+mn-cs"/>
        </a:defRPr>
      </a:lvl1pPr>
      <a:lvl2pPr marL="742504" indent="-285579" algn="l" rtl="0" fontAlgn="base">
        <a:spcBef>
          <a:spcPct val="20000"/>
        </a:spcBef>
        <a:spcAft>
          <a:spcPct val="0"/>
        </a:spcAft>
        <a:buChar char="–"/>
        <a:defRPr sz="2400">
          <a:solidFill>
            <a:srgbClr val="000000"/>
          </a:solidFill>
          <a:latin typeface="+mn-lt"/>
          <a:ea typeface="+mn-ea"/>
        </a:defRPr>
      </a:lvl2pPr>
      <a:lvl3pPr marL="1142316" indent="-228463" algn="l" rtl="0" fontAlgn="base">
        <a:spcBef>
          <a:spcPct val="20000"/>
        </a:spcBef>
        <a:spcAft>
          <a:spcPct val="0"/>
        </a:spcAft>
        <a:buChar char="•"/>
        <a:defRPr sz="2000">
          <a:solidFill>
            <a:srgbClr val="000000"/>
          </a:solidFill>
          <a:latin typeface="+mn-lt"/>
          <a:ea typeface="+mn-ea"/>
        </a:defRPr>
      </a:lvl3pPr>
      <a:lvl4pPr marL="1599240" indent="-228463" algn="l" rtl="0" fontAlgn="base">
        <a:spcBef>
          <a:spcPct val="20000"/>
        </a:spcBef>
        <a:spcAft>
          <a:spcPct val="0"/>
        </a:spcAft>
        <a:buChar char="–"/>
        <a:defRPr sz="2000">
          <a:solidFill>
            <a:srgbClr val="000000"/>
          </a:solidFill>
          <a:latin typeface="+mn-lt"/>
          <a:ea typeface="宋体" pitchFamily="2" charset="-122"/>
        </a:defRPr>
      </a:lvl4pPr>
      <a:lvl5pPr marL="2056165" indent="-228463" algn="l" rtl="0" fontAlgn="base">
        <a:spcBef>
          <a:spcPct val="20000"/>
        </a:spcBef>
        <a:spcAft>
          <a:spcPct val="0"/>
        </a:spcAft>
        <a:buChar char="»"/>
        <a:defRPr sz="2000">
          <a:solidFill>
            <a:srgbClr val="000000"/>
          </a:solidFill>
          <a:latin typeface="+mn-lt"/>
          <a:ea typeface="宋体" pitchFamily="2" charset="-122"/>
        </a:defRPr>
      </a:lvl5pPr>
      <a:lvl6pPr marL="2513092" indent="-228463" algn="l" rtl="0" fontAlgn="base">
        <a:spcBef>
          <a:spcPct val="20000"/>
        </a:spcBef>
        <a:spcAft>
          <a:spcPct val="0"/>
        </a:spcAft>
        <a:buChar char="»"/>
        <a:defRPr sz="2000">
          <a:solidFill>
            <a:srgbClr val="000000"/>
          </a:solidFill>
          <a:latin typeface="+mn-lt"/>
          <a:ea typeface="宋体" pitchFamily="2" charset="-122"/>
        </a:defRPr>
      </a:lvl6pPr>
      <a:lvl7pPr marL="2970018" indent="-228463" algn="l" rtl="0" fontAlgn="base">
        <a:spcBef>
          <a:spcPct val="20000"/>
        </a:spcBef>
        <a:spcAft>
          <a:spcPct val="0"/>
        </a:spcAft>
        <a:buChar char="»"/>
        <a:defRPr sz="2000">
          <a:solidFill>
            <a:srgbClr val="000000"/>
          </a:solidFill>
          <a:latin typeface="+mn-lt"/>
          <a:ea typeface="宋体" pitchFamily="2" charset="-122"/>
        </a:defRPr>
      </a:lvl7pPr>
      <a:lvl8pPr marL="3426943" indent="-228463" algn="l" rtl="0" fontAlgn="base">
        <a:spcBef>
          <a:spcPct val="20000"/>
        </a:spcBef>
        <a:spcAft>
          <a:spcPct val="0"/>
        </a:spcAft>
        <a:buChar char="»"/>
        <a:defRPr sz="2000">
          <a:solidFill>
            <a:srgbClr val="000000"/>
          </a:solidFill>
          <a:latin typeface="+mn-lt"/>
          <a:ea typeface="宋体" pitchFamily="2" charset="-122"/>
        </a:defRPr>
      </a:lvl8pPr>
      <a:lvl9pPr marL="3883868" indent="-228463" algn="l" rtl="0" fontAlgn="base">
        <a:spcBef>
          <a:spcPct val="20000"/>
        </a:spcBef>
        <a:spcAft>
          <a:spcPct val="0"/>
        </a:spcAft>
        <a:buChar char="»"/>
        <a:defRPr sz="2000">
          <a:solidFill>
            <a:srgbClr val="000000"/>
          </a:solidFill>
          <a:latin typeface="+mn-lt"/>
          <a:ea typeface="宋体" pitchFamily="2" charset="-122"/>
        </a:defRPr>
      </a:lvl9pPr>
    </p:bodyStyle>
    <p:otherStyle>
      <a:defPPr>
        <a:defRPr lang="zh-CN"/>
      </a:defPPr>
      <a:lvl1pPr marL="0" algn="l" defTabSz="913852" rtl="0" eaLnBrk="1" latinLnBrk="0" hangingPunct="1">
        <a:defRPr sz="1800" kern="1200">
          <a:solidFill>
            <a:schemeClr val="tx1"/>
          </a:solidFill>
          <a:latin typeface="+mn-lt"/>
          <a:ea typeface="+mn-ea"/>
          <a:cs typeface="+mn-cs"/>
        </a:defRPr>
      </a:lvl1pPr>
      <a:lvl2pPr marL="456925" algn="l" defTabSz="913852" rtl="0" eaLnBrk="1" latinLnBrk="0" hangingPunct="1">
        <a:defRPr sz="1800" kern="1200">
          <a:solidFill>
            <a:schemeClr val="tx1"/>
          </a:solidFill>
          <a:latin typeface="+mn-lt"/>
          <a:ea typeface="+mn-ea"/>
          <a:cs typeface="+mn-cs"/>
        </a:defRPr>
      </a:lvl2pPr>
      <a:lvl3pPr marL="913852" algn="l" defTabSz="913852" rtl="0" eaLnBrk="1" latinLnBrk="0" hangingPunct="1">
        <a:defRPr sz="1800" kern="1200">
          <a:solidFill>
            <a:schemeClr val="tx1"/>
          </a:solidFill>
          <a:latin typeface="+mn-lt"/>
          <a:ea typeface="+mn-ea"/>
          <a:cs typeface="+mn-cs"/>
        </a:defRPr>
      </a:lvl3pPr>
      <a:lvl4pPr marL="1370778" algn="l" defTabSz="913852" rtl="0" eaLnBrk="1" latinLnBrk="0" hangingPunct="1">
        <a:defRPr sz="1800" kern="1200">
          <a:solidFill>
            <a:schemeClr val="tx1"/>
          </a:solidFill>
          <a:latin typeface="+mn-lt"/>
          <a:ea typeface="+mn-ea"/>
          <a:cs typeface="+mn-cs"/>
        </a:defRPr>
      </a:lvl4pPr>
      <a:lvl5pPr marL="1827703" algn="l" defTabSz="913852" rtl="0" eaLnBrk="1" latinLnBrk="0" hangingPunct="1">
        <a:defRPr sz="1800" kern="1200">
          <a:solidFill>
            <a:schemeClr val="tx1"/>
          </a:solidFill>
          <a:latin typeface="+mn-lt"/>
          <a:ea typeface="+mn-ea"/>
          <a:cs typeface="+mn-cs"/>
        </a:defRPr>
      </a:lvl5pPr>
      <a:lvl6pPr marL="2284628" algn="l" defTabSz="913852" rtl="0" eaLnBrk="1" latinLnBrk="0" hangingPunct="1">
        <a:defRPr sz="1800" kern="1200">
          <a:solidFill>
            <a:schemeClr val="tx1"/>
          </a:solidFill>
          <a:latin typeface="+mn-lt"/>
          <a:ea typeface="+mn-ea"/>
          <a:cs typeface="+mn-cs"/>
        </a:defRPr>
      </a:lvl6pPr>
      <a:lvl7pPr marL="2741556" algn="l" defTabSz="913852" rtl="0" eaLnBrk="1" latinLnBrk="0" hangingPunct="1">
        <a:defRPr sz="1800" kern="1200">
          <a:solidFill>
            <a:schemeClr val="tx1"/>
          </a:solidFill>
          <a:latin typeface="+mn-lt"/>
          <a:ea typeface="+mn-ea"/>
          <a:cs typeface="+mn-cs"/>
        </a:defRPr>
      </a:lvl7pPr>
      <a:lvl8pPr marL="3198480" algn="l" defTabSz="913852" rtl="0" eaLnBrk="1" latinLnBrk="0" hangingPunct="1">
        <a:defRPr sz="1800" kern="1200">
          <a:solidFill>
            <a:schemeClr val="tx1"/>
          </a:solidFill>
          <a:latin typeface="+mn-lt"/>
          <a:ea typeface="+mn-ea"/>
          <a:cs typeface="+mn-cs"/>
        </a:defRPr>
      </a:lvl8pPr>
      <a:lvl9pPr marL="3655405" algn="l" defTabSz="91385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4" cstate="print"/>
          <a:srcRect/>
          <a:stretch>
            <a:fillRect/>
          </a:stretch>
        </p:blipFill>
        <p:spPr bwMode="auto">
          <a:xfrm>
            <a:off x="0" y="4"/>
            <a:ext cx="9144000" cy="836613"/>
          </a:xfrm>
          <a:prstGeom prst="rect">
            <a:avLst/>
          </a:prstGeom>
          <a:noFill/>
          <a:ln w="9525">
            <a:noFill/>
            <a:miter lim="800000"/>
            <a:headEnd/>
            <a:tailEnd/>
          </a:ln>
        </p:spPr>
      </p:pic>
      <p:sp>
        <p:nvSpPr>
          <p:cNvPr id="2051" name="标题占位符 1"/>
          <p:cNvSpPr>
            <a:spLocks noGrp="1"/>
          </p:cNvSpPr>
          <p:nvPr>
            <p:ph type="title"/>
          </p:nvPr>
        </p:nvSpPr>
        <p:spPr bwMode="auto">
          <a:xfrm>
            <a:off x="457204" y="214314"/>
            <a:ext cx="8229600" cy="582612"/>
          </a:xfrm>
          <a:prstGeom prst="rect">
            <a:avLst/>
          </a:prstGeom>
          <a:noFill/>
          <a:ln w="9525">
            <a:noFill/>
            <a:miter lim="800000"/>
            <a:headEnd/>
            <a:tailEnd/>
          </a:ln>
        </p:spPr>
        <p:txBody>
          <a:bodyPr vert="horz" wrap="square" lIns="91404" tIns="45701" rIns="91404" bIns="45701" numCol="1" anchor="ctr" anchorCtr="0" compatLnSpc="1">
            <a:prstTxWarp prst="textNoShape">
              <a:avLst/>
            </a:prstTxWarp>
          </a:bodyPr>
          <a:lstStyle/>
          <a:p>
            <a:pPr lvl="0"/>
            <a:r>
              <a:rPr lang="zh-CN" altLang="en-US" smtClean="0"/>
              <a:t>单击此处编辑母版标题样式</a:t>
            </a:r>
          </a:p>
        </p:txBody>
      </p:sp>
      <p:sp>
        <p:nvSpPr>
          <p:cNvPr id="2052" name="文本占位符 2"/>
          <p:cNvSpPr>
            <a:spLocks noGrp="1"/>
          </p:cNvSpPr>
          <p:nvPr>
            <p:ph type="body" idx="1"/>
          </p:nvPr>
        </p:nvSpPr>
        <p:spPr bwMode="auto">
          <a:xfrm>
            <a:off x="457200" y="1052513"/>
            <a:ext cx="8218488" cy="5040312"/>
          </a:xfrm>
          <a:prstGeom prst="rect">
            <a:avLst/>
          </a:prstGeom>
          <a:noFill/>
          <a:ln w="9525">
            <a:noFill/>
            <a:miter lim="800000"/>
            <a:headEnd/>
            <a:tailEnd/>
          </a:ln>
        </p:spPr>
        <p:txBody>
          <a:bodyPr vert="horz" wrap="square" lIns="91404" tIns="45701" rIns="91404" bIns="45701"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11630" name="Rectangle 14"/>
          <p:cNvSpPr>
            <a:spLocks noChangeArrowheads="1"/>
          </p:cNvSpPr>
          <p:nvPr/>
        </p:nvSpPr>
        <p:spPr bwMode="auto">
          <a:xfrm>
            <a:off x="0" y="800100"/>
            <a:ext cx="9144000" cy="69850"/>
          </a:xfrm>
          <a:prstGeom prst="rect">
            <a:avLst/>
          </a:prstGeom>
          <a:gradFill rotWithShape="1">
            <a:gsLst>
              <a:gs pos="0">
                <a:srgbClr val="FFCC00"/>
              </a:gs>
              <a:gs pos="100000">
                <a:schemeClr val="bg1"/>
              </a:gs>
            </a:gsLst>
            <a:lin ang="0" scaled="1"/>
          </a:gradFill>
          <a:ln w="9525">
            <a:noFill/>
            <a:miter lim="800000"/>
            <a:headEnd/>
            <a:tailEnd/>
          </a:ln>
          <a:effectLst/>
        </p:spPr>
        <p:txBody>
          <a:bodyPr wrap="none" lIns="91404" tIns="45701" rIns="91404" bIns="45701" anchor="ctr"/>
          <a:lstStyle/>
          <a:p>
            <a:pPr>
              <a:defRPr/>
            </a:pPr>
            <a:endParaRPr lang="zh-CN" altLang="zh-CN" sz="1800" b="0">
              <a:latin typeface="微软雅黑" pitchFamily="34" charset="-122"/>
              <a:ea typeface="微软雅黑" pitchFamily="34" charset="-122"/>
            </a:endParaRPr>
          </a:p>
        </p:txBody>
      </p:sp>
      <p:pic>
        <p:nvPicPr>
          <p:cNvPr id="2054" name="Picture 7" descr="公司标志-2"/>
          <p:cNvPicPr>
            <a:picLocks noChangeAspect="1" noChangeArrowheads="1"/>
          </p:cNvPicPr>
          <p:nvPr/>
        </p:nvPicPr>
        <p:blipFill>
          <a:blip r:embed="rId15" cstate="print"/>
          <a:srcRect/>
          <a:stretch>
            <a:fillRect/>
          </a:stretch>
        </p:blipFill>
        <p:spPr bwMode="auto">
          <a:xfrm>
            <a:off x="8027992" y="6376992"/>
            <a:ext cx="865187" cy="407987"/>
          </a:xfrm>
          <a:prstGeom prst="rect">
            <a:avLst/>
          </a:prstGeom>
          <a:noFill/>
          <a:ln w="9525">
            <a:noFill/>
            <a:miter lim="800000"/>
            <a:headEnd/>
            <a:tailEnd/>
          </a:ln>
        </p:spPr>
      </p:pic>
      <p:sp>
        <p:nvSpPr>
          <p:cNvPr id="393224" name="Rectangle 8"/>
          <p:cNvSpPr>
            <a:spLocks noChangeArrowheads="1"/>
          </p:cNvSpPr>
          <p:nvPr/>
        </p:nvSpPr>
        <p:spPr bwMode="auto">
          <a:xfrm>
            <a:off x="468317" y="6586540"/>
            <a:ext cx="4103687" cy="271462"/>
          </a:xfrm>
          <a:prstGeom prst="rect">
            <a:avLst/>
          </a:prstGeom>
          <a:noFill/>
          <a:ln w="9525">
            <a:noFill/>
            <a:miter lim="800000"/>
            <a:headEnd/>
            <a:tailEnd/>
          </a:ln>
          <a:effectLst/>
        </p:spPr>
        <p:txBody>
          <a:bodyPr lIns="91404" tIns="45701" rIns="91404" bIns="45701"/>
          <a:lstStyle/>
          <a:p>
            <a:pPr>
              <a:defRPr/>
            </a:pPr>
            <a:r>
              <a:rPr lang="zh-CN" altLang="en-US" sz="1000">
                <a:latin typeface="微软雅黑" pitchFamily="34" charset="-122"/>
                <a:ea typeface="微软雅黑" pitchFamily="34" charset="-122"/>
              </a:rPr>
              <a:t>第  </a:t>
            </a:r>
            <a:fld id="{890481BE-9AF7-4DCC-9040-CF5DAA9CE140}" type="slidenum">
              <a:rPr lang="zh-CN" altLang="en-US" sz="1000">
                <a:latin typeface="Arial" charset="0"/>
                <a:ea typeface="微软雅黑" pitchFamily="34" charset="-122"/>
                <a:cs typeface="Arial" charset="0"/>
              </a:rPr>
              <a:pPr>
                <a:defRPr/>
              </a:pPr>
              <a:t>‹#›</a:t>
            </a:fld>
            <a:r>
              <a:rPr lang="zh-CN" altLang="en-US" sz="1000">
                <a:latin typeface="微软雅黑" pitchFamily="34" charset="-122"/>
                <a:ea typeface="微软雅黑" pitchFamily="34" charset="-122"/>
              </a:rPr>
              <a:t>  页</a:t>
            </a:r>
          </a:p>
        </p:txBody>
      </p:sp>
      <p:grpSp>
        <p:nvGrpSpPr>
          <p:cNvPr id="2" name="Group 9"/>
          <p:cNvGrpSpPr>
            <a:grpSpLocks/>
          </p:cNvGrpSpPr>
          <p:nvPr/>
        </p:nvGrpSpPr>
        <p:grpSpPr bwMode="auto">
          <a:xfrm>
            <a:off x="7308850" y="404813"/>
            <a:ext cx="1728788" cy="360362"/>
            <a:chOff x="975" y="3294"/>
            <a:chExt cx="1089" cy="227"/>
          </a:xfrm>
        </p:grpSpPr>
        <p:sp>
          <p:nvSpPr>
            <p:cNvPr id="393226" name="Rectangle 10"/>
            <p:cNvSpPr>
              <a:spLocks noChangeArrowheads="1"/>
            </p:cNvSpPr>
            <p:nvPr userDrawn="1"/>
          </p:nvSpPr>
          <p:spPr bwMode="auto">
            <a:xfrm>
              <a:off x="1018" y="3476"/>
              <a:ext cx="136" cy="45"/>
            </a:xfrm>
            <a:prstGeom prst="rect">
              <a:avLst/>
            </a:prstGeom>
            <a:solidFill>
              <a:srgbClr val="FF9900"/>
            </a:solidFill>
            <a:ln w="9525">
              <a:noFill/>
              <a:miter lim="800000"/>
              <a:headEnd/>
              <a:tailEnd/>
            </a:ln>
            <a:effectLst/>
          </p:spPr>
          <p:txBody>
            <a:bodyPr wrap="none" anchor="ctr"/>
            <a:lstStyle/>
            <a:p>
              <a:pPr>
                <a:defRPr/>
              </a:pPr>
              <a:endParaRPr lang="zh-CN" altLang="en-US">
                <a:ea typeface="宋体" pitchFamily="2" charset="-122"/>
              </a:endParaRPr>
            </a:p>
          </p:txBody>
        </p:sp>
        <p:sp>
          <p:nvSpPr>
            <p:cNvPr id="393227" name="Line 11"/>
            <p:cNvSpPr>
              <a:spLocks noChangeShapeType="1"/>
            </p:cNvSpPr>
            <p:nvPr userDrawn="1"/>
          </p:nvSpPr>
          <p:spPr bwMode="auto">
            <a:xfrm flipV="1">
              <a:off x="1020" y="3475"/>
              <a:ext cx="1044" cy="1"/>
            </a:xfrm>
            <a:prstGeom prst="line">
              <a:avLst/>
            </a:prstGeom>
            <a:noFill/>
            <a:ln w="9525">
              <a:solidFill>
                <a:srgbClr val="808080"/>
              </a:solidFill>
              <a:round/>
              <a:headEnd/>
              <a:tailEnd/>
            </a:ln>
            <a:effectLst/>
          </p:spPr>
          <p:txBody>
            <a:bodyPr/>
            <a:lstStyle/>
            <a:p>
              <a:pPr>
                <a:defRPr/>
              </a:pPr>
              <a:endParaRPr lang="zh-CN" altLang="en-US">
                <a:ea typeface="宋体" pitchFamily="2" charset="-122"/>
              </a:endParaRPr>
            </a:p>
          </p:txBody>
        </p:sp>
        <p:sp>
          <p:nvSpPr>
            <p:cNvPr id="393228" name="Rectangle 12"/>
            <p:cNvSpPr>
              <a:spLocks noChangeArrowheads="1"/>
            </p:cNvSpPr>
            <p:nvPr userDrawn="1"/>
          </p:nvSpPr>
          <p:spPr bwMode="auto">
            <a:xfrm>
              <a:off x="975" y="3294"/>
              <a:ext cx="1043" cy="181"/>
            </a:xfrm>
            <a:prstGeom prst="rect">
              <a:avLst/>
            </a:prstGeom>
            <a:noFill/>
            <a:ln w="9525">
              <a:noFill/>
              <a:miter lim="800000"/>
              <a:headEnd/>
              <a:tailEnd/>
            </a:ln>
            <a:effectLst/>
          </p:spPr>
          <p:txBody>
            <a:bodyPr wrap="none" anchor="ctr"/>
            <a:lstStyle/>
            <a:p>
              <a:pPr eaLnBrk="0" hangingPunct="0">
                <a:buFont typeface="Wingdings" pitchFamily="2" charset="2"/>
                <a:buNone/>
                <a:defRPr/>
              </a:pPr>
              <a:r>
                <a:rPr lang="en-US" altLang="zh-CN" sz="1200">
                  <a:solidFill>
                    <a:srgbClr val="FF9900"/>
                  </a:solidFill>
                  <a:latin typeface="Arial" charset="0"/>
                  <a:ea typeface="宋体" pitchFamily="2" charset="-122"/>
                </a:rPr>
                <a:t>www.</a:t>
              </a:r>
              <a:r>
                <a:rPr lang="en-US" altLang="zh-CN" sz="1600">
                  <a:solidFill>
                    <a:schemeClr val="bg1"/>
                  </a:solidFill>
                  <a:latin typeface="Arial" charset="0"/>
                  <a:ea typeface="宋体" pitchFamily="2" charset="-122"/>
                </a:rPr>
                <a:t>interlib</a:t>
              </a:r>
              <a:r>
                <a:rPr lang="en-US" altLang="zh-CN" sz="1200">
                  <a:solidFill>
                    <a:srgbClr val="FF9900"/>
                  </a:solidFill>
                  <a:latin typeface="Arial" charset="0"/>
                  <a:ea typeface="宋体" pitchFamily="2" charset="-122"/>
                </a:rPr>
                <a:t>.com.cn</a:t>
              </a:r>
              <a:endParaRPr lang="en-US" altLang="zh-CN" sz="1200" b="0">
                <a:solidFill>
                  <a:srgbClr val="FF9900"/>
                </a:solidFill>
                <a:latin typeface="Arial" charset="0"/>
                <a:ea typeface="宋体" pitchFamily="2" charset="-122"/>
              </a:endParaRPr>
            </a:p>
          </p:txBody>
        </p:sp>
      </p:gr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iming>
    <p:tnLst>
      <p:par>
        <p:cTn id="1" dur="indefinite" restart="never" nodeType="tmRoot"/>
      </p:par>
    </p:tnLst>
  </p:timing>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微软雅黑" pitchFamily="34" charset="-122"/>
          <a:ea typeface="微软雅黑" pitchFamily="34" charset="-122"/>
        </a:defRPr>
      </a:lvl2pPr>
      <a:lvl3pPr algn="l" rtl="0" eaLnBrk="0" fontAlgn="base" hangingPunct="0">
        <a:spcBef>
          <a:spcPct val="0"/>
        </a:spcBef>
        <a:spcAft>
          <a:spcPct val="0"/>
        </a:spcAft>
        <a:defRPr sz="3600" b="1">
          <a:solidFill>
            <a:schemeClr val="bg1"/>
          </a:solidFill>
          <a:latin typeface="微软雅黑" pitchFamily="34" charset="-122"/>
          <a:ea typeface="微软雅黑" pitchFamily="34" charset="-122"/>
        </a:defRPr>
      </a:lvl3pPr>
      <a:lvl4pPr algn="l" rtl="0" eaLnBrk="0" fontAlgn="base" hangingPunct="0">
        <a:spcBef>
          <a:spcPct val="0"/>
        </a:spcBef>
        <a:spcAft>
          <a:spcPct val="0"/>
        </a:spcAft>
        <a:defRPr sz="3600" b="1">
          <a:solidFill>
            <a:schemeClr val="bg1"/>
          </a:solidFill>
          <a:latin typeface="微软雅黑" pitchFamily="34" charset="-122"/>
          <a:ea typeface="微软雅黑" pitchFamily="34" charset="-122"/>
        </a:defRPr>
      </a:lvl4pPr>
      <a:lvl5pPr algn="l" rtl="0" eaLnBrk="0" fontAlgn="base" hangingPunct="0">
        <a:spcBef>
          <a:spcPct val="0"/>
        </a:spcBef>
        <a:spcAft>
          <a:spcPct val="0"/>
        </a:spcAft>
        <a:defRPr sz="3600" b="1">
          <a:solidFill>
            <a:schemeClr val="bg1"/>
          </a:solidFill>
          <a:latin typeface="微软雅黑" pitchFamily="34" charset="-122"/>
          <a:ea typeface="微软雅黑" pitchFamily="34" charset="-122"/>
        </a:defRPr>
      </a:lvl5pPr>
      <a:lvl6pPr marL="457017" algn="l" rtl="0" fontAlgn="base">
        <a:spcBef>
          <a:spcPct val="0"/>
        </a:spcBef>
        <a:spcAft>
          <a:spcPct val="0"/>
        </a:spcAft>
        <a:defRPr sz="3600" b="1">
          <a:solidFill>
            <a:schemeClr val="bg1"/>
          </a:solidFill>
          <a:latin typeface="微软雅黑" pitchFamily="34" charset="-122"/>
          <a:ea typeface="微软雅黑" pitchFamily="34" charset="-122"/>
        </a:defRPr>
      </a:lvl6pPr>
      <a:lvl7pPr marL="914035" algn="l" rtl="0" fontAlgn="base">
        <a:spcBef>
          <a:spcPct val="0"/>
        </a:spcBef>
        <a:spcAft>
          <a:spcPct val="0"/>
        </a:spcAft>
        <a:defRPr sz="3600" b="1">
          <a:solidFill>
            <a:schemeClr val="bg1"/>
          </a:solidFill>
          <a:latin typeface="微软雅黑" pitchFamily="34" charset="-122"/>
          <a:ea typeface="微软雅黑" pitchFamily="34" charset="-122"/>
        </a:defRPr>
      </a:lvl7pPr>
      <a:lvl8pPr marL="1371052" algn="l" rtl="0" fontAlgn="base">
        <a:spcBef>
          <a:spcPct val="0"/>
        </a:spcBef>
        <a:spcAft>
          <a:spcPct val="0"/>
        </a:spcAft>
        <a:defRPr sz="3600" b="1">
          <a:solidFill>
            <a:schemeClr val="bg1"/>
          </a:solidFill>
          <a:latin typeface="微软雅黑" pitchFamily="34" charset="-122"/>
          <a:ea typeface="微软雅黑" pitchFamily="34" charset="-122"/>
        </a:defRPr>
      </a:lvl8pPr>
      <a:lvl9pPr marL="1828068" algn="l" rtl="0" fontAlgn="base">
        <a:spcBef>
          <a:spcPct val="0"/>
        </a:spcBef>
        <a:spcAft>
          <a:spcPct val="0"/>
        </a:spcAft>
        <a:defRPr sz="3600" b="1">
          <a:solidFill>
            <a:schemeClr val="bg1"/>
          </a:solidFill>
          <a:latin typeface="微软雅黑" pitchFamily="34" charset="-122"/>
          <a:ea typeface="微软雅黑" pitchFamily="34" charset="-122"/>
        </a:defRPr>
      </a:lvl9pPr>
    </p:titleStyle>
    <p:bodyStyle>
      <a:lvl1pPr marL="342763" indent="-342763" algn="l" rtl="0" eaLnBrk="0" fontAlgn="base" hangingPunct="0">
        <a:lnSpc>
          <a:spcPct val="120000"/>
        </a:lnSpc>
        <a:spcBef>
          <a:spcPct val="30000"/>
        </a:spcBef>
        <a:spcAft>
          <a:spcPct val="0"/>
        </a:spcAft>
        <a:buClr>
          <a:srgbClr val="FF9900"/>
        </a:buClr>
        <a:buSzPct val="80000"/>
        <a:buFont typeface="Wingdings" pitchFamily="2" charset="2"/>
        <a:buChar char="v"/>
        <a:defRPr sz="2400">
          <a:solidFill>
            <a:schemeClr val="tx1"/>
          </a:solidFill>
          <a:latin typeface="+mn-lt"/>
          <a:ea typeface="+mn-ea"/>
          <a:cs typeface="+mn-cs"/>
        </a:defRPr>
      </a:lvl1pPr>
      <a:lvl2pPr marL="742653" indent="-285636" algn="l" rtl="0" eaLnBrk="0" fontAlgn="base" hangingPunct="0">
        <a:lnSpc>
          <a:spcPct val="120000"/>
        </a:lnSpc>
        <a:spcBef>
          <a:spcPct val="30000"/>
        </a:spcBef>
        <a:spcAft>
          <a:spcPct val="0"/>
        </a:spcAft>
        <a:buFont typeface="Arial" charset="0"/>
        <a:buChar char="–"/>
        <a:defRPr sz="2400">
          <a:solidFill>
            <a:schemeClr val="tx1"/>
          </a:solidFill>
          <a:latin typeface="+mn-lt"/>
          <a:ea typeface="+mn-ea"/>
        </a:defRPr>
      </a:lvl2pPr>
      <a:lvl3pPr marL="1142544" indent="-228508" algn="l" rtl="0" eaLnBrk="0" fontAlgn="base" hangingPunct="0">
        <a:lnSpc>
          <a:spcPct val="120000"/>
        </a:lnSpc>
        <a:spcBef>
          <a:spcPct val="30000"/>
        </a:spcBef>
        <a:spcAft>
          <a:spcPct val="0"/>
        </a:spcAft>
        <a:buFont typeface="Arial" charset="0"/>
        <a:buChar char="•"/>
        <a:defRPr sz="2000">
          <a:solidFill>
            <a:schemeClr val="tx1"/>
          </a:solidFill>
          <a:latin typeface="+mn-lt"/>
          <a:ea typeface="+mn-ea"/>
        </a:defRPr>
      </a:lvl3pPr>
      <a:lvl4pPr marL="1599560" indent="-228508" algn="l" rtl="0" eaLnBrk="0" fontAlgn="base" hangingPunct="0">
        <a:lnSpc>
          <a:spcPct val="120000"/>
        </a:lnSpc>
        <a:spcBef>
          <a:spcPct val="30000"/>
        </a:spcBef>
        <a:spcAft>
          <a:spcPct val="0"/>
        </a:spcAft>
        <a:buFont typeface="Arial" charset="0"/>
        <a:buChar char="–"/>
        <a:defRPr sz="1600">
          <a:solidFill>
            <a:schemeClr val="tx1"/>
          </a:solidFill>
          <a:latin typeface="+mn-lt"/>
          <a:ea typeface="+mn-ea"/>
        </a:defRPr>
      </a:lvl4pPr>
      <a:lvl5pPr marL="2056577" indent="-228508" algn="l" rtl="0" eaLnBrk="0" fontAlgn="base" hangingPunct="0">
        <a:lnSpc>
          <a:spcPct val="120000"/>
        </a:lnSpc>
        <a:spcBef>
          <a:spcPct val="30000"/>
        </a:spcBef>
        <a:spcAft>
          <a:spcPct val="0"/>
        </a:spcAft>
        <a:buFont typeface="Arial" charset="0"/>
        <a:buChar char="»"/>
        <a:defRPr sz="1600">
          <a:solidFill>
            <a:schemeClr val="tx1"/>
          </a:solidFill>
          <a:latin typeface="+mn-lt"/>
          <a:ea typeface="+mn-ea"/>
        </a:defRPr>
      </a:lvl5pPr>
      <a:lvl6pPr marL="2513595" indent="-228508" algn="l" rtl="0" fontAlgn="base">
        <a:lnSpc>
          <a:spcPct val="120000"/>
        </a:lnSpc>
        <a:spcBef>
          <a:spcPct val="30000"/>
        </a:spcBef>
        <a:spcAft>
          <a:spcPct val="0"/>
        </a:spcAft>
        <a:buFont typeface="Arial" charset="0"/>
        <a:buChar char="»"/>
        <a:defRPr sz="1600">
          <a:solidFill>
            <a:schemeClr val="tx1"/>
          </a:solidFill>
          <a:latin typeface="+mn-lt"/>
          <a:ea typeface="+mn-ea"/>
        </a:defRPr>
      </a:lvl6pPr>
      <a:lvl7pPr marL="2970612" indent="-228508" algn="l" rtl="0" fontAlgn="base">
        <a:lnSpc>
          <a:spcPct val="120000"/>
        </a:lnSpc>
        <a:spcBef>
          <a:spcPct val="30000"/>
        </a:spcBef>
        <a:spcAft>
          <a:spcPct val="0"/>
        </a:spcAft>
        <a:buFont typeface="Arial" charset="0"/>
        <a:buChar char="»"/>
        <a:defRPr sz="1600">
          <a:solidFill>
            <a:schemeClr val="tx1"/>
          </a:solidFill>
          <a:latin typeface="+mn-lt"/>
          <a:ea typeface="+mn-ea"/>
        </a:defRPr>
      </a:lvl7pPr>
      <a:lvl8pPr marL="3427628" indent="-228508" algn="l" rtl="0" fontAlgn="base">
        <a:lnSpc>
          <a:spcPct val="120000"/>
        </a:lnSpc>
        <a:spcBef>
          <a:spcPct val="30000"/>
        </a:spcBef>
        <a:spcAft>
          <a:spcPct val="0"/>
        </a:spcAft>
        <a:buFont typeface="Arial" charset="0"/>
        <a:buChar char="»"/>
        <a:defRPr sz="1600">
          <a:solidFill>
            <a:schemeClr val="tx1"/>
          </a:solidFill>
          <a:latin typeface="+mn-lt"/>
          <a:ea typeface="+mn-ea"/>
        </a:defRPr>
      </a:lvl8pPr>
      <a:lvl9pPr marL="3884645" indent="-228508" algn="l" rtl="0" fontAlgn="base">
        <a:lnSpc>
          <a:spcPct val="120000"/>
        </a:lnSpc>
        <a:spcBef>
          <a:spcPct val="30000"/>
        </a:spcBef>
        <a:spcAft>
          <a:spcPct val="0"/>
        </a:spcAft>
        <a:buFont typeface="Arial" charset="0"/>
        <a:buChar char="»"/>
        <a:defRPr sz="1600">
          <a:solidFill>
            <a:schemeClr val="tx1"/>
          </a:solidFill>
          <a:latin typeface="+mn-lt"/>
          <a:ea typeface="+mn-ea"/>
        </a:defRPr>
      </a:lvl9pPr>
    </p:bodyStyle>
    <p:otherStyle>
      <a:defPPr>
        <a:defRPr lang="zh-CN"/>
      </a:defPPr>
      <a:lvl1pPr marL="0" algn="l" defTabSz="914035" rtl="0" eaLnBrk="1" latinLnBrk="0" hangingPunct="1">
        <a:defRPr sz="1800" kern="1200">
          <a:solidFill>
            <a:schemeClr val="tx1"/>
          </a:solidFill>
          <a:latin typeface="+mn-lt"/>
          <a:ea typeface="+mn-ea"/>
          <a:cs typeface="+mn-cs"/>
        </a:defRPr>
      </a:lvl1pPr>
      <a:lvl2pPr marL="457017" algn="l" defTabSz="914035" rtl="0" eaLnBrk="1" latinLnBrk="0" hangingPunct="1">
        <a:defRPr sz="1800" kern="1200">
          <a:solidFill>
            <a:schemeClr val="tx1"/>
          </a:solidFill>
          <a:latin typeface="+mn-lt"/>
          <a:ea typeface="+mn-ea"/>
          <a:cs typeface="+mn-cs"/>
        </a:defRPr>
      </a:lvl2pPr>
      <a:lvl3pPr marL="914035" algn="l" defTabSz="914035" rtl="0" eaLnBrk="1" latinLnBrk="0" hangingPunct="1">
        <a:defRPr sz="1800" kern="1200">
          <a:solidFill>
            <a:schemeClr val="tx1"/>
          </a:solidFill>
          <a:latin typeface="+mn-lt"/>
          <a:ea typeface="+mn-ea"/>
          <a:cs typeface="+mn-cs"/>
        </a:defRPr>
      </a:lvl3pPr>
      <a:lvl4pPr marL="1371052" algn="l" defTabSz="914035" rtl="0" eaLnBrk="1" latinLnBrk="0" hangingPunct="1">
        <a:defRPr sz="1800" kern="1200">
          <a:solidFill>
            <a:schemeClr val="tx1"/>
          </a:solidFill>
          <a:latin typeface="+mn-lt"/>
          <a:ea typeface="+mn-ea"/>
          <a:cs typeface="+mn-cs"/>
        </a:defRPr>
      </a:lvl4pPr>
      <a:lvl5pPr marL="1828068" algn="l" defTabSz="914035" rtl="0" eaLnBrk="1" latinLnBrk="0" hangingPunct="1">
        <a:defRPr sz="1800" kern="1200">
          <a:solidFill>
            <a:schemeClr val="tx1"/>
          </a:solidFill>
          <a:latin typeface="+mn-lt"/>
          <a:ea typeface="+mn-ea"/>
          <a:cs typeface="+mn-cs"/>
        </a:defRPr>
      </a:lvl5pPr>
      <a:lvl6pPr marL="2285085" algn="l" defTabSz="914035" rtl="0" eaLnBrk="1" latinLnBrk="0" hangingPunct="1">
        <a:defRPr sz="1800" kern="1200">
          <a:solidFill>
            <a:schemeClr val="tx1"/>
          </a:solidFill>
          <a:latin typeface="+mn-lt"/>
          <a:ea typeface="+mn-ea"/>
          <a:cs typeface="+mn-cs"/>
        </a:defRPr>
      </a:lvl6pPr>
      <a:lvl7pPr marL="2742104" algn="l" defTabSz="914035" rtl="0" eaLnBrk="1" latinLnBrk="0" hangingPunct="1">
        <a:defRPr sz="1800" kern="1200">
          <a:solidFill>
            <a:schemeClr val="tx1"/>
          </a:solidFill>
          <a:latin typeface="+mn-lt"/>
          <a:ea typeface="+mn-ea"/>
          <a:cs typeface="+mn-cs"/>
        </a:defRPr>
      </a:lvl7pPr>
      <a:lvl8pPr marL="3199120" algn="l" defTabSz="914035" rtl="0" eaLnBrk="1" latinLnBrk="0" hangingPunct="1">
        <a:defRPr sz="1800" kern="1200">
          <a:solidFill>
            <a:schemeClr val="tx1"/>
          </a:solidFill>
          <a:latin typeface="+mn-lt"/>
          <a:ea typeface="+mn-ea"/>
          <a:cs typeface="+mn-cs"/>
        </a:defRPr>
      </a:lvl8pPr>
      <a:lvl9pPr marL="3656137" algn="l" defTabSz="91403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93218" name="Picture 2"/>
          <p:cNvPicPr>
            <a:picLocks noChangeAspect="1" noChangeArrowheads="1"/>
          </p:cNvPicPr>
          <p:nvPr/>
        </p:nvPicPr>
        <p:blipFill>
          <a:blip r:embed="rId13" cstate="print"/>
          <a:srcRect/>
          <a:stretch>
            <a:fillRect/>
          </a:stretch>
        </p:blipFill>
        <p:spPr bwMode="auto">
          <a:xfrm>
            <a:off x="0" y="0"/>
            <a:ext cx="9144000" cy="836613"/>
          </a:xfrm>
          <a:prstGeom prst="rect">
            <a:avLst/>
          </a:prstGeom>
          <a:noFill/>
          <a:ln w="9525">
            <a:noFill/>
            <a:miter lim="800000"/>
            <a:headEnd/>
            <a:tailEnd/>
          </a:ln>
        </p:spPr>
      </p:pic>
      <p:sp>
        <p:nvSpPr>
          <p:cNvPr id="393219" name="标题占位符 1"/>
          <p:cNvSpPr>
            <a:spLocks noGrp="1"/>
          </p:cNvSpPr>
          <p:nvPr>
            <p:ph type="title"/>
          </p:nvPr>
        </p:nvSpPr>
        <p:spPr bwMode="auto">
          <a:xfrm>
            <a:off x="457200" y="214313"/>
            <a:ext cx="8229600" cy="582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93220" name="文本占位符 2"/>
          <p:cNvSpPr>
            <a:spLocks noGrp="1"/>
          </p:cNvSpPr>
          <p:nvPr>
            <p:ph type="body" idx="1"/>
          </p:nvPr>
        </p:nvSpPr>
        <p:spPr bwMode="auto">
          <a:xfrm>
            <a:off x="457200" y="1052513"/>
            <a:ext cx="8218488" cy="504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11630" name="Rectangle 14"/>
          <p:cNvSpPr>
            <a:spLocks noChangeArrowheads="1"/>
          </p:cNvSpPr>
          <p:nvPr/>
        </p:nvSpPr>
        <p:spPr bwMode="auto">
          <a:xfrm>
            <a:off x="0" y="800100"/>
            <a:ext cx="9144000" cy="69850"/>
          </a:xfrm>
          <a:prstGeom prst="rect">
            <a:avLst/>
          </a:prstGeom>
          <a:gradFill rotWithShape="1">
            <a:gsLst>
              <a:gs pos="0">
                <a:srgbClr val="FFCC00"/>
              </a:gs>
              <a:gs pos="100000">
                <a:schemeClr val="bg1"/>
              </a:gs>
            </a:gsLst>
            <a:lin ang="0" scaled="1"/>
          </a:gradFill>
          <a:ln w="9525">
            <a:noFill/>
            <a:miter lim="800000"/>
            <a:headEnd/>
            <a:tailEnd/>
          </a:ln>
          <a:effectLst/>
        </p:spPr>
        <p:txBody>
          <a:bodyPr wrap="none" anchor="ctr"/>
          <a:lstStyle/>
          <a:p>
            <a:endParaRPr lang="zh-CN" altLang="zh-CN" sz="1800" b="0">
              <a:latin typeface="微软雅黑" pitchFamily="34" charset="-122"/>
              <a:ea typeface="微软雅黑" pitchFamily="34" charset="-122"/>
            </a:endParaRPr>
          </a:p>
        </p:txBody>
      </p:sp>
      <p:pic>
        <p:nvPicPr>
          <p:cNvPr id="393223" name="Picture 7" descr="公司标志-2"/>
          <p:cNvPicPr>
            <a:picLocks noChangeAspect="1" noChangeArrowheads="1"/>
          </p:cNvPicPr>
          <p:nvPr userDrawn="1"/>
        </p:nvPicPr>
        <p:blipFill>
          <a:blip r:embed="rId14" cstate="print"/>
          <a:srcRect/>
          <a:stretch>
            <a:fillRect/>
          </a:stretch>
        </p:blipFill>
        <p:spPr bwMode="auto">
          <a:xfrm>
            <a:off x="8027988" y="6376988"/>
            <a:ext cx="865187" cy="407987"/>
          </a:xfrm>
          <a:prstGeom prst="rect">
            <a:avLst/>
          </a:prstGeom>
          <a:noFill/>
          <a:ln w="9525">
            <a:noFill/>
            <a:miter lim="800000"/>
            <a:headEnd/>
            <a:tailEnd/>
          </a:ln>
        </p:spPr>
      </p:pic>
      <p:sp>
        <p:nvSpPr>
          <p:cNvPr id="393224" name="Rectangle 8"/>
          <p:cNvSpPr>
            <a:spLocks noChangeArrowheads="1"/>
          </p:cNvSpPr>
          <p:nvPr userDrawn="1"/>
        </p:nvSpPr>
        <p:spPr bwMode="auto">
          <a:xfrm>
            <a:off x="468313" y="6586538"/>
            <a:ext cx="4103687" cy="271462"/>
          </a:xfrm>
          <a:prstGeom prst="rect">
            <a:avLst/>
          </a:prstGeom>
          <a:noFill/>
          <a:ln w="9525">
            <a:noFill/>
            <a:miter lim="800000"/>
            <a:headEnd/>
            <a:tailEnd/>
          </a:ln>
          <a:effectLst/>
        </p:spPr>
        <p:txBody>
          <a:bodyPr/>
          <a:lstStyle/>
          <a:p>
            <a:r>
              <a:rPr lang="zh-CN" altLang="en-US" sz="1000">
                <a:latin typeface="微软雅黑" pitchFamily="34" charset="-122"/>
                <a:ea typeface="微软雅黑" pitchFamily="34" charset="-122"/>
              </a:rPr>
              <a:t>第  </a:t>
            </a:r>
            <a:fld id="{6914DF69-C624-4810-9D74-6121AB433363}" type="slidenum">
              <a:rPr lang="zh-CN" altLang="en-US" sz="1000">
                <a:latin typeface="Arial" charset="0"/>
                <a:ea typeface="微软雅黑" pitchFamily="34" charset="-122"/>
                <a:cs typeface="Arial" charset="0"/>
              </a:rPr>
              <a:pPr/>
              <a:t>‹#›</a:t>
            </a:fld>
            <a:r>
              <a:rPr lang="zh-CN" altLang="en-US" sz="1000">
                <a:latin typeface="微软雅黑" pitchFamily="34" charset="-122"/>
                <a:ea typeface="微软雅黑" pitchFamily="34" charset="-122"/>
              </a:rPr>
              <a:t>  页</a:t>
            </a:r>
          </a:p>
        </p:txBody>
      </p:sp>
      <p:grpSp>
        <p:nvGrpSpPr>
          <p:cNvPr id="2" name="Group 9"/>
          <p:cNvGrpSpPr>
            <a:grpSpLocks/>
          </p:cNvGrpSpPr>
          <p:nvPr userDrawn="1"/>
        </p:nvGrpSpPr>
        <p:grpSpPr bwMode="auto">
          <a:xfrm>
            <a:off x="7308850" y="404813"/>
            <a:ext cx="1728788" cy="360362"/>
            <a:chOff x="975" y="3294"/>
            <a:chExt cx="1089" cy="227"/>
          </a:xfrm>
        </p:grpSpPr>
        <p:sp>
          <p:nvSpPr>
            <p:cNvPr id="393226" name="Rectangle 10"/>
            <p:cNvSpPr>
              <a:spLocks noChangeArrowheads="1"/>
            </p:cNvSpPr>
            <p:nvPr userDrawn="1"/>
          </p:nvSpPr>
          <p:spPr bwMode="auto">
            <a:xfrm>
              <a:off x="1018" y="3476"/>
              <a:ext cx="136" cy="45"/>
            </a:xfrm>
            <a:prstGeom prst="rect">
              <a:avLst/>
            </a:prstGeom>
            <a:solidFill>
              <a:srgbClr val="FF9900"/>
            </a:solidFill>
            <a:ln w="9525">
              <a:noFill/>
              <a:miter lim="800000"/>
              <a:headEnd/>
              <a:tailEnd/>
            </a:ln>
            <a:effectLst/>
          </p:spPr>
          <p:txBody>
            <a:bodyPr wrap="none" anchor="ctr"/>
            <a:lstStyle/>
            <a:p>
              <a:endParaRPr lang="zh-CN" altLang="en-US"/>
            </a:p>
          </p:txBody>
        </p:sp>
        <p:sp>
          <p:nvSpPr>
            <p:cNvPr id="393227" name="Line 11"/>
            <p:cNvSpPr>
              <a:spLocks noChangeShapeType="1"/>
            </p:cNvSpPr>
            <p:nvPr userDrawn="1"/>
          </p:nvSpPr>
          <p:spPr bwMode="auto">
            <a:xfrm flipV="1">
              <a:off x="1020" y="3475"/>
              <a:ext cx="1044" cy="1"/>
            </a:xfrm>
            <a:prstGeom prst="line">
              <a:avLst/>
            </a:prstGeom>
            <a:noFill/>
            <a:ln w="9525">
              <a:solidFill>
                <a:srgbClr val="808080"/>
              </a:solidFill>
              <a:round/>
              <a:headEnd/>
              <a:tailEnd/>
            </a:ln>
            <a:effectLst/>
          </p:spPr>
          <p:txBody>
            <a:bodyPr/>
            <a:lstStyle/>
            <a:p>
              <a:endParaRPr lang="zh-CN" altLang="en-US"/>
            </a:p>
          </p:txBody>
        </p:sp>
        <p:sp>
          <p:nvSpPr>
            <p:cNvPr id="393228" name="Rectangle 12"/>
            <p:cNvSpPr>
              <a:spLocks noChangeArrowheads="1"/>
            </p:cNvSpPr>
            <p:nvPr userDrawn="1"/>
          </p:nvSpPr>
          <p:spPr bwMode="auto">
            <a:xfrm>
              <a:off x="975" y="3294"/>
              <a:ext cx="1043" cy="181"/>
            </a:xfrm>
            <a:prstGeom prst="rect">
              <a:avLst/>
            </a:prstGeom>
            <a:noFill/>
            <a:ln w="9525">
              <a:noFill/>
              <a:miter lim="800000"/>
              <a:headEnd/>
              <a:tailEnd/>
            </a:ln>
            <a:effectLst/>
          </p:spPr>
          <p:txBody>
            <a:bodyPr wrap="none" anchor="ctr"/>
            <a:lstStyle/>
            <a:p>
              <a:pPr eaLnBrk="0" hangingPunct="0">
                <a:buFont typeface="Wingdings" pitchFamily="2" charset="2"/>
                <a:buNone/>
              </a:pPr>
              <a:r>
                <a:rPr lang="en-US" altLang="zh-CN" sz="1200">
                  <a:solidFill>
                    <a:srgbClr val="FF9900"/>
                  </a:solidFill>
                  <a:latin typeface="Arial" charset="0"/>
                </a:rPr>
                <a:t>www.</a:t>
              </a:r>
              <a:r>
                <a:rPr lang="en-US" altLang="zh-CN" sz="1600">
                  <a:solidFill>
                    <a:schemeClr val="bg1"/>
                  </a:solidFill>
                  <a:latin typeface="Arial" charset="0"/>
                </a:rPr>
                <a:t>interlib</a:t>
              </a:r>
              <a:r>
                <a:rPr lang="en-US" altLang="zh-CN" sz="1200">
                  <a:solidFill>
                    <a:srgbClr val="FF9900"/>
                  </a:solidFill>
                  <a:latin typeface="Arial" charset="0"/>
                </a:rPr>
                <a:t>.com.cn</a:t>
              </a:r>
              <a:endParaRPr lang="en-US" altLang="zh-CN" sz="1200" b="0">
                <a:solidFill>
                  <a:srgbClr val="FF99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iming>
    <p:tnLst>
      <p:par>
        <p:cTn id="1" dur="indefinite" restart="never" nodeType="tmRoot"/>
      </p:par>
    </p:tnLst>
  </p:timing>
  <p:txStyles>
    <p:titleStyle>
      <a:lvl1pPr algn="l" rtl="0" fontAlgn="base">
        <a:spcBef>
          <a:spcPct val="0"/>
        </a:spcBef>
        <a:spcAft>
          <a:spcPct val="0"/>
        </a:spcAft>
        <a:defRPr sz="3600" b="1">
          <a:solidFill>
            <a:schemeClr val="bg1"/>
          </a:solidFill>
          <a:latin typeface="+mj-lt"/>
          <a:ea typeface="+mj-ea"/>
          <a:cs typeface="+mj-cs"/>
        </a:defRPr>
      </a:lvl1pPr>
      <a:lvl2pPr algn="l" rtl="0" fontAlgn="base">
        <a:spcBef>
          <a:spcPct val="0"/>
        </a:spcBef>
        <a:spcAft>
          <a:spcPct val="0"/>
        </a:spcAft>
        <a:defRPr sz="3600" b="1">
          <a:solidFill>
            <a:schemeClr val="bg1"/>
          </a:solidFill>
          <a:latin typeface="微软雅黑" pitchFamily="34" charset="-122"/>
          <a:ea typeface="微软雅黑" pitchFamily="34" charset="-122"/>
        </a:defRPr>
      </a:lvl2pPr>
      <a:lvl3pPr algn="l" rtl="0" fontAlgn="base">
        <a:spcBef>
          <a:spcPct val="0"/>
        </a:spcBef>
        <a:spcAft>
          <a:spcPct val="0"/>
        </a:spcAft>
        <a:defRPr sz="3600" b="1">
          <a:solidFill>
            <a:schemeClr val="bg1"/>
          </a:solidFill>
          <a:latin typeface="微软雅黑" pitchFamily="34" charset="-122"/>
          <a:ea typeface="微软雅黑" pitchFamily="34" charset="-122"/>
        </a:defRPr>
      </a:lvl3pPr>
      <a:lvl4pPr algn="l" rtl="0" fontAlgn="base">
        <a:spcBef>
          <a:spcPct val="0"/>
        </a:spcBef>
        <a:spcAft>
          <a:spcPct val="0"/>
        </a:spcAft>
        <a:defRPr sz="3600" b="1">
          <a:solidFill>
            <a:schemeClr val="bg1"/>
          </a:solidFill>
          <a:latin typeface="微软雅黑" pitchFamily="34" charset="-122"/>
          <a:ea typeface="微软雅黑" pitchFamily="34" charset="-122"/>
        </a:defRPr>
      </a:lvl4pPr>
      <a:lvl5pPr algn="l" rtl="0" fontAlgn="base">
        <a:spcBef>
          <a:spcPct val="0"/>
        </a:spcBef>
        <a:spcAft>
          <a:spcPct val="0"/>
        </a:spcAft>
        <a:defRPr sz="3600" b="1">
          <a:solidFill>
            <a:schemeClr val="bg1"/>
          </a:solidFill>
          <a:latin typeface="微软雅黑" pitchFamily="34" charset="-122"/>
          <a:ea typeface="微软雅黑" pitchFamily="34" charset="-122"/>
        </a:defRPr>
      </a:lvl5pPr>
      <a:lvl6pPr marL="457200" algn="l" rtl="0" fontAlgn="base">
        <a:spcBef>
          <a:spcPct val="0"/>
        </a:spcBef>
        <a:spcAft>
          <a:spcPct val="0"/>
        </a:spcAft>
        <a:defRPr sz="3600" b="1">
          <a:solidFill>
            <a:schemeClr val="bg1"/>
          </a:solidFill>
          <a:latin typeface="微软雅黑" pitchFamily="34" charset="-122"/>
          <a:ea typeface="微软雅黑" pitchFamily="34" charset="-122"/>
        </a:defRPr>
      </a:lvl6pPr>
      <a:lvl7pPr marL="914400" algn="l" rtl="0" fontAlgn="base">
        <a:spcBef>
          <a:spcPct val="0"/>
        </a:spcBef>
        <a:spcAft>
          <a:spcPct val="0"/>
        </a:spcAft>
        <a:defRPr sz="3600" b="1">
          <a:solidFill>
            <a:schemeClr val="bg1"/>
          </a:solidFill>
          <a:latin typeface="微软雅黑" pitchFamily="34" charset="-122"/>
          <a:ea typeface="微软雅黑" pitchFamily="34" charset="-122"/>
        </a:defRPr>
      </a:lvl7pPr>
      <a:lvl8pPr marL="1371600" algn="l" rtl="0" fontAlgn="base">
        <a:spcBef>
          <a:spcPct val="0"/>
        </a:spcBef>
        <a:spcAft>
          <a:spcPct val="0"/>
        </a:spcAft>
        <a:defRPr sz="3600" b="1">
          <a:solidFill>
            <a:schemeClr val="bg1"/>
          </a:solidFill>
          <a:latin typeface="微软雅黑" pitchFamily="34" charset="-122"/>
          <a:ea typeface="微软雅黑" pitchFamily="34" charset="-122"/>
        </a:defRPr>
      </a:lvl8pPr>
      <a:lvl9pPr marL="1828800" algn="l" rtl="0" fontAlgn="base">
        <a:spcBef>
          <a:spcPct val="0"/>
        </a:spcBef>
        <a:spcAft>
          <a:spcPct val="0"/>
        </a:spcAft>
        <a:defRPr sz="3600" b="1">
          <a:solidFill>
            <a:schemeClr val="bg1"/>
          </a:solidFill>
          <a:latin typeface="微软雅黑" pitchFamily="34" charset="-122"/>
          <a:ea typeface="微软雅黑" pitchFamily="34" charset="-122"/>
        </a:defRPr>
      </a:lvl9pPr>
    </p:titleStyle>
    <p:bodyStyle>
      <a:lvl1pPr marL="342900" indent="-342900" algn="l" rtl="0" fontAlgn="base">
        <a:lnSpc>
          <a:spcPct val="120000"/>
        </a:lnSpc>
        <a:spcBef>
          <a:spcPct val="30000"/>
        </a:spcBef>
        <a:spcAft>
          <a:spcPct val="0"/>
        </a:spcAft>
        <a:buClr>
          <a:srgbClr val="FF9900"/>
        </a:buClr>
        <a:buSzPct val="80000"/>
        <a:buFont typeface="Wingdings" pitchFamily="2" charset="2"/>
        <a:buChar char="v"/>
        <a:defRPr sz="2400">
          <a:solidFill>
            <a:schemeClr val="tx1"/>
          </a:solidFill>
          <a:latin typeface="+mn-lt"/>
          <a:ea typeface="+mn-ea"/>
          <a:cs typeface="+mn-cs"/>
        </a:defRPr>
      </a:lvl1pPr>
      <a:lvl2pPr marL="742950" indent="-285750" algn="l" rtl="0" fontAlgn="base">
        <a:lnSpc>
          <a:spcPct val="120000"/>
        </a:lnSpc>
        <a:spcBef>
          <a:spcPct val="30000"/>
        </a:spcBef>
        <a:spcAft>
          <a:spcPct val="0"/>
        </a:spcAft>
        <a:buFont typeface="Arial" charset="0"/>
        <a:buChar char="–"/>
        <a:defRPr sz="2000">
          <a:solidFill>
            <a:schemeClr val="tx1"/>
          </a:solidFill>
          <a:latin typeface="+mn-lt"/>
          <a:ea typeface="+mn-ea"/>
        </a:defRPr>
      </a:lvl2pPr>
      <a:lvl3pPr marL="1143000" indent="-228600" algn="l" rtl="0" fontAlgn="base">
        <a:lnSpc>
          <a:spcPct val="120000"/>
        </a:lnSpc>
        <a:spcBef>
          <a:spcPct val="30000"/>
        </a:spcBef>
        <a:spcAft>
          <a:spcPct val="0"/>
        </a:spcAft>
        <a:buFont typeface="Arial" charset="0"/>
        <a:buChar char="•"/>
        <a:defRPr sz="2000">
          <a:solidFill>
            <a:schemeClr val="tx1"/>
          </a:solidFill>
          <a:latin typeface="+mn-lt"/>
          <a:ea typeface="+mn-ea"/>
        </a:defRPr>
      </a:lvl3pPr>
      <a:lvl4pPr marL="1600200" indent="-228600" algn="l" rtl="0" fontAlgn="base">
        <a:lnSpc>
          <a:spcPct val="120000"/>
        </a:lnSpc>
        <a:spcBef>
          <a:spcPct val="30000"/>
        </a:spcBef>
        <a:spcAft>
          <a:spcPct val="0"/>
        </a:spcAft>
        <a:buFont typeface="Arial" charset="0"/>
        <a:buChar char="–"/>
        <a:defRPr sz="1600">
          <a:solidFill>
            <a:schemeClr val="tx1"/>
          </a:solidFill>
          <a:latin typeface="+mn-lt"/>
          <a:ea typeface="+mn-ea"/>
        </a:defRPr>
      </a:lvl4pPr>
      <a:lvl5pPr marL="2057400" indent="-228600" algn="l" rtl="0" fontAlgn="base">
        <a:lnSpc>
          <a:spcPct val="120000"/>
        </a:lnSpc>
        <a:spcBef>
          <a:spcPct val="30000"/>
        </a:spcBef>
        <a:spcAft>
          <a:spcPct val="0"/>
        </a:spcAft>
        <a:buFont typeface="Arial" charset="0"/>
        <a:buChar char="»"/>
        <a:defRPr sz="1600">
          <a:solidFill>
            <a:schemeClr val="tx1"/>
          </a:solidFill>
          <a:latin typeface="+mn-lt"/>
          <a:ea typeface="+mn-ea"/>
        </a:defRPr>
      </a:lvl5pPr>
      <a:lvl6pPr marL="2514600" indent="-228600" algn="l" rtl="0" fontAlgn="base">
        <a:lnSpc>
          <a:spcPct val="120000"/>
        </a:lnSpc>
        <a:spcBef>
          <a:spcPct val="30000"/>
        </a:spcBef>
        <a:spcAft>
          <a:spcPct val="0"/>
        </a:spcAft>
        <a:buFont typeface="Arial" charset="0"/>
        <a:buChar char="»"/>
        <a:defRPr sz="1600">
          <a:solidFill>
            <a:schemeClr val="tx1"/>
          </a:solidFill>
          <a:latin typeface="+mn-lt"/>
          <a:ea typeface="+mn-ea"/>
        </a:defRPr>
      </a:lvl6pPr>
      <a:lvl7pPr marL="2971800" indent="-228600" algn="l" rtl="0" fontAlgn="base">
        <a:lnSpc>
          <a:spcPct val="120000"/>
        </a:lnSpc>
        <a:spcBef>
          <a:spcPct val="30000"/>
        </a:spcBef>
        <a:spcAft>
          <a:spcPct val="0"/>
        </a:spcAft>
        <a:buFont typeface="Arial" charset="0"/>
        <a:buChar char="»"/>
        <a:defRPr sz="1600">
          <a:solidFill>
            <a:schemeClr val="tx1"/>
          </a:solidFill>
          <a:latin typeface="+mn-lt"/>
          <a:ea typeface="+mn-ea"/>
        </a:defRPr>
      </a:lvl7pPr>
      <a:lvl8pPr marL="3429000" indent="-228600" algn="l" rtl="0" fontAlgn="base">
        <a:lnSpc>
          <a:spcPct val="120000"/>
        </a:lnSpc>
        <a:spcBef>
          <a:spcPct val="30000"/>
        </a:spcBef>
        <a:spcAft>
          <a:spcPct val="0"/>
        </a:spcAft>
        <a:buFont typeface="Arial" charset="0"/>
        <a:buChar char="»"/>
        <a:defRPr sz="1600">
          <a:solidFill>
            <a:schemeClr val="tx1"/>
          </a:solidFill>
          <a:latin typeface="+mn-lt"/>
          <a:ea typeface="+mn-ea"/>
        </a:defRPr>
      </a:lvl8pPr>
      <a:lvl9pPr marL="3886200" indent="-228600" algn="l" rtl="0" fontAlgn="base">
        <a:lnSpc>
          <a:spcPct val="120000"/>
        </a:lnSpc>
        <a:spcBef>
          <a:spcPct val="30000"/>
        </a:spcBef>
        <a:spcAft>
          <a:spcPct val="0"/>
        </a:spcAft>
        <a:buFont typeface="Arial" charset="0"/>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jpe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8.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2" Type="http://schemas.openxmlformats.org/officeDocument/2006/relationships/notesSlide" Target="../notesSlides/notesSlide13.xml"/><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25.png"/><Relationship Id="rId24" Type="http://schemas.openxmlformats.org/officeDocument/2006/relationships/image" Target="../media/image38.png"/><Relationship Id="rId5" Type="http://schemas.openxmlformats.org/officeDocument/2006/relationships/image" Target="../media/image20.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5.pn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hyperlink" Target="http://www.intel.com/cd/corporate/home/apac/zho/index.htm?iid=CNCorporate+Header_Intel_logo&amp;"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8.xml"/><Relationship Id="rId5" Type="http://schemas.openxmlformats.org/officeDocument/2006/relationships/image" Target="../media/image5.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www.intel.com/cd/corporate/home/apac/zho/index.htm?iid=CNCorporate+Header_Intel_logo&amp;"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48.xml"/><Relationship Id="rId5" Type="http://schemas.openxmlformats.org/officeDocument/2006/relationships/image" Target="../media/image51.jpeg"/><Relationship Id="rId4" Type="http://schemas.openxmlformats.org/officeDocument/2006/relationships/hyperlink" Target="http://www.zcool.com.cn/img.html?src=/g/15/32/1243694096306.jp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70.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70.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2.xml"/><Relationship Id="rId1" Type="http://schemas.openxmlformats.org/officeDocument/2006/relationships/slideLayout" Target="../slideLayouts/slideLayout70.xml"/><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70.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70.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70.xml"/><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8" Type="http://schemas.openxmlformats.org/officeDocument/2006/relationships/hyperlink" Target="http://www.worldcat.org/" TargetMode="External"/><Relationship Id="rId3" Type="http://schemas.openxmlformats.org/officeDocument/2006/relationships/hyperlink" Target="http://www.douban.com/" TargetMode="External"/><Relationship Id="rId7"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70.xml"/><Relationship Id="rId6" Type="http://schemas.openxmlformats.org/officeDocument/2006/relationships/image" Target="../media/image61.png"/><Relationship Id="rId5" Type="http://schemas.openxmlformats.org/officeDocument/2006/relationships/hyperlink" Target="http://www.google.cn/search?q=%E4%B8%AD%E5%9B%BD%E7%93%A6%E5%BD%93%E8%89%BA%E6%9C%AF" TargetMode="External"/><Relationship Id="rId10" Type="http://schemas.openxmlformats.org/officeDocument/2006/relationships/image" Target="../media/image64.png"/><Relationship Id="rId4" Type="http://schemas.openxmlformats.org/officeDocument/2006/relationships/image" Target="../media/image60.png"/><Relationship Id="rId9" Type="http://schemas.openxmlformats.org/officeDocument/2006/relationships/image" Target="../media/image63.png"/></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70.xml"/><Relationship Id="rId5" Type="http://schemas.openxmlformats.org/officeDocument/2006/relationships/image" Target="../media/image67.jpeg"/><Relationship Id="rId4" Type="http://schemas.openxmlformats.org/officeDocument/2006/relationships/image" Target="../media/image66.png"/></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8.xml"/><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9.xml"/><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0.xml"/><Relationship Id="rId1" Type="http://schemas.openxmlformats.org/officeDocument/2006/relationships/slideLayout" Target="../slideLayouts/slideLayout74.xml"/><Relationship Id="rId5" Type="http://schemas.openxmlformats.org/officeDocument/2006/relationships/image" Target="../media/image71.png"/><Relationship Id="rId4" Type="http://schemas.openxmlformats.org/officeDocument/2006/relationships/image" Target="../media/image6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2.xml"/><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70.xml"/></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4.xml"/><Relationship Id="rId1" Type="http://schemas.openxmlformats.org/officeDocument/2006/relationships/slideLayout" Target="../slideLayouts/slideLayout70.xml"/></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5.xml"/><Relationship Id="rId1" Type="http://schemas.openxmlformats.org/officeDocument/2006/relationships/slideLayout" Target="../slideLayouts/slideLayout70.xml"/><Relationship Id="rId4" Type="http://schemas.openxmlformats.org/officeDocument/2006/relationships/image" Target="../media/image74.jpeg"/></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6.xml"/><Relationship Id="rId1" Type="http://schemas.openxmlformats.org/officeDocument/2006/relationships/slideLayout" Target="../slideLayouts/slideLayout70.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5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7.xml"/><Relationship Id="rId1" Type="http://schemas.openxmlformats.org/officeDocument/2006/relationships/slideLayout" Target="../slideLayouts/slideLayout70.xml"/></Relationships>
</file>

<file path=ppt/slides/_rels/slide5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8.xml"/><Relationship Id="rId1" Type="http://schemas.openxmlformats.org/officeDocument/2006/relationships/slideLayout" Target="../slideLayouts/slideLayout70.xml"/><Relationship Id="rId4" Type="http://schemas.openxmlformats.org/officeDocument/2006/relationships/image" Target="../media/image8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9.xml"/><Relationship Id="rId1" Type="http://schemas.openxmlformats.org/officeDocument/2006/relationships/slideLayout" Target="../slideLayouts/slideLayout70.xml"/></Relationships>
</file>

<file path=ppt/slides/_rels/slide6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0.xml"/><Relationship Id="rId1" Type="http://schemas.openxmlformats.org/officeDocument/2006/relationships/slideLayout" Target="../slideLayouts/slideLayout74.xml"/><Relationship Id="rId4" Type="http://schemas.openxmlformats.org/officeDocument/2006/relationships/image" Target="../media/image84.png"/></Relationships>
</file>

<file path=ppt/slides/_rels/slide6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1.xml"/><Relationship Id="rId1" Type="http://schemas.openxmlformats.org/officeDocument/2006/relationships/slideLayout" Target="../slideLayouts/slideLayout75.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2.xml"/><Relationship Id="rId1" Type="http://schemas.openxmlformats.org/officeDocument/2006/relationships/slideLayout" Target="../slideLayouts/slideLayout74.xml"/></Relationships>
</file>

<file path=ppt/slides/_rels/slide6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3.xml"/><Relationship Id="rId1" Type="http://schemas.openxmlformats.org/officeDocument/2006/relationships/slideLayout" Target="../slideLayouts/slideLayout70.xml"/></Relationships>
</file>

<file path=ppt/slides/_rels/slide6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4.xml"/><Relationship Id="rId1" Type="http://schemas.openxmlformats.org/officeDocument/2006/relationships/slideLayout" Target="../slideLayouts/slideLayout70.xml"/><Relationship Id="rId5" Type="http://schemas.openxmlformats.org/officeDocument/2006/relationships/image" Target="../media/image90.png"/><Relationship Id="rId4" Type="http://schemas.openxmlformats.org/officeDocument/2006/relationships/image" Target="../media/image89.png"/></Relationships>
</file>

<file path=ppt/slides/_rels/slide6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5.xml"/><Relationship Id="rId1" Type="http://schemas.openxmlformats.org/officeDocument/2006/relationships/slideLayout" Target="../slideLayouts/slideLayout70.xml"/></Relationships>
</file>

<file path=ppt/slides/_rels/slide6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14.xml"/><Relationship Id="rId4" Type="http://schemas.openxmlformats.org/officeDocument/2006/relationships/image" Target="../media/image9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48.xml"/><Relationship Id="rId4" Type="http://schemas.openxmlformats.org/officeDocument/2006/relationships/image" Target="../media/image46.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notesSlide" Target="../notesSlides/notesSlide60.xml"/><Relationship Id="rId1" Type="http://schemas.openxmlformats.org/officeDocument/2006/relationships/slideLayout" Target="../slideLayouts/slideLayout14.xml"/><Relationship Id="rId4" Type="http://schemas.openxmlformats.org/officeDocument/2006/relationships/image" Target="../media/image98.png"/></Relationships>
</file>

<file path=ppt/slides/_rels/slide7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62.xml"/><Relationship Id="rId1" Type="http://schemas.openxmlformats.org/officeDocument/2006/relationships/slideLayout" Target="../slideLayouts/slideLayout14.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8.xml"/><Relationship Id="rId5" Type="http://schemas.openxmlformats.org/officeDocument/2006/relationships/image" Target="../media/image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81" name="Picture 10" descr="soft7"/>
          <p:cNvPicPr>
            <a:picLocks noChangeAspect="1" noChangeArrowheads="1"/>
          </p:cNvPicPr>
          <p:nvPr/>
        </p:nvPicPr>
        <p:blipFill>
          <a:blip r:embed="rId3" cstate="print"/>
          <a:srcRect/>
          <a:stretch>
            <a:fillRect/>
          </a:stretch>
        </p:blipFill>
        <p:spPr bwMode="auto">
          <a:xfrm>
            <a:off x="6516694" y="2781306"/>
            <a:ext cx="1804987" cy="2087563"/>
          </a:xfrm>
          <a:prstGeom prst="rect">
            <a:avLst/>
          </a:prstGeom>
          <a:noFill/>
          <a:ln w="9525">
            <a:noFill/>
            <a:miter lim="800000"/>
            <a:headEnd/>
            <a:tailEnd/>
          </a:ln>
        </p:spPr>
      </p:pic>
      <p:sp>
        <p:nvSpPr>
          <p:cNvPr id="6184" name="Rectangle 10"/>
          <p:cNvSpPr>
            <a:spLocks noChangeArrowheads="1"/>
          </p:cNvSpPr>
          <p:nvPr/>
        </p:nvSpPr>
        <p:spPr bwMode="black">
          <a:xfrm>
            <a:off x="4252940" y="5072074"/>
            <a:ext cx="4248150" cy="658813"/>
          </a:xfrm>
          <a:prstGeom prst="rect">
            <a:avLst/>
          </a:prstGeom>
          <a:noFill/>
          <a:ln w="9525">
            <a:noFill/>
            <a:miter lim="800000"/>
            <a:headEnd/>
            <a:tailEnd/>
          </a:ln>
        </p:spPr>
        <p:txBody>
          <a:bodyPr lIns="91386" tIns="45692" rIns="91386" bIns="45692"/>
          <a:lstStyle/>
          <a:p>
            <a:pPr algn="r">
              <a:lnSpc>
                <a:spcPct val="130000"/>
              </a:lnSpc>
            </a:pPr>
            <a:r>
              <a:rPr lang="zh-CN" altLang="en-US" sz="1600" b="0" dirty="0">
                <a:latin typeface="Arial" charset="0"/>
                <a:ea typeface="微软雅黑" pitchFamily="34" charset="-122"/>
              </a:rPr>
              <a:t>广州图创计算机软件开发有限公司   </a:t>
            </a:r>
            <a:r>
              <a:rPr lang="en-US" altLang="zh-CN" sz="1600" b="0" dirty="0" err="1">
                <a:solidFill>
                  <a:srgbClr val="FF9900"/>
                </a:solidFill>
                <a:latin typeface="Impact" pitchFamily="34" charset="0"/>
                <a:ea typeface="微软雅黑" pitchFamily="34" charset="-122"/>
              </a:rPr>
              <a:t>TC</a:t>
            </a:r>
            <a:r>
              <a:rPr lang="en-US" altLang="zh-CN" sz="1600" b="0" dirty="0" err="1">
                <a:solidFill>
                  <a:srgbClr val="1C1C1C"/>
                </a:solidFill>
                <a:latin typeface="Impact" pitchFamily="34" charset="0"/>
                <a:ea typeface="微软雅黑" pitchFamily="34" charset="-122"/>
              </a:rPr>
              <a:t>Soft</a:t>
            </a:r>
            <a:r>
              <a:rPr lang="en-US" altLang="en-US" sz="1600" dirty="0">
                <a:solidFill>
                  <a:srgbClr val="1C1C1C"/>
                </a:solidFill>
                <a:latin typeface="Arial"/>
                <a:ea typeface="微软雅黑" pitchFamily="34" charset="-122"/>
                <a:cs typeface="Arial" charset="0"/>
              </a:rPr>
              <a:t>™</a:t>
            </a:r>
            <a:endParaRPr lang="en-US" altLang="zh-CN" sz="1600" dirty="0">
              <a:solidFill>
                <a:srgbClr val="1C1C1C"/>
              </a:solidFill>
              <a:latin typeface="微软雅黑" pitchFamily="34" charset="-122"/>
              <a:ea typeface="微软雅黑" pitchFamily="34" charset="-122"/>
              <a:cs typeface="Arial" charset="0"/>
            </a:endParaRPr>
          </a:p>
          <a:p>
            <a:pPr algn="r">
              <a:lnSpc>
                <a:spcPct val="130000"/>
              </a:lnSpc>
            </a:pPr>
            <a:endParaRPr lang="en-US" altLang="zh-CN" sz="1600" b="0" u="sng" dirty="0">
              <a:solidFill>
                <a:schemeClr val="folHlink"/>
              </a:solidFill>
              <a:latin typeface="Arial" charset="0"/>
              <a:ea typeface="微软雅黑" pitchFamily="34" charset="-122"/>
            </a:endParaRPr>
          </a:p>
        </p:txBody>
      </p:sp>
      <p:sp>
        <p:nvSpPr>
          <p:cNvPr id="6185" name="Rectangle 10"/>
          <p:cNvSpPr>
            <a:spLocks noChangeArrowheads="1"/>
          </p:cNvSpPr>
          <p:nvPr/>
        </p:nvSpPr>
        <p:spPr bwMode="black">
          <a:xfrm>
            <a:off x="395289" y="836613"/>
            <a:ext cx="2768600" cy="503237"/>
          </a:xfrm>
          <a:prstGeom prst="rect">
            <a:avLst/>
          </a:prstGeom>
          <a:noFill/>
          <a:ln w="9525">
            <a:noFill/>
            <a:miter lim="800000"/>
            <a:headEnd/>
            <a:tailEnd/>
          </a:ln>
        </p:spPr>
        <p:txBody>
          <a:bodyPr lIns="91386" tIns="45692" rIns="91386" bIns="45692"/>
          <a:lstStyle/>
          <a:p>
            <a:pPr>
              <a:lnSpc>
                <a:spcPct val="130000"/>
              </a:lnSpc>
            </a:pPr>
            <a:endParaRPr lang="zh-CN" altLang="zh-CN" sz="1600" b="0">
              <a:latin typeface="Arial" charset="0"/>
              <a:ea typeface="微软雅黑" pitchFamily="34" charset="-122"/>
            </a:endParaRPr>
          </a:p>
        </p:txBody>
      </p:sp>
      <p:sp>
        <p:nvSpPr>
          <p:cNvPr id="6187" name="Rectangle 9"/>
          <p:cNvSpPr>
            <a:spLocks noChangeArrowheads="1"/>
          </p:cNvSpPr>
          <p:nvPr/>
        </p:nvSpPr>
        <p:spPr bwMode="black">
          <a:xfrm>
            <a:off x="139702" y="3486154"/>
            <a:ext cx="6646863" cy="519113"/>
          </a:xfrm>
          <a:prstGeom prst="rect">
            <a:avLst/>
          </a:prstGeom>
          <a:noFill/>
          <a:ln w="9525">
            <a:noFill/>
            <a:miter lim="800000"/>
            <a:headEnd/>
            <a:tailEnd/>
          </a:ln>
        </p:spPr>
        <p:txBody>
          <a:bodyPr lIns="91386" tIns="45692" rIns="91386" bIns="45692" anchor="ctr"/>
          <a:lstStyle/>
          <a:p>
            <a:pPr indent="533080"/>
            <a:r>
              <a:rPr lang="en-US" altLang="zh-CN" sz="2400" b="0">
                <a:solidFill>
                  <a:schemeClr val="bg1"/>
                </a:solidFill>
                <a:latin typeface="Arial" charset="0"/>
                <a:ea typeface="微软雅黑" pitchFamily="34" charset="-122"/>
              </a:rPr>
              <a:t> </a:t>
            </a:r>
            <a:r>
              <a:rPr lang="en-US" altLang="zh-CN" sz="2400" b="0" smtClean="0">
                <a:solidFill>
                  <a:schemeClr val="bg1"/>
                </a:solidFill>
                <a:latin typeface="Arial" charset="0"/>
                <a:ea typeface="微软雅黑" pitchFamily="34" charset="-122"/>
              </a:rPr>
              <a:t>——</a:t>
            </a:r>
            <a:r>
              <a:rPr lang="zh-CN" altLang="en-US" sz="2400" b="0" smtClean="0">
                <a:solidFill>
                  <a:schemeClr val="bg1"/>
                </a:solidFill>
                <a:latin typeface="Arial" charset="0"/>
                <a:ea typeface="微软雅黑" pitchFamily="34" charset="-122"/>
              </a:rPr>
              <a:t>图创软件：让图书馆更有价值</a:t>
            </a:r>
            <a:endParaRPr lang="zh-CN" altLang="en-US" sz="2400" b="0">
              <a:solidFill>
                <a:schemeClr val="bg1"/>
              </a:solidFill>
              <a:latin typeface="Arial" charset="0"/>
              <a:ea typeface="微软雅黑" pitchFamily="34" charset="-122"/>
            </a:endParaRPr>
          </a:p>
        </p:txBody>
      </p:sp>
      <p:sp>
        <p:nvSpPr>
          <p:cNvPr id="6189" name="WordArt 45"/>
          <p:cNvSpPr>
            <a:spLocks noChangeArrowheads="1" noChangeShapeType="1" noTextEdit="1"/>
          </p:cNvSpPr>
          <p:nvPr/>
        </p:nvSpPr>
        <p:spPr bwMode="auto">
          <a:xfrm>
            <a:off x="882651" y="2717806"/>
            <a:ext cx="4543425" cy="504825"/>
          </a:xfrm>
          <a:prstGeom prst="rect">
            <a:avLst/>
          </a:prstGeom>
        </p:spPr>
        <p:txBody>
          <a:bodyPr wrap="none" lIns="91386" tIns="45692" rIns="91386" bIns="45692" fromWordArt="1">
            <a:prstTxWarp prst="textPlain">
              <a:avLst>
                <a:gd name="adj" fmla="val 50000"/>
              </a:avLst>
            </a:prstTxWarp>
          </a:bodyPr>
          <a:lstStyle/>
          <a:p>
            <a:pPr algn="ctr"/>
            <a:r>
              <a:rPr lang="en-US" altLang="zh-CN" sz="4000" b="0" kern="10" smtClean="0">
                <a:ln w="9525">
                  <a:solidFill>
                    <a:schemeClr val="bg1"/>
                  </a:solidFill>
                  <a:round/>
                  <a:headEnd/>
                  <a:tailEnd/>
                </a:ln>
                <a:solidFill>
                  <a:schemeClr val="bg1"/>
                </a:solidFill>
                <a:latin typeface="微软雅黑" pitchFamily="34" charset="-122"/>
                <a:ea typeface="微软雅黑" pitchFamily="34" charset="-122"/>
              </a:rPr>
              <a:t>Interlib</a:t>
            </a:r>
            <a:r>
              <a:rPr lang="zh-CN" altLang="en-US" sz="4000" b="0" kern="10" smtClean="0">
                <a:ln w="9525">
                  <a:solidFill>
                    <a:schemeClr val="bg1"/>
                  </a:solidFill>
                  <a:round/>
                  <a:headEnd/>
                  <a:tailEnd/>
                </a:ln>
                <a:solidFill>
                  <a:schemeClr val="bg1"/>
                </a:solidFill>
                <a:latin typeface="微软雅黑" pitchFamily="34" charset="-122"/>
                <a:ea typeface="微软雅黑" pitchFamily="34" charset="-122"/>
              </a:rPr>
              <a:t>图书馆系统</a:t>
            </a:r>
            <a:endParaRPr lang="zh-CN" altLang="en-US" sz="4000" b="0" kern="10">
              <a:ln w="9525">
                <a:solidFill>
                  <a:schemeClr val="bg1"/>
                </a:solidFill>
                <a:round/>
                <a:headEnd/>
                <a:tailEnd/>
              </a:ln>
              <a:solidFill>
                <a:schemeClr val="bg1"/>
              </a:solidFill>
              <a:latin typeface="微软雅黑" pitchFamily="34" charset="-122"/>
              <a:ea typeface="微软雅黑" pitchFamily="34" charset="-122"/>
            </a:endParaRPr>
          </a:p>
        </p:txBody>
      </p:sp>
      <p:sp>
        <p:nvSpPr>
          <p:cNvPr id="6190" name="WordArt 46"/>
          <p:cNvSpPr>
            <a:spLocks noChangeArrowheads="1" noChangeShapeType="1" noTextEdit="1"/>
          </p:cNvSpPr>
          <p:nvPr/>
        </p:nvSpPr>
        <p:spPr bwMode="auto">
          <a:xfrm flipV="1">
            <a:off x="900115" y="3213106"/>
            <a:ext cx="4543425" cy="360363"/>
          </a:xfrm>
          <a:prstGeom prst="rect">
            <a:avLst/>
          </a:prstGeom>
        </p:spPr>
        <p:txBody>
          <a:bodyPr wrap="none" lIns="91386" tIns="45692" rIns="91386" bIns="45692" fromWordArt="1">
            <a:prstTxWarp prst="textPlain">
              <a:avLst>
                <a:gd name="adj" fmla="val 50000"/>
              </a:avLst>
            </a:prstTxWarp>
          </a:bodyPr>
          <a:lstStyle/>
          <a:p>
            <a:pPr algn="ctr"/>
            <a:r>
              <a:rPr lang="en-US" altLang="zh-CN" sz="4000" b="0" kern="10" smtClean="0">
                <a:ln w="9525">
                  <a:noFill/>
                  <a:round/>
                  <a:headEnd/>
                  <a:tailEnd/>
                </a:ln>
                <a:gradFill rotWithShape="1">
                  <a:gsLst>
                    <a:gs pos="0">
                      <a:srgbClr val="C0C0C0">
                        <a:alpha val="0"/>
                      </a:srgbClr>
                    </a:gs>
                    <a:gs pos="100000">
                      <a:schemeClr val="bg1">
                        <a:alpha val="10001"/>
                      </a:schemeClr>
                    </a:gs>
                  </a:gsLst>
                  <a:lin ang="5400000" scaled="1"/>
                </a:gradFill>
                <a:latin typeface="微软雅黑" pitchFamily="34" charset="-122"/>
                <a:ea typeface="微软雅黑" pitchFamily="34" charset="-122"/>
              </a:rPr>
              <a:t>Interlib</a:t>
            </a:r>
            <a:r>
              <a:rPr lang="zh-CN" altLang="en-US" sz="4000" b="0" kern="10" smtClean="0">
                <a:ln w="9525">
                  <a:noFill/>
                  <a:round/>
                  <a:headEnd/>
                  <a:tailEnd/>
                </a:ln>
                <a:gradFill rotWithShape="1">
                  <a:gsLst>
                    <a:gs pos="0">
                      <a:srgbClr val="C0C0C0">
                        <a:alpha val="0"/>
                      </a:srgbClr>
                    </a:gs>
                    <a:gs pos="100000">
                      <a:schemeClr val="bg1">
                        <a:alpha val="10001"/>
                      </a:schemeClr>
                    </a:gs>
                  </a:gsLst>
                  <a:lin ang="5400000" scaled="1"/>
                </a:gradFill>
                <a:latin typeface="微软雅黑" pitchFamily="34" charset="-122"/>
                <a:ea typeface="微软雅黑" pitchFamily="34" charset="-122"/>
              </a:rPr>
              <a:t>图书馆系统</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p:cNvSpPr>
          <p:nvPr>
            <p:ph type="title"/>
          </p:nvPr>
        </p:nvSpPr>
        <p:spPr/>
        <p:txBody>
          <a:bodyPr/>
          <a:lstStyle/>
          <a:p>
            <a:r>
              <a:rPr lang="zh-CN" altLang="en-US"/>
              <a:t>主动服务</a:t>
            </a:r>
          </a:p>
        </p:txBody>
      </p:sp>
      <p:sp>
        <p:nvSpPr>
          <p:cNvPr id="271363" name="Rectangle 3"/>
          <p:cNvSpPr>
            <a:spLocks noGrp="1"/>
          </p:cNvSpPr>
          <p:nvPr>
            <p:ph type="body" idx="1"/>
          </p:nvPr>
        </p:nvSpPr>
        <p:spPr>
          <a:xfrm>
            <a:off x="457200" y="1268413"/>
            <a:ext cx="8218488" cy="4824412"/>
          </a:xfrm>
        </p:spPr>
        <p:txBody>
          <a:bodyPr/>
          <a:lstStyle/>
          <a:p>
            <a:r>
              <a:rPr lang="zh-CN" altLang="en-US"/>
              <a:t>实时</a:t>
            </a:r>
            <a:r>
              <a:rPr lang="zh-CN" altLang="en-US" smtClean="0"/>
              <a:t>监控</a:t>
            </a:r>
            <a:r>
              <a:rPr lang="en-US" altLang="zh-CN" smtClean="0"/>
              <a:t>Interlib</a:t>
            </a:r>
            <a:r>
              <a:rPr lang="zh-CN" altLang="en-US"/>
              <a:t>系统</a:t>
            </a:r>
            <a:r>
              <a:rPr lang="zh-CN" altLang="en-US" smtClean="0"/>
              <a:t>，提前发现情况。</a:t>
            </a:r>
            <a:endParaRPr lang="zh-CN" altLang="en-US"/>
          </a:p>
          <a:p>
            <a:r>
              <a:rPr lang="zh-CN" altLang="en-US" smtClean="0"/>
              <a:t>用户需求标准化：规范“需求文档” 。</a:t>
            </a:r>
            <a:endParaRPr lang="zh-CN" altLang="en-US"/>
          </a:p>
          <a:p>
            <a:r>
              <a:rPr lang="zh-CN" altLang="en-US" smtClean="0"/>
              <a:t>一般操作问题，即时回复</a:t>
            </a:r>
            <a:r>
              <a:rPr lang="zh-CN" altLang="en-US"/>
              <a:t>用户</a:t>
            </a:r>
            <a:r>
              <a:rPr lang="zh-CN" altLang="en-US" smtClean="0"/>
              <a:t>。</a:t>
            </a:r>
            <a:endParaRPr lang="en-US" altLang="zh-CN" smtClean="0"/>
          </a:p>
          <a:p>
            <a:r>
              <a:rPr lang="zh-CN" altLang="en-US" smtClean="0"/>
              <a:t>涉及代码问题，</a:t>
            </a:r>
            <a:r>
              <a:rPr lang="en-US" altLang="zh-CN" smtClean="0"/>
              <a:t>24</a:t>
            </a:r>
            <a:r>
              <a:rPr lang="zh-CN" altLang="en-US" smtClean="0"/>
              <a:t>小时内给</a:t>
            </a:r>
            <a:r>
              <a:rPr lang="zh-CN" altLang="en-US"/>
              <a:t>出具体的解决</a:t>
            </a:r>
            <a:r>
              <a:rPr lang="zh-CN" altLang="en-US" smtClean="0"/>
              <a:t>方案。 </a:t>
            </a:r>
            <a:endParaRPr lang="zh-CN" altLang="en-US"/>
          </a:p>
          <a:p>
            <a:r>
              <a:rPr lang="zh-CN" altLang="en-US" smtClean="0"/>
              <a:t>服务报告：系统</a:t>
            </a:r>
            <a:r>
              <a:rPr lang="zh-CN" altLang="en-US"/>
              <a:t>一段时间的运行维护报告、系统紧急预案、备份方案、系统环境</a:t>
            </a:r>
            <a:r>
              <a:rPr lang="zh-CN" altLang="en-US" smtClean="0"/>
              <a:t>报告、压力测试报告等。</a:t>
            </a:r>
            <a:endParaRPr lang="zh-CN" altLang="en-US"/>
          </a:p>
          <a:p>
            <a:r>
              <a:rPr lang="zh-CN" altLang="en-US"/>
              <a:t>每年</a:t>
            </a:r>
            <a:r>
              <a:rPr lang="en-US" altLang="zh-CN"/>
              <a:t>1~2</a:t>
            </a:r>
            <a:r>
              <a:rPr lang="zh-CN" altLang="en-US"/>
              <a:t>次系统升级</a:t>
            </a:r>
            <a:r>
              <a:rPr lang="zh-CN" altLang="en-US" smtClean="0"/>
              <a:t>，提供最新行业应用功能</a:t>
            </a:r>
            <a:r>
              <a:rPr lang="zh-CN" altLang="en-US"/>
              <a:t>。</a:t>
            </a:r>
          </a:p>
          <a:p>
            <a:pPr>
              <a:buFont typeface="Wingdings" pitchFamily="2" charset="2"/>
              <a:buNone/>
            </a:pPr>
            <a:endParaRPr lang="en-US" altLang="zh-C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31640" y="2636912"/>
            <a:ext cx="6624736" cy="1071832"/>
          </a:xfrm>
          <a:prstGeom prst="rect">
            <a:avLst/>
          </a:prstGeom>
        </p:spPr>
        <p:txBody>
          <a:bodyPr wrap="square">
            <a:spAutoFit/>
          </a:bodyPr>
          <a:lstStyle/>
          <a:p>
            <a:pPr>
              <a:lnSpc>
                <a:spcPct val="70000"/>
              </a:lnSpc>
            </a:pPr>
            <a:r>
              <a:rPr lang="zh-CN" altLang="en-US" sz="8800" b="1" smtClean="0">
                <a:solidFill>
                  <a:srgbClr val="FF9900"/>
                </a:solidFill>
                <a:effectLst>
                  <a:outerShdw blurRad="38100" dist="38100" dir="2700000" algn="tl">
                    <a:srgbClr val="000000">
                      <a:alpha val="43137"/>
                    </a:srgbClr>
                  </a:outerShdw>
                </a:effectLst>
                <a:latin typeface="微软雅黑" pitchFamily="34" charset="-122"/>
                <a:ea typeface="微软雅黑" pitchFamily="34" charset="-122"/>
              </a:rPr>
              <a:t>服务 </a:t>
            </a:r>
            <a:r>
              <a:rPr lang="zh-CN" altLang="en-US" sz="360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创造</a:t>
            </a:r>
            <a:r>
              <a:rPr lang="zh-CN" altLang="en-US" sz="8800" smtClean="0">
                <a:solidFill>
                  <a:srgbClr val="FF9900"/>
                </a:solidFill>
                <a:effectLst>
                  <a:outerShdw blurRad="38100" dist="38100" dir="2700000" algn="tl">
                    <a:srgbClr val="000000">
                      <a:alpha val="43137"/>
                    </a:srgbClr>
                  </a:outerShdw>
                </a:effectLst>
                <a:latin typeface="微软雅黑" pitchFamily="34" charset="-122"/>
                <a:ea typeface="微软雅黑" pitchFamily="34" charset="-122"/>
              </a:rPr>
              <a:t> 价值</a:t>
            </a:r>
            <a:endParaRPr lang="en-US" altLang="zh-CN" sz="36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8" name="Picture 4"/>
          <p:cNvPicPr>
            <a:picLocks noChangeAspect="1" noChangeArrowheads="1"/>
          </p:cNvPicPr>
          <p:nvPr/>
        </p:nvPicPr>
        <p:blipFill>
          <a:blip r:embed="rId3" cstate="print"/>
          <a:srcRect l="19" t="16019" r="1981" b="3500"/>
          <a:stretch>
            <a:fillRect/>
          </a:stretch>
        </p:blipFill>
        <p:spPr bwMode="auto">
          <a:xfrm>
            <a:off x="395536" y="1052736"/>
            <a:ext cx="8297104" cy="5112568"/>
          </a:xfrm>
          <a:prstGeom prst="rect">
            <a:avLst/>
          </a:prstGeom>
          <a:noFill/>
          <a:ln w="9525">
            <a:solidFill>
              <a:schemeClr val="bg2"/>
            </a:solid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6" name="Picture 4"/>
          <p:cNvPicPr>
            <a:picLocks noChangeAspect="1" noChangeArrowheads="1"/>
          </p:cNvPicPr>
          <p:nvPr/>
        </p:nvPicPr>
        <p:blipFill>
          <a:blip r:embed="rId3" cstate="print"/>
          <a:srcRect/>
          <a:stretch>
            <a:fillRect/>
          </a:stretch>
        </p:blipFill>
        <p:spPr bwMode="auto">
          <a:xfrm>
            <a:off x="898527" y="898525"/>
            <a:ext cx="7294563" cy="5468938"/>
          </a:xfrm>
          <a:prstGeom prst="rect">
            <a:avLst/>
          </a:prstGeom>
          <a:noFill/>
          <a:ln w="9525">
            <a:solidFill>
              <a:schemeClr val="bg2"/>
            </a:solid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75" name="Picture 10" descr="soft7"/>
          <p:cNvPicPr>
            <a:picLocks noChangeAspect="1" noChangeArrowheads="1"/>
          </p:cNvPicPr>
          <p:nvPr/>
        </p:nvPicPr>
        <p:blipFill>
          <a:blip r:embed="rId3" cstate="print"/>
          <a:srcRect/>
          <a:stretch>
            <a:fillRect/>
          </a:stretch>
        </p:blipFill>
        <p:spPr bwMode="auto">
          <a:xfrm>
            <a:off x="2281241" y="5300663"/>
            <a:ext cx="1408112" cy="1628775"/>
          </a:xfrm>
          <a:prstGeom prst="rect">
            <a:avLst/>
          </a:prstGeom>
          <a:noFill/>
          <a:ln w="9525">
            <a:noFill/>
            <a:miter lim="800000"/>
            <a:headEnd/>
            <a:tailEnd/>
          </a:ln>
        </p:spPr>
      </p:pic>
      <p:grpSp>
        <p:nvGrpSpPr>
          <p:cNvPr id="281676" name="Group 76"/>
          <p:cNvGrpSpPr>
            <a:grpSpLocks/>
          </p:cNvGrpSpPr>
          <p:nvPr/>
        </p:nvGrpSpPr>
        <p:grpSpPr bwMode="auto">
          <a:xfrm>
            <a:off x="608019" y="2780928"/>
            <a:ext cx="7851775" cy="71438"/>
            <a:chOff x="385" y="1661"/>
            <a:chExt cx="4946" cy="45"/>
          </a:xfrm>
        </p:grpSpPr>
        <p:sp>
          <p:nvSpPr>
            <p:cNvPr id="281677" name="Rectangle 77"/>
            <p:cNvSpPr>
              <a:spLocks noChangeArrowheads="1"/>
            </p:cNvSpPr>
            <p:nvPr/>
          </p:nvSpPr>
          <p:spPr bwMode="auto">
            <a:xfrm>
              <a:off x="385" y="1661"/>
              <a:ext cx="136" cy="45"/>
            </a:xfrm>
            <a:prstGeom prst="rect">
              <a:avLst/>
            </a:prstGeom>
            <a:solidFill>
              <a:srgbClr val="FF9900"/>
            </a:solidFill>
            <a:ln w="9525">
              <a:noFill/>
              <a:miter lim="800000"/>
              <a:headEnd/>
              <a:tailEnd/>
            </a:ln>
            <a:effectLst/>
          </p:spPr>
          <p:txBody>
            <a:bodyPr wrap="none" anchor="ctr"/>
            <a:lstStyle/>
            <a:p>
              <a:endParaRPr lang="zh-CN" altLang="en-US"/>
            </a:p>
          </p:txBody>
        </p:sp>
        <p:sp>
          <p:nvSpPr>
            <p:cNvPr id="281678" name="Line 78"/>
            <p:cNvSpPr>
              <a:spLocks noChangeShapeType="1"/>
            </p:cNvSpPr>
            <p:nvPr/>
          </p:nvSpPr>
          <p:spPr bwMode="auto">
            <a:xfrm>
              <a:off x="387" y="1663"/>
              <a:ext cx="4944" cy="0"/>
            </a:xfrm>
            <a:prstGeom prst="line">
              <a:avLst/>
            </a:prstGeom>
            <a:noFill/>
            <a:ln w="9525">
              <a:solidFill>
                <a:srgbClr val="808080"/>
              </a:solidFill>
              <a:round/>
              <a:headEnd/>
              <a:tailEnd/>
            </a:ln>
            <a:effectLst/>
          </p:spPr>
          <p:txBody>
            <a:bodyPr/>
            <a:lstStyle/>
            <a:p>
              <a:endParaRPr lang="zh-CN" altLang="en-US"/>
            </a:p>
          </p:txBody>
        </p:sp>
      </p:grpSp>
      <p:sp>
        <p:nvSpPr>
          <p:cNvPr id="281685" name="Rectangle 85"/>
          <p:cNvSpPr>
            <a:spLocks noGrp="1" noChangeArrowheads="1"/>
          </p:cNvSpPr>
          <p:nvPr>
            <p:ph type="body" idx="1"/>
          </p:nvPr>
        </p:nvSpPr>
        <p:spPr>
          <a:xfrm>
            <a:off x="827088" y="1196879"/>
            <a:ext cx="2228850" cy="3888309"/>
          </a:xfrm>
          <a:noFill/>
          <a:ln/>
        </p:spPr>
        <p:txBody>
          <a:bodyPr/>
          <a:lstStyle/>
          <a:p>
            <a:pPr>
              <a:lnSpc>
                <a:spcPct val="120000"/>
              </a:lnSpc>
              <a:spcBef>
                <a:spcPct val="0"/>
              </a:spcBef>
              <a:buFontTx/>
              <a:buNone/>
            </a:pPr>
            <a:r>
              <a:rPr lang="en-US" altLang="zh-CN">
                <a:solidFill>
                  <a:schemeClr val="bg1"/>
                </a:solidFill>
                <a:cs typeface="Arial" charset="0"/>
              </a:rPr>
              <a:t>1 </a:t>
            </a:r>
            <a:r>
              <a:rPr lang="en-US" altLang="zh-CN" smtClean="0">
                <a:solidFill>
                  <a:schemeClr val="bg1"/>
                </a:solidFill>
                <a:cs typeface="Arial" charset="0"/>
              </a:rPr>
              <a:t> </a:t>
            </a:r>
            <a:r>
              <a:rPr lang="zh-CN" altLang="en-US" smtClean="0">
                <a:solidFill>
                  <a:schemeClr val="bg1"/>
                </a:solidFill>
                <a:cs typeface="Arial" charset="0"/>
              </a:rPr>
              <a:t>公司</a:t>
            </a:r>
            <a:r>
              <a:rPr lang="zh-CN" altLang="en-US">
                <a:solidFill>
                  <a:schemeClr val="bg1"/>
                </a:solidFill>
                <a:cs typeface="Arial" charset="0"/>
              </a:rPr>
              <a:t>简介</a:t>
            </a:r>
          </a:p>
          <a:p>
            <a:pPr>
              <a:lnSpc>
                <a:spcPct val="120000"/>
              </a:lnSpc>
              <a:spcBef>
                <a:spcPct val="0"/>
              </a:spcBef>
              <a:buFontTx/>
              <a:buNone/>
            </a:pPr>
            <a:r>
              <a:rPr lang="en-US" altLang="zh-CN" smtClean="0">
                <a:solidFill>
                  <a:schemeClr val="bg1"/>
                </a:solidFill>
                <a:cs typeface="Arial" charset="0"/>
              </a:rPr>
              <a:t>2  </a:t>
            </a:r>
            <a:r>
              <a:rPr lang="zh-CN" altLang="en-US" smtClean="0">
                <a:solidFill>
                  <a:schemeClr val="bg1"/>
                </a:solidFill>
                <a:cs typeface="Arial" charset="0"/>
              </a:rPr>
              <a:t>服务</a:t>
            </a:r>
            <a:r>
              <a:rPr lang="zh-CN" altLang="en-US">
                <a:solidFill>
                  <a:schemeClr val="bg1"/>
                </a:solidFill>
                <a:cs typeface="Arial" charset="0"/>
              </a:rPr>
              <a:t>体系</a:t>
            </a:r>
          </a:p>
          <a:p>
            <a:pPr>
              <a:lnSpc>
                <a:spcPct val="120000"/>
              </a:lnSpc>
              <a:spcBef>
                <a:spcPct val="0"/>
              </a:spcBef>
              <a:buFontTx/>
              <a:buNone/>
            </a:pPr>
            <a:endParaRPr lang="zh-CN" altLang="en-US">
              <a:solidFill>
                <a:schemeClr val="bg1"/>
              </a:solidFill>
              <a:cs typeface="Arial" charset="0"/>
            </a:endParaRPr>
          </a:p>
          <a:p>
            <a:pPr>
              <a:lnSpc>
                <a:spcPct val="120000"/>
              </a:lnSpc>
              <a:spcBef>
                <a:spcPct val="0"/>
              </a:spcBef>
              <a:buFontTx/>
              <a:buNone/>
            </a:pPr>
            <a:r>
              <a:rPr lang="en-US" altLang="zh-CN" smtClean="0">
                <a:solidFill>
                  <a:schemeClr val="bg1"/>
                </a:solidFill>
                <a:cs typeface="Arial" charset="0"/>
              </a:rPr>
              <a:t>4  </a:t>
            </a:r>
            <a:r>
              <a:rPr lang="zh-CN" altLang="en-US" smtClean="0">
                <a:solidFill>
                  <a:schemeClr val="bg1"/>
                </a:solidFill>
                <a:cs typeface="Arial" charset="0"/>
              </a:rPr>
              <a:t>技术</a:t>
            </a:r>
            <a:r>
              <a:rPr lang="zh-CN" altLang="en-US">
                <a:solidFill>
                  <a:schemeClr val="bg1"/>
                </a:solidFill>
                <a:cs typeface="Arial" charset="0"/>
              </a:rPr>
              <a:t>架构</a:t>
            </a:r>
          </a:p>
          <a:p>
            <a:pPr>
              <a:lnSpc>
                <a:spcPct val="120000"/>
              </a:lnSpc>
              <a:spcBef>
                <a:spcPct val="0"/>
              </a:spcBef>
              <a:buFontTx/>
              <a:buNone/>
            </a:pPr>
            <a:r>
              <a:rPr lang="en-US" altLang="zh-CN" smtClean="0">
                <a:solidFill>
                  <a:schemeClr val="bg1"/>
                </a:solidFill>
                <a:cs typeface="Arial" charset="0"/>
              </a:rPr>
              <a:t>5  </a:t>
            </a:r>
            <a:r>
              <a:rPr lang="zh-CN" altLang="en-US" smtClean="0">
                <a:solidFill>
                  <a:schemeClr val="bg1"/>
                </a:solidFill>
                <a:cs typeface="Arial" charset="0"/>
              </a:rPr>
              <a:t>技术</a:t>
            </a:r>
            <a:r>
              <a:rPr lang="zh-CN" altLang="en-US">
                <a:solidFill>
                  <a:schemeClr val="bg1"/>
                </a:solidFill>
                <a:cs typeface="Arial" charset="0"/>
              </a:rPr>
              <a:t>优势</a:t>
            </a:r>
          </a:p>
          <a:p>
            <a:pPr>
              <a:lnSpc>
                <a:spcPct val="120000"/>
              </a:lnSpc>
              <a:spcBef>
                <a:spcPct val="0"/>
              </a:spcBef>
              <a:buFontTx/>
              <a:buNone/>
            </a:pPr>
            <a:r>
              <a:rPr lang="en-US" altLang="zh-CN" smtClean="0">
                <a:solidFill>
                  <a:schemeClr val="bg1"/>
                </a:solidFill>
                <a:latin typeface="微软雅黑" pitchFamily="34" charset="-122"/>
                <a:cs typeface="Arial" charset="0"/>
              </a:rPr>
              <a:t>6  </a:t>
            </a:r>
            <a:r>
              <a:rPr lang="zh-CN" altLang="en-US" smtClean="0">
                <a:solidFill>
                  <a:schemeClr val="bg1"/>
                </a:solidFill>
                <a:latin typeface="微软雅黑" pitchFamily="34" charset="-122"/>
                <a:cs typeface="Arial" charset="0"/>
              </a:rPr>
              <a:t>特色功能</a:t>
            </a:r>
          </a:p>
          <a:p>
            <a:pPr>
              <a:lnSpc>
                <a:spcPct val="120000"/>
              </a:lnSpc>
              <a:spcBef>
                <a:spcPct val="0"/>
              </a:spcBef>
              <a:buFontTx/>
              <a:buNone/>
            </a:pPr>
            <a:r>
              <a:rPr lang="en-US" altLang="zh-CN" smtClean="0">
                <a:solidFill>
                  <a:schemeClr val="bg1"/>
                </a:solidFill>
                <a:latin typeface="微软雅黑" pitchFamily="34" charset="-122"/>
                <a:cs typeface="Arial" charset="0"/>
              </a:rPr>
              <a:t>7  </a:t>
            </a:r>
            <a:r>
              <a:rPr lang="zh-CN" altLang="en-US" smtClean="0">
                <a:solidFill>
                  <a:schemeClr val="bg1"/>
                </a:solidFill>
                <a:latin typeface="微软雅黑" pitchFamily="34" charset="-122"/>
                <a:cs typeface="Arial" charset="0"/>
              </a:rPr>
              <a:t>开放性</a:t>
            </a:r>
            <a:endParaRPr lang="en-US" altLang="zh-CN">
              <a:solidFill>
                <a:schemeClr val="bg1"/>
              </a:solidFill>
              <a:latin typeface="微软雅黑" pitchFamily="34" charset="-122"/>
              <a:cs typeface="Arial" charset="0"/>
            </a:endParaRPr>
          </a:p>
        </p:txBody>
      </p:sp>
      <p:sp>
        <p:nvSpPr>
          <p:cNvPr id="281686" name="Rectangle 86"/>
          <p:cNvSpPr>
            <a:spLocks noChangeArrowheads="1"/>
          </p:cNvSpPr>
          <p:nvPr/>
        </p:nvSpPr>
        <p:spPr bwMode="auto">
          <a:xfrm>
            <a:off x="608019" y="2276305"/>
            <a:ext cx="2447925" cy="504825"/>
          </a:xfrm>
          <a:prstGeom prst="rect">
            <a:avLst/>
          </a:prstGeom>
          <a:gradFill rotWithShape="1">
            <a:gsLst>
              <a:gs pos="0">
                <a:schemeClr val="bg1">
                  <a:alpha val="0"/>
                </a:schemeClr>
              </a:gs>
              <a:gs pos="100000">
                <a:schemeClr val="bg2">
                  <a:alpha val="70000"/>
                </a:schemeClr>
              </a:gs>
            </a:gsLst>
            <a:lin ang="0" scaled="1"/>
          </a:gradFill>
          <a:ln w="9525">
            <a:noFill/>
            <a:miter lim="800000"/>
            <a:headEnd/>
            <a:tailEnd/>
          </a:ln>
          <a:effectLst/>
        </p:spPr>
        <p:txBody>
          <a:bodyPr wrap="none" lIns="91386" tIns="45692" rIns="91386" bIns="45692" anchor="ctr"/>
          <a:lstStyle/>
          <a:p>
            <a:endParaRPr lang="zh-CN" altLang="en-US"/>
          </a:p>
        </p:txBody>
      </p:sp>
      <p:sp>
        <p:nvSpPr>
          <p:cNvPr id="281687" name="Rectangle 87"/>
          <p:cNvSpPr>
            <a:spLocks noChangeArrowheads="1"/>
          </p:cNvSpPr>
          <p:nvPr/>
        </p:nvSpPr>
        <p:spPr bwMode="auto">
          <a:xfrm>
            <a:off x="825500" y="2204868"/>
            <a:ext cx="2230438" cy="433387"/>
          </a:xfrm>
          <a:prstGeom prst="rect">
            <a:avLst/>
          </a:prstGeom>
          <a:noFill/>
          <a:ln w="9525">
            <a:noFill/>
            <a:miter lim="800000"/>
            <a:headEnd/>
            <a:tailEnd/>
          </a:ln>
          <a:effectLst/>
        </p:spPr>
        <p:txBody>
          <a:bodyPr lIns="91386" tIns="45692" rIns="91386" bIns="45692"/>
          <a:lstStyle/>
          <a:p>
            <a:pPr marL="342694" indent="-342694">
              <a:lnSpc>
                <a:spcPct val="120000"/>
              </a:lnSpc>
            </a:pPr>
            <a:r>
              <a:rPr lang="en-US" altLang="zh-CN" sz="2800" b="0" smtClean="0">
                <a:solidFill>
                  <a:schemeClr val="bg1"/>
                </a:solidFill>
                <a:latin typeface="+mn-lt"/>
                <a:ea typeface="+mn-ea"/>
                <a:cs typeface="Arial" charset="0"/>
              </a:rPr>
              <a:t>3  </a:t>
            </a:r>
            <a:r>
              <a:rPr lang="zh-CN" altLang="en-US" sz="2800" b="0" smtClean="0">
                <a:solidFill>
                  <a:schemeClr val="bg1"/>
                </a:solidFill>
                <a:latin typeface="+mn-ea"/>
                <a:ea typeface="+mn-ea"/>
                <a:cs typeface="Arial" charset="0"/>
              </a:rPr>
              <a:t>产品体系</a:t>
            </a:r>
            <a:endParaRPr lang="zh-CN" altLang="en-US" sz="2800" b="0">
              <a:solidFill>
                <a:schemeClr val="bg1"/>
              </a:solidFill>
              <a:latin typeface="+mn-ea"/>
              <a:ea typeface="+mn-ea"/>
              <a:cs typeface="Arial" charset="0"/>
            </a:endParaRPr>
          </a:p>
        </p:txBody>
      </p:sp>
      <p:pic>
        <p:nvPicPr>
          <p:cNvPr id="281691" name="Picture 91" descr="图片6"/>
          <p:cNvPicPr>
            <a:picLocks noChangeAspect="1" noChangeArrowheads="1"/>
          </p:cNvPicPr>
          <p:nvPr/>
        </p:nvPicPr>
        <p:blipFill>
          <a:blip r:embed="rId4" cstate="print"/>
          <a:srcRect/>
          <a:stretch>
            <a:fillRect/>
          </a:stretch>
        </p:blipFill>
        <p:spPr bwMode="auto">
          <a:xfrm>
            <a:off x="3419872" y="3356992"/>
            <a:ext cx="1633538" cy="1228725"/>
          </a:xfrm>
          <a:prstGeom prst="rect">
            <a:avLst/>
          </a:prstGeom>
          <a:noFill/>
        </p:spPr>
      </p:pic>
      <p:pic>
        <p:nvPicPr>
          <p:cNvPr id="281692" name="Picture 92" descr="图片2"/>
          <p:cNvPicPr>
            <a:picLocks noChangeAspect="1" noChangeArrowheads="1"/>
          </p:cNvPicPr>
          <p:nvPr/>
        </p:nvPicPr>
        <p:blipFill>
          <a:blip r:embed="rId5" cstate="print"/>
          <a:srcRect/>
          <a:stretch>
            <a:fillRect/>
          </a:stretch>
        </p:blipFill>
        <p:spPr bwMode="auto">
          <a:xfrm>
            <a:off x="5220097" y="3356992"/>
            <a:ext cx="1633538" cy="1228725"/>
          </a:xfrm>
          <a:prstGeom prst="rect">
            <a:avLst/>
          </a:prstGeom>
          <a:noFill/>
        </p:spPr>
      </p:pic>
      <p:pic>
        <p:nvPicPr>
          <p:cNvPr id="281693" name="Picture 93" descr="图片5"/>
          <p:cNvPicPr>
            <a:picLocks noChangeAspect="1" noChangeArrowheads="1"/>
          </p:cNvPicPr>
          <p:nvPr/>
        </p:nvPicPr>
        <p:blipFill>
          <a:blip r:embed="rId6" cstate="print"/>
          <a:srcRect/>
          <a:stretch>
            <a:fillRect/>
          </a:stretch>
        </p:blipFill>
        <p:spPr bwMode="auto">
          <a:xfrm>
            <a:off x="7020328" y="3356992"/>
            <a:ext cx="1655763" cy="12207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0" fill="hold" grpId="0" nodeType="withEffect">
                                  <p:stCondLst>
                                    <p:cond delay="0"/>
                                  </p:stCondLst>
                                  <p:childTnLst>
                                    <p:anim calcmode="lin" valueType="num">
                                      <p:cBhvr>
                                        <p:cTn id="6" dur="500"/>
                                        <p:tgtEl>
                                          <p:spTgt spid="281687"/>
                                        </p:tgtEl>
                                        <p:attrNameLst>
                                          <p:attrName>ppt_w</p:attrName>
                                        </p:attrNameLst>
                                      </p:cBhvr>
                                      <p:tavLst>
                                        <p:tav tm="0">
                                          <p:val>
                                            <p:strVal val="ppt_w"/>
                                          </p:val>
                                        </p:tav>
                                        <p:tav tm="100000">
                                          <p:val>
                                            <p:fltVal val="0"/>
                                          </p:val>
                                        </p:tav>
                                      </p:tavLst>
                                    </p:anim>
                                    <p:anim calcmode="lin" valueType="num">
                                      <p:cBhvr>
                                        <p:cTn id="7" dur="500"/>
                                        <p:tgtEl>
                                          <p:spTgt spid="281687"/>
                                        </p:tgtEl>
                                        <p:attrNameLst>
                                          <p:attrName>ppt_h</p:attrName>
                                        </p:attrNameLst>
                                      </p:cBhvr>
                                      <p:tavLst>
                                        <p:tav tm="0">
                                          <p:val>
                                            <p:strVal val="ppt_h"/>
                                          </p:val>
                                        </p:tav>
                                        <p:tav tm="100000">
                                          <p:val>
                                            <p:fltVal val="0"/>
                                          </p:val>
                                        </p:tav>
                                      </p:tavLst>
                                    </p:anim>
                                    <p:animEffect transition="out" filter="fade">
                                      <p:cBhvr>
                                        <p:cTn id="8" dur="500"/>
                                        <p:tgtEl>
                                          <p:spTgt spid="281687"/>
                                        </p:tgtEl>
                                      </p:cBhvr>
                                    </p:animEffect>
                                    <p:set>
                                      <p:cBhvr>
                                        <p:cTn id="9" dur="1" fill="hold">
                                          <p:stCondLst>
                                            <p:cond delay="499"/>
                                          </p:stCondLst>
                                        </p:cTn>
                                        <p:tgtEl>
                                          <p:spTgt spid="281687"/>
                                        </p:tgtEl>
                                        <p:attrNameLst>
                                          <p:attrName>style.visibility</p:attrName>
                                        </p:attrNameLst>
                                      </p:cBhvr>
                                      <p:to>
                                        <p:strVal val="hidden"/>
                                      </p:to>
                                    </p:set>
                                  </p:childTnLst>
                                </p:cTn>
                              </p:par>
                            </p:childTnLst>
                          </p:cTn>
                        </p:par>
                        <p:par>
                          <p:cTn id="10" fill="hold">
                            <p:stCondLst>
                              <p:cond delay="500"/>
                            </p:stCondLst>
                            <p:childTnLst>
                              <p:par>
                                <p:cTn id="11" presetID="53" presetClass="entr" presetSubtype="0" fill="hold" grpId="1" nodeType="afterEffect">
                                  <p:stCondLst>
                                    <p:cond delay="0"/>
                                  </p:stCondLst>
                                  <p:childTnLst>
                                    <p:set>
                                      <p:cBhvr>
                                        <p:cTn id="12" dur="1" fill="hold">
                                          <p:stCondLst>
                                            <p:cond delay="0"/>
                                          </p:stCondLst>
                                        </p:cTn>
                                        <p:tgtEl>
                                          <p:spTgt spid="281687"/>
                                        </p:tgtEl>
                                        <p:attrNameLst>
                                          <p:attrName>style.visibility</p:attrName>
                                        </p:attrNameLst>
                                      </p:cBhvr>
                                      <p:to>
                                        <p:strVal val="visible"/>
                                      </p:to>
                                    </p:set>
                                    <p:anim calcmode="lin" valueType="num">
                                      <p:cBhvr>
                                        <p:cTn id="13" dur="500" fill="hold"/>
                                        <p:tgtEl>
                                          <p:spTgt spid="281687"/>
                                        </p:tgtEl>
                                        <p:attrNameLst>
                                          <p:attrName>ppt_w</p:attrName>
                                        </p:attrNameLst>
                                      </p:cBhvr>
                                      <p:tavLst>
                                        <p:tav tm="0">
                                          <p:val>
                                            <p:fltVal val="0"/>
                                          </p:val>
                                        </p:tav>
                                        <p:tav tm="100000">
                                          <p:val>
                                            <p:strVal val="#ppt_w"/>
                                          </p:val>
                                        </p:tav>
                                      </p:tavLst>
                                    </p:anim>
                                    <p:anim calcmode="lin" valueType="num">
                                      <p:cBhvr>
                                        <p:cTn id="14" dur="500" fill="hold"/>
                                        <p:tgtEl>
                                          <p:spTgt spid="281687"/>
                                        </p:tgtEl>
                                        <p:attrNameLst>
                                          <p:attrName>ppt_h</p:attrName>
                                        </p:attrNameLst>
                                      </p:cBhvr>
                                      <p:tavLst>
                                        <p:tav tm="0">
                                          <p:val>
                                            <p:fltVal val="0"/>
                                          </p:val>
                                        </p:tav>
                                        <p:tav tm="100000">
                                          <p:val>
                                            <p:strVal val="#ppt_h"/>
                                          </p:val>
                                        </p:tav>
                                      </p:tavLst>
                                    </p:anim>
                                    <p:animEffect transition="in" filter="fade">
                                      <p:cBhvr>
                                        <p:cTn id="15" dur="500"/>
                                        <p:tgtEl>
                                          <p:spTgt spid="281687"/>
                                        </p:tgtEl>
                                      </p:cBhvr>
                                    </p:animEffect>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281691"/>
                                        </p:tgtEl>
                                        <p:attrNameLst>
                                          <p:attrName>style.visibility</p:attrName>
                                        </p:attrNameLst>
                                      </p:cBhvr>
                                      <p:to>
                                        <p:strVal val="visible"/>
                                      </p:to>
                                    </p:set>
                                    <p:anim calcmode="lin" valueType="num">
                                      <p:cBhvr additive="base">
                                        <p:cTn id="19" dur="500" fill="hold"/>
                                        <p:tgtEl>
                                          <p:spTgt spid="281691"/>
                                        </p:tgtEl>
                                        <p:attrNameLst>
                                          <p:attrName>ppt_x</p:attrName>
                                        </p:attrNameLst>
                                      </p:cBhvr>
                                      <p:tavLst>
                                        <p:tav tm="0">
                                          <p:val>
                                            <p:strVal val="1+#ppt_w/2"/>
                                          </p:val>
                                        </p:tav>
                                        <p:tav tm="100000">
                                          <p:val>
                                            <p:strVal val="#ppt_x"/>
                                          </p:val>
                                        </p:tav>
                                      </p:tavLst>
                                    </p:anim>
                                    <p:anim calcmode="lin" valueType="num">
                                      <p:cBhvr additive="base">
                                        <p:cTn id="20" dur="500" fill="hold"/>
                                        <p:tgtEl>
                                          <p:spTgt spid="281691"/>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281692"/>
                                        </p:tgtEl>
                                        <p:attrNameLst>
                                          <p:attrName>style.visibility</p:attrName>
                                        </p:attrNameLst>
                                      </p:cBhvr>
                                      <p:to>
                                        <p:strVal val="visible"/>
                                      </p:to>
                                    </p:set>
                                    <p:anim calcmode="lin" valueType="num">
                                      <p:cBhvr additive="base">
                                        <p:cTn id="24" dur="500" fill="hold"/>
                                        <p:tgtEl>
                                          <p:spTgt spid="281692"/>
                                        </p:tgtEl>
                                        <p:attrNameLst>
                                          <p:attrName>ppt_x</p:attrName>
                                        </p:attrNameLst>
                                      </p:cBhvr>
                                      <p:tavLst>
                                        <p:tav tm="0">
                                          <p:val>
                                            <p:strVal val="1+#ppt_w/2"/>
                                          </p:val>
                                        </p:tav>
                                        <p:tav tm="100000">
                                          <p:val>
                                            <p:strVal val="#ppt_x"/>
                                          </p:val>
                                        </p:tav>
                                      </p:tavLst>
                                    </p:anim>
                                    <p:anim calcmode="lin" valueType="num">
                                      <p:cBhvr additive="base">
                                        <p:cTn id="25" dur="500" fill="hold"/>
                                        <p:tgtEl>
                                          <p:spTgt spid="281692"/>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281693"/>
                                        </p:tgtEl>
                                        <p:attrNameLst>
                                          <p:attrName>style.visibility</p:attrName>
                                        </p:attrNameLst>
                                      </p:cBhvr>
                                      <p:to>
                                        <p:strVal val="visible"/>
                                      </p:to>
                                    </p:set>
                                    <p:anim calcmode="lin" valueType="num">
                                      <p:cBhvr additive="base">
                                        <p:cTn id="29" dur="500" fill="hold"/>
                                        <p:tgtEl>
                                          <p:spTgt spid="281693"/>
                                        </p:tgtEl>
                                        <p:attrNameLst>
                                          <p:attrName>ppt_x</p:attrName>
                                        </p:attrNameLst>
                                      </p:cBhvr>
                                      <p:tavLst>
                                        <p:tav tm="0">
                                          <p:val>
                                            <p:strVal val="1+#ppt_w/2"/>
                                          </p:val>
                                        </p:tav>
                                        <p:tav tm="100000">
                                          <p:val>
                                            <p:strVal val="#ppt_x"/>
                                          </p:val>
                                        </p:tav>
                                      </p:tavLst>
                                    </p:anim>
                                    <p:anim calcmode="lin" valueType="num">
                                      <p:cBhvr additive="base">
                                        <p:cTn id="30" dur="500" fill="hold"/>
                                        <p:tgtEl>
                                          <p:spTgt spid="2816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87" grpId="0"/>
      <p:bldP spid="28168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6"/>
          <p:cNvGrpSpPr>
            <a:grpSpLocks/>
          </p:cNvGrpSpPr>
          <p:nvPr/>
        </p:nvGrpSpPr>
        <p:grpSpPr bwMode="auto">
          <a:xfrm>
            <a:off x="179397" y="909638"/>
            <a:ext cx="8713787" cy="5688012"/>
            <a:chOff x="113" y="573"/>
            <a:chExt cx="5489" cy="3583"/>
          </a:xfrm>
        </p:grpSpPr>
        <p:pic>
          <p:nvPicPr>
            <p:cNvPr id="296106" name="Picture 170" descr="未标题-27 拷贝"/>
            <p:cNvPicPr>
              <a:picLocks noChangeAspect="1" noChangeArrowheads="1"/>
            </p:cNvPicPr>
            <p:nvPr/>
          </p:nvPicPr>
          <p:blipFill>
            <a:blip r:embed="rId3" cstate="print"/>
            <a:srcRect/>
            <a:stretch>
              <a:fillRect/>
            </a:stretch>
          </p:blipFill>
          <p:spPr bwMode="auto">
            <a:xfrm>
              <a:off x="4876" y="981"/>
              <a:ext cx="726" cy="3175"/>
            </a:xfrm>
            <a:prstGeom prst="rect">
              <a:avLst/>
            </a:prstGeom>
            <a:noFill/>
          </p:spPr>
        </p:pic>
        <p:pic>
          <p:nvPicPr>
            <p:cNvPr id="296021" name="Picture 85" descr="未标题-37 拷贝"/>
            <p:cNvPicPr>
              <a:picLocks noChangeAspect="1" noChangeArrowheads="1"/>
            </p:cNvPicPr>
            <p:nvPr/>
          </p:nvPicPr>
          <p:blipFill>
            <a:blip r:embed="rId4" cstate="print"/>
            <a:srcRect/>
            <a:stretch>
              <a:fillRect/>
            </a:stretch>
          </p:blipFill>
          <p:spPr bwMode="auto">
            <a:xfrm>
              <a:off x="113" y="1011"/>
              <a:ext cx="4581" cy="515"/>
            </a:xfrm>
            <a:prstGeom prst="rect">
              <a:avLst/>
            </a:prstGeom>
            <a:noFill/>
          </p:spPr>
        </p:pic>
        <p:pic>
          <p:nvPicPr>
            <p:cNvPr id="296099" name="Picture 163" descr="未标题-39 拷贝"/>
            <p:cNvPicPr>
              <a:picLocks noChangeAspect="1" noChangeArrowheads="1"/>
            </p:cNvPicPr>
            <p:nvPr/>
          </p:nvPicPr>
          <p:blipFill>
            <a:blip r:embed="rId5" cstate="print"/>
            <a:srcRect/>
            <a:stretch>
              <a:fillRect/>
            </a:stretch>
          </p:blipFill>
          <p:spPr bwMode="auto">
            <a:xfrm>
              <a:off x="158" y="3249"/>
              <a:ext cx="2586" cy="454"/>
            </a:xfrm>
            <a:prstGeom prst="rect">
              <a:avLst/>
            </a:prstGeom>
            <a:noFill/>
          </p:spPr>
        </p:pic>
        <p:pic>
          <p:nvPicPr>
            <p:cNvPr id="296097" name="Picture 161" descr="b2"/>
            <p:cNvPicPr>
              <a:picLocks noChangeAspect="1" noChangeArrowheads="1"/>
            </p:cNvPicPr>
            <p:nvPr/>
          </p:nvPicPr>
          <p:blipFill>
            <a:blip r:embed="rId6" cstate="print"/>
            <a:srcRect/>
            <a:stretch>
              <a:fillRect/>
            </a:stretch>
          </p:blipFill>
          <p:spPr bwMode="auto">
            <a:xfrm>
              <a:off x="158" y="573"/>
              <a:ext cx="5444" cy="454"/>
            </a:xfrm>
            <a:prstGeom prst="rect">
              <a:avLst/>
            </a:prstGeom>
            <a:noFill/>
          </p:spPr>
        </p:pic>
        <p:pic>
          <p:nvPicPr>
            <p:cNvPr id="296096" name="Picture 160" descr="b2"/>
            <p:cNvPicPr>
              <a:picLocks noChangeAspect="1" noChangeArrowheads="1"/>
            </p:cNvPicPr>
            <p:nvPr/>
          </p:nvPicPr>
          <p:blipFill>
            <a:blip r:embed="rId6" cstate="print"/>
            <a:srcRect/>
            <a:stretch>
              <a:fillRect/>
            </a:stretch>
          </p:blipFill>
          <p:spPr bwMode="auto">
            <a:xfrm>
              <a:off x="158" y="3703"/>
              <a:ext cx="4581" cy="409"/>
            </a:xfrm>
            <a:prstGeom prst="rect">
              <a:avLst/>
            </a:prstGeom>
            <a:noFill/>
          </p:spPr>
        </p:pic>
        <p:sp>
          <p:nvSpPr>
            <p:cNvPr id="295940" name="Rectangle 4"/>
            <p:cNvSpPr>
              <a:spLocks noChangeArrowheads="1"/>
            </p:cNvSpPr>
            <p:nvPr/>
          </p:nvSpPr>
          <p:spPr bwMode="auto">
            <a:xfrm>
              <a:off x="484" y="1316"/>
              <a:ext cx="116" cy="194"/>
            </a:xfrm>
            <a:prstGeom prst="rect">
              <a:avLst/>
            </a:prstGeom>
            <a:noFill/>
            <a:ln w="9525">
              <a:noFill/>
              <a:miter lim="800000"/>
              <a:headEnd/>
              <a:tailEnd/>
            </a:ln>
            <a:effectLst/>
          </p:spPr>
          <p:txBody>
            <a:bodyPr wrap="none" anchor="ctr">
              <a:spAutoFit/>
            </a:bodyPr>
            <a:lstStyle/>
            <a:p>
              <a:endParaRPr lang="zh-CN" altLang="en-US"/>
            </a:p>
          </p:txBody>
        </p:sp>
        <p:pic>
          <p:nvPicPr>
            <p:cNvPr id="296025" name="Picture 89" descr="未标题-27 拷贝"/>
            <p:cNvPicPr>
              <a:picLocks noChangeAspect="1" noChangeArrowheads="1"/>
            </p:cNvPicPr>
            <p:nvPr/>
          </p:nvPicPr>
          <p:blipFill>
            <a:blip r:embed="rId3" cstate="print"/>
            <a:srcRect/>
            <a:stretch>
              <a:fillRect/>
            </a:stretch>
          </p:blipFill>
          <p:spPr bwMode="auto">
            <a:xfrm>
              <a:off x="3197" y="1934"/>
              <a:ext cx="390" cy="1769"/>
            </a:xfrm>
            <a:prstGeom prst="rect">
              <a:avLst/>
            </a:prstGeom>
            <a:noFill/>
          </p:spPr>
        </p:pic>
        <p:pic>
          <p:nvPicPr>
            <p:cNvPr id="296026" name="Picture 90" descr="未标题-27 拷贝"/>
            <p:cNvPicPr>
              <a:picLocks noChangeAspect="1" noChangeArrowheads="1"/>
            </p:cNvPicPr>
            <p:nvPr/>
          </p:nvPicPr>
          <p:blipFill>
            <a:blip r:embed="rId3" cstate="print"/>
            <a:srcRect/>
            <a:stretch>
              <a:fillRect/>
            </a:stretch>
          </p:blipFill>
          <p:spPr bwMode="auto">
            <a:xfrm>
              <a:off x="3578" y="1934"/>
              <a:ext cx="390" cy="1769"/>
            </a:xfrm>
            <a:prstGeom prst="rect">
              <a:avLst/>
            </a:prstGeom>
            <a:noFill/>
          </p:spPr>
        </p:pic>
        <p:pic>
          <p:nvPicPr>
            <p:cNvPr id="296028" name="Picture 92" descr="未标题-27 拷贝"/>
            <p:cNvPicPr>
              <a:picLocks noChangeAspect="1" noChangeArrowheads="1"/>
            </p:cNvPicPr>
            <p:nvPr/>
          </p:nvPicPr>
          <p:blipFill>
            <a:blip r:embed="rId3" cstate="print"/>
            <a:srcRect/>
            <a:stretch>
              <a:fillRect/>
            </a:stretch>
          </p:blipFill>
          <p:spPr bwMode="auto">
            <a:xfrm>
              <a:off x="3968" y="1934"/>
              <a:ext cx="390" cy="1769"/>
            </a:xfrm>
            <a:prstGeom prst="rect">
              <a:avLst/>
            </a:prstGeom>
            <a:noFill/>
          </p:spPr>
        </p:pic>
        <p:pic>
          <p:nvPicPr>
            <p:cNvPr id="296029" name="Picture 93" descr="未标题-27 拷贝"/>
            <p:cNvPicPr>
              <a:picLocks noChangeAspect="1" noChangeArrowheads="1"/>
            </p:cNvPicPr>
            <p:nvPr/>
          </p:nvPicPr>
          <p:blipFill>
            <a:blip r:embed="rId3" cstate="print"/>
            <a:srcRect/>
            <a:stretch>
              <a:fillRect/>
            </a:stretch>
          </p:blipFill>
          <p:spPr bwMode="auto">
            <a:xfrm>
              <a:off x="4349" y="1934"/>
              <a:ext cx="390" cy="1769"/>
            </a:xfrm>
            <a:prstGeom prst="rect">
              <a:avLst/>
            </a:prstGeom>
            <a:noFill/>
          </p:spPr>
        </p:pic>
        <p:sp>
          <p:nvSpPr>
            <p:cNvPr id="296030" name="Text Box 94"/>
            <p:cNvSpPr txBox="1">
              <a:spLocks noChangeArrowheads="1"/>
            </p:cNvSpPr>
            <p:nvPr/>
          </p:nvSpPr>
          <p:spPr bwMode="auto">
            <a:xfrm>
              <a:off x="3205" y="2286"/>
              <a:ext cx="400" cy="194"/>
            </a:xfrm>
            <a:prstGeom prst="rect">
              <a:avLst/>
            </a:prstGeom>
            <a:noFill/>
            <a:ln w="9525">
              <a:noFill/>
              <a:miter lim="800000"/>
              <a:headEnd/>
              <a:tailEnd/>
            </a:ln>
            <a:effectLst/>
          </p:spPr>
          <p:txBody>
            <a:bodyPr>
              <a:spAutoFit/>
            </a:bodyPr>
            <a:lstStyle/>
            <a:p>
              <a:r>
                <a:rPr lang="en-US" altLang="zh-CN">
                  <a:solidFill>
                    <a:srgbClr val="003399"/>
                  </a:solidFill>
                  <a:latin typeface="Arial" charset="0"/>
                </a:rPr>
                <a:t>ERM</a:t>
              </a:r>
            </a:p>
          </p:txBody>
        </p:sp>
        <p:sp>
          <p:nvSpPr>
            <p:cNvPr id="296031" name="Text Box 95"/>
            <p:cNvSpPr txBox="1">
              <a:spLocks noChangeArrowheads="1"/>
            </p:cNvSpPr>
            <p:nvPr/>
          </p:nvSpPr>
          <p:spPr bwMode="auto">
            <a:xfrm>
              <a:off x="3244" y="2410"/>
              <a:ext cx="271" cy="1157"/>
            </a:xfrm>
            <a:prstGeom prst="rect">
              <a:avLst/>
            </a:prstGeom>
            <a:noFill/>
            <a:ln w="9525">
              <a:noFill/>
              <a:miter lim="800000"/>
              <a:headEnd/>
              <a:tailEnd/>
            </a:ln>
            <a:effectLst/>
          </p:spPr>
          <p:txBody>
            <a:bodyPr vert="eaVert">
              <a:spAutoFit/>
            </a:bodyPr>
            <a:lstStyle/>
            <a:p>
              <a:r>
                <a:rPr lang="zh-CN" altLang="en-US" sz="1600">
                  <a:solidFill>
                    <a:srgbClr val="003399"/>
                  </a:solidFill>
                  <a:latin typeface="Arial" charset="0"/>
                </a:rPr>
                <a:t>电子资源管理系统*</a:t>
              </a:r>
            </a:p>
          </p:txBody>
        </p:sp>
        <p:sp>
          <p:nvSpPr>
            <p:cNvPr id="296032" name="Text Box 96"/>
            <p:cNvSpPr txBox="1">
              <a:spLocks noChangeArrowheads="1"/>
            </p:cNvSpPr>
            <p:nvPr/>
          </p:nvSpPr>
          <p:spPr bwMode="auto">
            <a:xfrm>
              <a:off x="3650" y="2297"/>
              <a:ext cx="271" cy="1112"/>
            </a:xfrm>
            <a:prstGeom prst="rect">
              <a:avLst/>
            </a:prstGeom>
            <a:noFill/>
            <a:ln w="9525">
              <a:noFill/>
              <a:miter lim="800000"/>
              <a:headEnd/>
              <a:tailEnd/>
            </a:ln>
            <a:effectLst/>
          </p:spPr>
          <p:txBody>
            <a:bodyPr vert="eaVert" wrap="none">
              <a:spAutoFit/>
            </a:bodyPr>
            <a:lstStyle/>
            <a:p>
              <a:r>
                <a:rPr lang="zh-CN" altLang="en-US" sz="1600">
                  <a:solidFill>
                    <a:srgbClr val="003399"/>
                  </a:solidFill>
                  <a:latin typeface="Arial" charset="0"/>
                </a:rPr>
                <a:t>跨库</a:t>
              </a:r>
              <a:r>
                <a:rPr lang="en-US" altLang="zh-CN" sz="1600">
                  <a:solidFill>
                    <a:srgbClr val="003399"/>
                  </a:solidFill>
                  <a:latin typeface="Arial" charset="0"/>
                </a:rPr>
                <a:t>,</a:t>
              </a:r>
              <a:r>
                <a:rPr lang="zh-CN" altLang="en-US" sz="1600">
                  <a:solidFill>
                    <a:srgbClr val="003399"/>
                  </a:solidFill>
                  <a:latin typeface="Arial" charset="0"/>
                </a:rPr>
                <a:t>联邦检索系统</a:t>
              </a:r>
            </a:p>
          </p:txBody>
        </p:sp>
        <p:sp>
          <p:nvSpPr>
            <p:cNvPr id="296033" name="Text Box 97"/>
            <p:cNvSpPr txBox="1">
              <a:spLocks noChangeArrowheads="1"/>
            </p:cNvSpPr>
            <p:nvPr/>
          </p:nvSpPr>
          <p:spPr bwMode="auto">
            <a:xfrm>
              <a:off x="4012" y="2433"/>
              <a:ext cx="271" cy="949"/>
            </a:xfrm>
            <a:prstGeom prst="rect">
              <a:avLst/>
            </a:prstGeom>
            <a:noFill/>
            <a:ln w="9525">
              <a:noFill/>
              <a:miter lim="800000"/>
              <a:headEnd/>
              <a:tailEnd/>
            </a:ln>
            <a:effectLst/>
          </p:spPr>
          <p:txBody>
            <a:bodyPr vert="eaVert" wrap="none">
              <a:spAutoFit/>
            </a:bodyPr>
            <a:lstStyle/>
            <a:p>
              <a:r>
                <a:rPr lang="zh-CN" altLang="en-US" sz="1600">
                  <a:solidFill>
                    <a:srgbClr val="003399"/>
                  </a:solidFill>
                  <a:latin typeface="Arial" charset="0"/>
                </a:rPr>
                <a:t>市民学习网平台</a:t>
              </a:r>
            </a:p>
          </p:txBody>
        </p:sp>
        <p:sp>
          <p:nvSpPr>
            <p:cNvPr id="296034" name="Text Box 98"/>
            <p:cNvSpPr txBox="1">
              <a:spLocks noChangeArrowheads="1"/>
            </p:cNvSpPr>
            <p:nvPr/>
          </p:nvSpPr>
          <p:spPr bwMode="auto">
            <a:xfrm>
              <a:off x="4423" y="2433"/>
              <a:ext cx="271" cy="949"/>
            </a:xfrm>
            <a:prstGeom prst="rect">
              <a:avLst/>
            </a:prstGeom>
            <a:noFill/>
            <a:ln w="9525">
              <a:noFill/>
              <a:miter lim="800000"/>
              <a:headEnd/>
              <a:tailEnd/>
            </a:ln>
            <a:effectLst/>
          </p:spPr>
          <p:txBody>
            <a:bodyPr vert="eaVert" wrap="none">
              <a:spAutoFit/>
            </a:bodyPr>
            <a:lstStyle/>
            <a:p>
              <a:r>
                <a:rPr lang="zh-CN" altLang="en-US" sz="1600">
                  <a:solidFill>
                    <a:srgbClr val="003399"/>
                  </a:solidFill>
                  <a:latin typeface="Arial" charset="0"/>
                </a:rPr>
                <a:t>专题库建设平台</a:t>
              </a:r>
            </a:p>
          </p:txBody>
        </p:sp>
        <p:sp>
          <p:nvSpPr>
            <p:cNvPr id="296035" name="Text Box 99"/>
            <p:cNvSpPr txBox="1">
              <a:spLocks noChangeArrowheads="1"/>
            </p:cNvSpPr>
            <p:nvPr/>
          </p:nvSpPr>
          <p:spPr bwMode="auto">
            <a:xfrm>
              <a:off x="3923" y="2269"/>
              <a:ext cx="499" cy="194"/>
            </a:xfrm>
            <a:prstGeom prst="rect">
              <a:avLst/>
            </a:prstGeom>
            <a:noFill/>
            <a:ln w="9525">
              <a:noFill/>
              <a:miter lim="800000"/>
              <a:headEnd/>
              <a:tailEnd/>
            </a:ln>
            <a:effectLst/>
          </p:spPr>
          <p:txBody>
            <a:bodyPr>
              <a:spAutoFit/>
            </a:bodyPr>
            <a:lstStyle/>
            <a:p>
              <a:r>
                <a:rPr lang="en-US" altLang="zh-CN">
                  <a:solidFill>
                    <a:srgbClr val="003399"/>
                  </a:solidFill>
                  <a:latin typeface="Arial" charset="0"/>
                </a:rPr>
                <a:t>Interlib</a:t>
              </a:r>
            </a:p>
          </p:txBody>
        </p:sp>
        <p:sp>
          <p:nvSpPr>
            <p:cNvPr id="296036" name="Text Box 100"/>
            <p:cNvSpPr txBox="1">
              <a:spLocks noChangeArrowheads="1"/>
            </p:cNvSpPr>
            <p:nvPr/>
          </p:nvSpPr>
          <p:spPr bwMode="auto">
            <a:xfrm>
              <a:off x="4297" y="2269"/>
              <a:ext cx="492" cy="194"/>
            </a:xfrm>
            <a:prstGeom prst="rect">
              <a:avLst/>
            </a:prstGeom>
            <a:noFill/>
            <a:ln w="9525">
              <a:noFill/>
              <a:miter lim="800000"/>
              <a:headEnd/>
              <a:tailEnd/>
            </a:ln>
            <a:effectLst/>
          </p:spPr>
          <p:txBody>
            <a:bodyPr wrap="none">
              <a:spAutoFit/>
            </a:bodyPr>
            <a:lstStyle/>
            <a:p>
              <a:r>
                <a:rPr lang="en-US" altLang="zh-CN">
                  <a:solidFill>
                    <a:srgbClr val="003399"/>
                  </a:solidFill>
                  <a:latin typeface="Arial" charset="0"/>
                </a:rPr>
                <a:t>Interlib</a:t>
              </a:r>
            </a:p>
          </p:txBody>
        </p:sp>
        <p:pic>
          <p:nvPicPr>
            <p:cNvPr id="296037" name="Picture 101" descr="13"/>
            <p:cNvPicPr>
              <a:picLocks noChangeAspect="1" noChangeArrowheads="1"/>
            </p:cNvPicPr>
            <p:nvPr/>
          </p:nvPicPr>
          <p:blipFill>
            <a:blip r:embed="rId7" cstate="print"/>
            <a:srcRect/>
            <a:stretch>
              <a:fillRect/>
            </a:stretch>
          </p:blipFill>
          <p:spPr bwMode="auto">
            <a:xfrm>
              <a:off x="3261" y="2025"/>
              <a:ext cx="254" cy="272"/>
            </a:xfrm>
            <a:prstGeom prst="rect">
              <a:avLst/>
            </a:prstGeom>
            <a:noFill/>
          </p:spPr>
        </p:pic>
        <p:pic>
          <p:nvPicPr>
            <p:cNvPr id="296038" name="Picture 102" descr="19"/>
            <p:cNvPicPr>
              <a:picLocks noChangeAspect="1" noChangeArrowheads="1"/>
            </p:cNvPicPr>
            <p:nvPr/>
          </p:nvPicPr>
          <p:blipFill>
            <a:blip r:embed="rId8" cstate="print"/>
            <a:srcRect/>
            <a:stretch>
              <a:fillRect/>
            </a:stretch>
          </p:blipFill>
          <p:spPr bwMode="auto">
            <a:xfrm>
              <a:off x="3651" y="2025"/>
              <a:ext cx="275" cy="302"/>
            </a:xfrm>
            <a:prstGeom prst="rect">
              <a:avLst/>
            </a:prstGeom>
            <a:noFill/>
          </p:spPr>
        </p:pic>
        <p:pic>
          <p:nvPicPr>
            <p:cNvPr id="296039" name="Picture 103" descr="a3"/>
            <p:cNvPicPr>
              <a:picLocks noChangeAspect="1" noChangeArrowheads="1"/>
            </p:cNvPicPr>
            <p:nvPr/>
          </p:nvPicPr>
          <p:blipFill>
            <a:blip r:embed="rId9" cstate="print"/>
            <a:srcRect/>
            <a:stretch>
              <a:fillRect/>
            </a:stretch>
          </p:blipFill>
          <p:spPr bwMode="auto">
            <a:xfrm>
              <a:off x="4077" y="2025"/>
              <a:ext cx="163" cy="277"/>
            </a:xfrm>
            <a:prstGeom prst="rect">
              <a:avLst/>
            </a:prstGeom>
            <a:noFill/>
          </p:spPr>
        </p:pic>
        <p:pic>
          <p:nvPicPr>
            <p:cNvPr id="296040" name="Picture 104" descr="未标题-33 拷贝"/>
            <p:cNvPicPr>
              <a:picLocks noChangeAspect="1" noChangeArrowheads="1"/>
            </p:cNvPicPr>
            <p:nvPr/>
          </p:nvPicPr>
          <p:blipFill>
            <a:blip r:embed="rId10" cstate="print"/>
            <a:srcRect/>
            <a:stretch>
              <a:fillRect/>
            </a:stretch>
          </p:blipFill>
          <p:spPr bwMode="auto">
            <a:xfrm>
              <a:off x="3203" y="1526"/>
              <a:ext cx="1497" cy="459"/>
            </a:xfrm>
            <a:prstGeom prst="rect">
              <a:avLst/>
            </a:prstGeom>
            <a:noFill/>
          </p:spPr>
        </p:pic>
        <p:sp>
          <p:nvSpPr>
            <p:cNvPr id="296041" name="Text Box 105"/>
            <p:cNvSpPr txBox="1">
              <a:spLocks noChangeArrowheads="1"/>
            </p:cNvSpPr>
            <p:nvPr/>
          </p:nvSpPr>
          <p:spPr bwMode="auto">
            <a:xfrm>
              <a:off x="3515" y="1612"/>
              <a:ext cx="952" cy="212"/>
            </a:xfrm>
            <a:prstGeom prst="rect">
              <a:avLst/>
            </a:prstGeom>
            <a:noFill/>
            <a:ln w="9525">
              <a:noFill/>
              <a:miter lim="800000"/>
              <a:headEnd/>
              <a:tailEnd/>
            </a:ln>
            <a:effectLst/>
          </p:spPr>
          <p:txBody>
            <a:bodyPr>
              <a:spAutoFit/>
            </a:bodyPr>
            <a:lstStyle/>
            <a:p>
              <a:pPr>
                <a:spcBef>
                  <a:spcPct val="50000"/>
                </a:spcBef>
              </a:pPr>
              <a:r>
                <a:rPr lang="zh-CN" altLang="en-US" sz="1600">
                  <a:solidFill>
                    <a:srgbClr val="003399"/>
                  </a:solidFill>
                  <a:latin typeface="Arial" charset="0"/>
                </a:rPr>
                <a:t>资源应用门户</a:t>
              </a:r>
            </a:p>
          </p:txBody>
        </p:sp>
        <p:pic>
          <p:nvPicPr>
            <p:cNvPr id="296042" name="Picture 106" descr="a10"/>
            <p:cNvPicPr>
              <a:picLocks noChangeAspect="1" noChangeArrowheads="1"/>
            </p:cNvPicPr>
            <p:nvPr/>
          </p:nvPicPr>
          <p:blipFill>
            <a:blip r:embed="rId11" cstate="print"/>
            <a:srcRect/>
            <a:stretch>
              <a:fillRect/>
            </a:stretch>
          </p:blipFill>
          <p:spPr bwMode="auto">
            <a:xfrm>
              <a:off x="3294" y="1589"/>
              <a:ext cx="199" cy="272"/>
            </a:xfrm>
            <a:prstGeom prst="rect">
              <a:avLst/>
            </a:prstGeom>
            <a:noFill/>
          </p:spPr>
        </p:pic>
        <p:sp>
          <p:nvSpPr>
            <p:cNvPr id="296043" name="Text Box 107"/>
            <p:cNvSpPr txBox="1">
              <a:spLocks noChangeArrowheads="1"/>
            </p:cNvSpPr>
            <p:nvPr/>
          </p:nvSpPr>
          <p:spPr bwMode="auto">
            <a:xfrm>
              <a:off x="1973" y="1118"/>
              <a:ext cx="1225" cy="255"/>
            </a:xfrm>
            <a:prstGeom prst="rect">
              <a:avLst/>
            </a:prstGeom>
            <a:noFill/>
            <a:ln w="9525" algn="ctr">
              <a:noFill/>
              <a:miter lim="800000"/>
              <a:headEnd/>
              <a:tailEnd/>
            </a:ln>
            <a:effectLst/>
          </p:spPr>
          <p:txBody>
            <a:bodyPr>
              <a:spAutoFit/>
            </a:bodyPr>
            <a:lstStyle/>
            <a:p>
              <a:r>
                <a:rPr lang="zh-CN" altLang="en-US" sz="2000">
                  <a:solidFill>
                    <a:schemeClr val="accent2"/>
                  </a:solidFill>
                  <a:latin typeface="宋体" pitchFamily="2" charset="-122"/>
                </a:rPr>
                <a:t>图书馆门户</a:t>
              </a:r>
            </a:p>
          </p:txBody>
        </p:sp>
        <p:sp>
          <p:nvSpPr>
            <p:cNvPr id="296045" name="Text Box 109"/>
            <p:cNvSpPr txBox="1">
              <a:spLocks noChangeArrowheads="1"/>
            </p:cNvSpPr>
            <p:nvPr/>
          </p:nvSpPr>
          <p:spPr bwMode="auto">
            <a:xfrm>
              <a:off x="1882" y="647"/>
              <a:ext cx="1996" cy="252"/>
            </a:xfrm>
            <a:prstGeom prst="rect">
              <a:avLst/>
            </a:prstGeom>
            <a:noFill/>
            <a:ln w="9525" algn="ctr">
              <a:noFill/>
              <a:miter lim="800000"/>
              <a:headEnd/>
              <a:tailEnd/>
            </a:ln>
            <a:effectLst/>
          </p:spPr>
          <p:txBody>
            <a:bodyPr>
              <a:spAutoFit/>
            </a:bodyPr>
            <a:lstStyle/>
            <a:p>
              <a:pPr>
                <a:spcBef>
                  <a:spcPct val="50000"/>
                </a:spcBef>
              </a:pPr>
              <a:r>
                <a:rPr lang="en-US" altLang="zh-CN" sz="2000" smtClean="0">
                  <a:solidFill>
                    <a:schemeClr val="bg1"/>
                  </a:solidFill>
                  <a:latin typeface="Arial" charset="0"/>
                  <a:cs typeface="Arial" charset="0"/>
                </a:rPr>
                <a:t>Interlib SSO</a:t>
              </a:r>
              <a:r>
                <a:rPr lang="zh-CN" altLang="en-US" sz="2000" smtClean="0">
                  <a:solidFill>
                    <a:schemeClr val="bg1"/>
                  </a:solidFill>
                  <a:latin typeface="宋体" pitchFamily="2" charset="-122"/>
                </a:rPr>
                <a:t>统一</a:t>
              </a:r>
              <a:r>
                <a:rPr lang="zh-CN" altLang="en-US" sz="2000">
                  <a:solidFill>
                    <a:schemeClr val="bg1"/>
                  </a:solidFill>
                  <a:latin typeface="宋体" pitchFamily="2" charset="-122"/>
                </a:rPr>
                <a:t>身份认证</a:t>
              </a:r>
            </a:p>
          </p:txBody>
        </p:sp>
        <p:pic>
          <p:nvPicPr>
            <p:cNvPr id="296048" name="Picture 112" descr="a2"/>
            <p:cNvPicPr>
              <a:picLocks noChangeAspect="1" noChangeArrowheads="1"/>
            </p:cNvPicPr>
            <p:nvPr/>
          </p:nvPicPr>
          <p:blipFill>
            <a:blip r:embed="rId12" cstate="print"/>
            <a:srcRect/>
            <a:stretch>
              <a:fillRect/>
            </a:stretch>
          </p:blipFill>
          <p:spPr bwMode="auto">
            <a:xfrm>
              <a:off x="4785" y="1072"/>
              <a:ext cx="45" cy="2948"/>
            </a:xfrm>
            <a:prstGeom prst="rect">
              <a:avLst/>
            </a:prstGeom>
            <a:noFill/>
          </p:spPr>
        </p:pic>
        <p:pic>
          <p:nvPicPr>
            <p:cNvPr id="296050" name="Picture 114" descr="未标题-14 拷贝"/>
            <p:cNvPicPr>
              <a:picLocks noChangeAspect="1" noChangeArrowheads="1"/>
            </p:cNvPicPr>
            <p:nvPr/>
          </p:nvPicPr>
          <p:blipFill>
            <a:blip r:embed="rId13" cstate="print"/>
            <a:srcRect/>
            <a:stretch>
              <a:fillRect/>
            </a:stretch>
          </p:blipFill>
          <p:spPr bwMode="auto">
            <a:xfrm>
              <a:off x="204" y="1526"/>
              <a:ext cx="2541" cy="1723"/>
            </a:xfrm>
            <a:prstGeom prst="rect">
              <a:avLst/>
            </a:prstGeom>
            <a:noFill/>
          </p:spPr>
        </p:pic>
        <p:grpSp>
          <p:nvGrpSpPr>
            <p:cNvPr id="3" name="Group 117"/>
            <p:cNvGrpSpPr>
              <a:grpSpLocks/>
            </p:cNvGrpSpPr>
            <p:nvPr/>
          </p:nvGrpSpPr>
          <p:grpSpPr bwMode="auto">
            <a:xfrm>
              <a:off x="929" y="1934"/>
              <a:ext cx="348" cy="1315"/>
              <a:chOff x="975" y="1797"/>
              <a:chExt cx="348" cy="1365"/>
            </a:xfrm>
          </p:grpSpPr>
          <p:pic>
            <p:nvPicPr>
              <p:cNvPr id="296054" name="Picture 118" descr="未标题-17 拷贝"/>
              <p:cNvPicPr>
                <a:picLocks noChangeAspect="1" noChangeArrowheads="1"/>
              </p:cNvPicPr>
              <p:nvPr/>
            </p:nvPicPr>
            <p:blipFill>
              <a:blip r:embed="rId14" cstate="print"/>
              <a:srcRect/>
              <a:stretch>
                <a:fillRect/>
              </a:stretch>
            </p:blipFill>
            <p:spPr bwMode="auto">
              <a:xfrm>
                <a:off x="975" y="1842"/>
                <a:ext cx="348" cy="1320"/>
              </a:xfrm>
              <a:prstGeom prst="rect">
                <a:avLst/>
              </a:prstGeom>
              <a:noFill/>
            </p:spPr>
          </p:pic>
          <p:pic>
            <p:nvPicPr>
              <p:cNvPr id="296055" name="Picture 119" descr="未标题-18 拷贝"/>
              <p:cNvPicPr>
                <a:picLocks noChangeAspect="1" noChangeArrowheads="1"/>
              </p:cNvPicPr>
              <p:nvPr/>
            </p:nvPicPr>
            <p:blipFill>
              <a:blip r:embed="rId15" cstate="print"/>
              <a:srcRect/>
              <a:stretch>
                <a:fillRect/>
              </a:stretch>
            </p:blipFill>
            <p:spPr bwMode="auto">
              <a:xfrm>
                <a:off x="1111" y="1797"/>
                <a:ext cx="91" cy="84"/>
              </a:xfrm>
              <a:prstGeom prst="rect">
                <a:avLst/>
              </a:prstGeom>
              <a:noFill/>
            </p:spPr>
          </p:pic>
        </p:grpSp>
        <p:grpSp>
          <p:nvGrpSpPr>
            <p:cNvPr id="4" name="Group 120"/>
            <p:cNvGrpSpPr>
              <a:grpSpLocks/>
            </p:cNvGrpSpPr>
            <p:nvPr/>
          </p:nvGrpSpPr>
          <p:grpSpPr bwMode="auto">
            <a:xfrm>
              <a:off x="1292" y="1934"/>
              <a:ext cx="711" cy="1315"/>
              <a:chOff x="1338" y="1797"/>
              <a:chExt cx="711" cy="1365"/>
            </a:xfrm>
          </p:grpSpPr>
          <p:grpSp>
            <p:nvGrpSpPr>
              <p:cNvPr id="5" name="Group 121"/>
              <p:cNvGrpSpPr>
                <a:grpSpLocks/>
              </p:cNvGrpSpPr>
              <p:nvPr/>
            </p:nvGrpSpPr>
            <p:grpSpPr bwMode="auto">
              <a:xfrm>
                <a:off x="1338" y="1797"/>
                <a:ext cx="348" cy="1365"/>
                <a:chOff x="975" y="1797"/>
                <a:chExt cx="348" cy="1365"/>
              </a:xfrm>
            </p:grpSpPr>
            <p:pic>
              <p:nvPicPr>
                <p:cNvPr id="296058" name="Picture 122" descr="未标题-17 拷贝"/>
                <p:cNvPicPr>
                  <a:picLocks noChangeAspect="1" noChangeArrowheads="1"/>
                </p:cNvPicPr>
                <p:nvPr/>
              </p:nvPicPr>
              <p:blipFill>
                <a:blip r:embed="rId14" cstate="print"/>
                <a:srcRect/>
                <a:stretch>
                  <a:fillRect/>
                </a:stretch>
              </p:blipFill>
              <p:spPr bwMode="auto">
                <a:xfrm>
                  <a:off x="975" y="1842"/>
                  <a:ext cx="348" cy="1320"/>
                </a:xfrm>
                <a:prstGeom prst="rect">
                  <a:avLst/>
                </a:prstGeom>
                <a:noFill/>
              </p:spPr>
            </p:pic>
            <p:pic>
              <p:nvPicPr>
                <p:cNvPr id="296059" name="Picture 123" descr="未标题-18 拷贝"/>
                <p:cNvPicPr>
                  <a:picLocks noChangeAspect="1" noChangeArrowheads="1"/>
                </p:cNvPicPr>
                <p:nvPr/>
              </p:nvPicPr>
              <p:blipFill>
                <a:blip r:embed="rId15" cstate="print"/>
                <a:srcRect/>
                <a:stretch>
                  <a:fillRect/>
                </a:stretch>
              </p:blipFill>
              <p:spPr bwMode="auto">
                <a:xfrm>
                  <a:off x="1111" y="1797"/>
                  <a:ext cx="91" cy="84"/>
                </a:xfrm>
                <a:prstGeom prst="rect">
                  <a:avLst/>
                </a:prstGeom>
                <a:noFill/>
              </p:spPr>
            </p:pic>
          </p:grpSp>
          <p:grpSp>
            <p:nvGrpSpPr>
              <p:cNvPr id="6" name="Group 124"/>
              <p:cNvGrpSpPr>
                <a:grpSpLocks/>
              </p:cNvGrpSpPr>
              <p:nvPr/>
            </p:nvGrpSpPr>
            <p:grpSpPr bwMode="auto">
              <a:xfrm>
                <a:off x="1701" y="1797"/>
                <a:ext cx="348" cy="1365"/>
                <a:chOff x="975" y="1797"/>
                <a:chExt cx="348" cy="1365"/>
              </a:xfrm>
            </p:grpSpPr>
            <p:pic>
              <p:nvPicPr>
                <p:cNvPr id="296061" name="Picture 125" descr="未标题-17 拷贝"/>
                <p:cNvPicPr>
                  <a:picLocks noChangeAspect="1" noChangeArrowheads="1"/>
                </p:cNvPicPr>
                <p:nvPr/>
              </p:nvPicPr>
              <p:blipFill>
                <a:blip r:embed="rId14" cstate="print"/>
                <a:srcRect/>
                <a:stretch>
                  <a:fillRect/>
                </a:stretch>
              </p:blipFill>
              <p:spPr bwMode="auto">
                <a:xfrm>
                  <a:off x="975" y="1842"/>
                  <a:ext cx="348" cy="1320"/>
                </a:xfrm>
                <a:prstGeom prst="rect">
                  <a:avLst/>
                </a:prstGeom>
                <a:noFill/>
              </p:spPr>
            </p:pic>
            <p:pic>
              <p:nvPicPr>
                <p:cNvPr id="296062" name="Picture 126" descr="未标题-18 拷贝"/>
                <p:cNvPicPr>
                  <a:picLocks noChangeAspect="1" noChangeArrowheads="1"/>
                </p:cNvPicPr>
                <p:nvPr/>
              </p:nvPicPr>
              <p:blipFill>
                <a:blip r:embed="rId15" cstate="print"/>
                <a:srcRect/>
                <a:stretch>
                  <a:fillRect/>
                </a:stretch>
              </p:blipFill>
              <p:spPr bwMode="auto">
                <a:xfrm>
                  <a:off x="1111" y="1797"/>
                  <a:ext cx="91" cy="84"/>
                </a:xfrm>
                <a:prstGeom prst="rect">
                  <a:avLst/>
                </a:prstGeom>
                <a:noFill/>
              </p:spPr>
            </p:pic>
          </p:grpSp>
        </p:grpSp>
        <p:grpSp>
          <p:nvGrpSpPr>
            <p:cNvPr id="7" name="Group 127"/>
            <p:cNvGrpSpPr>
              <a:grpSpLocks/>
            </p:cNvGrpSpPr>
            <p:nvPr/>
          </p:nvGrpSpPr>
          <p:grpSpPr bwMode="auto">
            <a:xfrm>
              <a:off x="2018" y="1934"/>
              <a:ext cx="711" cy="1315"/>
              <a:chOff x="1338" y="1797"/>
              <a:chExt cx="711" cy="1365"/>
            </a:xfrm>
          </p:grpSpPr>
          <p:grpSp>
            <p:nvGrpSpPr>
              <p:cNvPr id="8" name="Group 128"/>
              <p:cNvGrpSpPr>
                <a:grpSpLocks/>
              </p:cNvGrpSpPr>
              <p:nvPr/>
            </p:nvGrpSpPr>
            <p:grpSpPr bwMode="auto">
              <a:xfrm>
                <a:off x="1338" y="1797"/>
                <a:ext cx="348" cy="1365"/>
                <a:chOff x="975" y="1797"/>
                <a:chExt cx="348" cy="1365"/>
              </a:xfrm>
            </p:grpSpPr>
            <p:pic>
              <p:nvPicPr>
                <p:cNvPr id="296065" name="Picture 129" descr="未标题-17 拷贝"/>
                <p:cNvPicPr>
                  <a:picLocks noChangeAspect="1" noChangeArrowheads="1"/>
                </p:cNvPicPr>
                <p:nvPr/>
              </p:nvPicPr>
              <p:blipFill>
                <a:blip r:embed="rId14" cstate="print"/>
                <a:srcRect/>
                <a:stretch>
                  <a:fillRect/>
                </a:stretch>
              </p:blipFill>
              <p:spPr bwMode="auto">
                <a:xfrm>
                  <a:off x="975" y="1842"/>
                  <a:ext cx="348" cy="1320"/>
                </a:xfrm>
                <a:prstGeom prst="rect">
                  <a:avLst/>
                </a:prstGeom>
                <a:noFill/>
              </p:spPr>
            </p:pic>
            <p:pic>
              <p:nvPicPr>
                <p:cNvPr id="296066" name="Picture 130" descr="未标题-18 拷贝"/>
                <p:cNvPicPr>
                  <a:picLocks noChangeAspect="1" noChangeArrowheads="1"/>
                </p:cNvPicPr>
                <p:nvPr/>
              </p:nvPicPr>
              <p:blipFill>
                <a:blip r:embed="rId15" cstate="print"/>
                <a:srcRect/>
                <a:stretch>
                  <a:fillRect/>
                </a:stretch>
              </p:blipFill>
              <p:spPr bwMode="auto">
                <a:xfrm>
                  <a:off x="1111" y="1797"/>
                  <a:ext cx="91" cy="84"/>
                </a:xfrm>
                <a:prstGeom prst="rect">
                  <a:avLst/>
                </a:prstGeom>
                <a:noFill/>
              </p:spPr>
            </p:pic>
          </p:grpSp>
          <p:grpSp>
            <p:nvGrpSpPr>
              <p:cNvPr id="9" name="Group 131"/>
              <p:cNvGrpSpPr>
                <a:grpSpLocks/>
              </p:cNvGrpSpPr>
              <p:nvPr/>
            </p:nvGrpSpPr>
            <p:grpSpPr bwMode="auto">
              <a:xfrm>
                <a:off x="1701" y="1797"/>
                <a:ext cx="348" cy="1365"/>
                <a:chOff x="975" y="1797"/>
                <a:chExt cx="348" cy="1365"/>
              </a:xfrm>
            </p:grpSpPr>
            <p:pic>
              <p:nvPicPr>
                <p:cNvPr id="296068" name="Picture 132" descr="未标题-17 拷贝"/>
                <p:cNvPicPr>
                  <a:picLocks noChangeAspect="1" noChangeArrowheads="1"/>
                </p:cNvPicPr>
                <p:nvPr/>
              </p:nvPicPr>
              <p:blipFill>
                <a:blip r:embed="rId14" cstate="print"/>
                <a:srcRect/>
                <a:stretch>
                  <a:fillRect/>
                </a:stretch>
              </p:blipFill>
              <p:spPr bwMode="auto">
                <a:xfrm>
                  <a:off x="975" y="1842"/>
                  <a:ext cx="348" cy="1320"/>
                </a:xfrm>
                <a:prstGeom prst="rect">
                  <a:avLst/>
                </a:prstGeom>
                <a:noFill/>
              </p:spPr>
            </p:pic>
            <p:pic>
              <p:nvPicPr>
                <p:cNvPr id="296069" name="Picture 133" descr="未标题-18 拷贝"/>
                <p:cNvPicPr>
                  <a:picLocks noChangeAspect="1" noChangeArrowheads="1"/>
                </p:cNvPicPr>
                <p:nvPr/>
              </p:nvPicPr>
              <p:blipFill>
                <a:blip r:embed="rId15" cstate="print"/>
                <a:srcRect/>
                <a:stretch>
                  <a:fillRect/>
                </a:stretch>
              </p:blipFill>
              <p:spPr bwMode="auto">
                <a:xfrm>
                  <a:off x="1111" y="1797"/>
                  <a:ext cx="91" cy="84"/>
                </a:xfrm>
                <a:prstGeom prst="rect">
                  <a:avLst/>
                </a:prstGeom>
                <a:noFill/>
              </p:spPr>
            </p:pic>
          </p:grpSp>
        </p:grpSp>
        <p:pic>
          <p:nvPicPr>
            <p:cNvPr id="296070" name="Picture 134" descr="23"/>
            <p:cNvPicPr>
              <a:picLocks noChangeAspect="1" noChangeArrowheads="1"/>
            </p:cNvPicPr>
            <p:nvPr/>
          </p:nvPicPr>
          <p:blipFill>
            <a:blip r:embed="rId16" cstate="print"/>
            <a:srcRect/>
            <a:stretch>
              <a:fillRect/>
            </a:stretch>
          </p:blipFill>
          <p:spPr bwMode="auto">
            <a:xfrm>
              <a:off x="385" y="1571"/>
              <a:ext cx="408" cy="367"/>
            </a:xfrm>
            <a:prstGeom prst="rect">
              <a:avLst/>
            </a:prstGeom>
            <a:noFill/>
          </p:spPr>
        </p:pic>
        <p:sp>
          <p:nvSpPr>
            <p:cNvPr id="296071" name="Text Box 135"/>
            <p:cNvSpPr txBox="1">
              <a:spLocks noChangeArrowheads="1"/>
            </p:cNvSpPr>
            <p:nvPr/>
          </p:nvSpPr>
          <p:spPr bwMode="auto">
            <a:xfrm>
              <a:off x="981" y="2025"/>
              <a:ext cx="271" cy="1179"/>
            </a:xfrm>
            <a:prstGeom prst="rect">
              <a:avLst/>
            </a:prstGeom>
            <a:noFill/>
            <a:ln w="9525">
              <a:noFill/>
              <a:miter lim="800000"/>
              <a:headEnd/>
              <a:tailEnd/>
            </a:ln>
            <a:effectLst/>
          </p:spPr>
          <p:txBody>
            <a:bodyPr vert="eaVert">
              <a:spAutoFit/>
            </a:bodyPr>
            <a:lstStyle/>
            <a:p>
              <a:r>
                <a:rPr lang="zh-CN" altLang="en-US" sz="1600">
                  <a:solidFill>
                    <a:srgbClr val="336600"/>
                  </a:solidFill>
                  <a:latin typeface="Arial" charset="0"/>
                </a:rPr>
                <a:t>电话语音服务</a:t>
              </a:r>
            </a:p>
          </p:txBody>
        </p:sp>
        <p:sp>
          <p:nvSpPr>
            <p:cNvPr id="296072" name="Text Box 136"/>
            <p:cNvSpPr txBox="1">
              <a:spLocks noChangeArrowheads="1"/>
            </p:cNvSpPr>
            <p:nvPr/>
          </p:nvSpPr>
          <p:spPr bwMode="auto">
            <a:xfrm>
              <a:off x="1344" y="2025"/>
              <a:ext cx="271" cy="567"/>
            </a:xfrm>
            <a:prstGeom prst="rect">
              <a:avLst/>
            </a:prstGeom>
            <a:noFill/>
            <a:ln w="9525">
              <a:noFill/>
              <a:miter lim="800000"/>
              <a:headEnd/>
              <a:tailEnd/>
            </a:ln>
            <a:effectLst/>
          </p:spPr>
          <p:txBody>
            <a:bodyPr vert="eaVert" wrap="none">
              <a:spAutoFit/>
            </a:bodyPr>
            <a:lstStyle/>
            <a:p>
              <a:r>
                <a:rPr lang="zh-CN" altLang="en-US" sz="1600">
                  <a:solidFill>
                    <a:srgbClr val="336600"/>
                  </a:solidFill>
                  <a:latin typeface="Arial" charset="0"/>
                </a:rPr>
                <a:t>手机短信</a:t>
              </a:r>
            </a:p>
          </p:txBody>
        </p:sp>
        <p:pic>
          <p:nvPicPr>
            <p:cNvPr id="296073" name="Picture 137" descr="20"/>
            <p:cNvPicPr>
              <a:picLocks noChangeAspect="1" noChangeArrowheads="1"/>
            </p:cNvPicPr>
            <p:nvPr/>
          </p:nvPicPr>
          <p:blipFill>
            <a:blip r:embed="rId17" cstate="print"/>
            <a:srcRect/>
            <a:stretch>
              <a:fillRect/>
            </a:stretch>
          </p:blipFill>
          <p:spPr bwMode="auto">
            <a:xfrm>
              <a:off x="1338" y="2902"/>
              <a:ext cx="273" cy="211"/>
            </a:xfrm>
            <a:prstGeom prst="rect">
              <a:avLst/>
            </a:prstGeom>
            <a:noFill/>
          </p:spPr>
        </p:pic>
        <p:sp>
          <p:nvSpPr>
            <p:cNvPr id="296074" name="Text Box 138"/>
            <p:cNvSpPr txBox="1">
              <a:spLocks noChangeArrowheads="1"/>
            </p:cNvSpPr>
            <p:nvPr/>
          </p:nvSpPr>
          <p:spPr bwMode="auto">
            <a:xfrm>
              <a:off x="1638" y="1987"/>
              <a:ext cx="408" cy="640"/>
            </a:xfrm>
            <a:prstGeom prst="rect">
              <a:avLst/>
            </a:prstGeom>
            <a:noFill/>
            <a:ln w="9525">
              <a:noFill/>
              <a:miter lim="800000"/>
              <a:headEnd/>
              <a:tailEnd/>
            </a:ln>
            <a:effectLst/>
          </p:spPr>
          <p:txBody>
            <a:bodyPr>
              <a:spAutoFit/>
            </a:bodyPr>
            <a:lstStyle/>
            <a:p>
              <a:pPr algn="ctr"/>
              <a:r>
                <a:rPr lang="en-US" altLang="zh-CN" sz="1600">
                  <a:solidFill>
                    <a:srgbClr val="336600"/>
                  </a:solidFill>
                  <a:latin typeface="Arial" charset="0"/>
                </a:rPr>
                <a:t>3G/</a:t>
              </a:r>
            </a:p>
            <a:p>
              <a:pPr algn="ctr"/>
              <a:r>
                <a:rPr lang="en-US" altLang="zh-CN" sz="1600">
                  <a:solidFill>
                    <a:srgbClr val="336600"/>
                  </a:solidFill>
                  <a:latin typeface="Arial" charset="0"/>
                </a:rPr>
                <a:t>Wap</a:t>
              </a:r>
            </a:p>
            <a:p>
              <a:pPr algn="ctr"/>
              <a:r>
                <a:rPr lang="zh-CN" altLang="en-US">
                  <a:solidFill>
                    <a:srgbClr val="336600"/>
                  </a:solidFill>
                  <a:latin typeface="宋体" pitchFamily="2" charset="-122"/>
                </a:rPr>
                <a:t>门</a:t>
              </a:r>
            </a:p>
            <a:p>
              <a:pPr algn="ctr"/>
              <a:r>
                <a:rPr lang="zh-CN" altLang="en-US">
                  <a:solidFill>
                    <a:srgbClr val="336600"/>
                  </a:solidFill>
                  <a:latin typeface="宋体" pitchFamily="2" charset="-122"/>
                </a:rPr>
                <a:t>户</a:t>
              </a:r>
            </a:p>
          </p:txBody>
        </p:sp>
        <p:pic>
          <p:nvPicPr>
            <p:cNvPr id="296075" name="Picture 139" descr="未标题-22 拷贝"/>
            <p:cNvPicPr>
              <a:picLocks noChangeAspect="1" noChangeArrowheads="1"/>
            </p:cNvPicPr>
            <p:nvPr/>
          </p:nvPicPr>
          <p:blipFill>
            <a:blip r:embed="rId18" cstate="print"/>
            <a:srcRect/>
            <a:stretch>
              <a:fillRect/>
            </a:stretch>
          </p:blipFill>
          <p:spPr bwMode="auto">
            <a:xfrm>
              <a:off x="1700" y="2887"/>
              <a:ext cx="273" cy="246"/>
            </a:xfrm>
            <a:prstGeom prst="rect">
              <a:avLst/>
            </a:prstGeom>
            <a:noFill/>
          </p:spPr>
        </p:pic>
        <p:sp>
          <p:nvSpPr>
            <p:cNvPr id="296076" name="Text Box 140"/>
            <p:cNvSpPr txBox="1">
              <a:spLocks noChangeArrowheads="1"/>
            </p:cNvSpPr>
            <p:nvPr/>
          </p:nvSpPr>
          <p:spPr bwMode="auto">
            <a:xfrm>
              <a:off x="2069" y="2027"/>
              <a:ext cx="271" cy="822"/>
            </a:xfrm>
            <a:prstGeom prst="rect">
              <a:avLst/>
            </a:prstGeom>
            <a:noFill/>
            <a:ln w="9525">
              <a:noFill/>
              <a:miter lim="800000"/>
              <a:headEnd/>
              <a:tailEnd/>
            </a:ln>
            <a:effectLst/>
          </p:spPr>
          <p:txBody>
            <a:bodyPr vert="eaVert" wrap="none">
              <a:spAutoFit/>
            </a:bodyPr>
            <a:lstStyle/>
            <a:p>
              <a:r>
                <a:rPr lang="zh-CN" altLang="en-US" sz="1600">
                  <a:solidFill>
                    <a:srgbClr val="336600"/>
                  </a:solidFill>
                  <a:latin typeface="Arial" charset="0"/>
                </a:rPr>
                <a:t>随书光盘管理</a:t>
              </a:r>
            </a:p>
          </p:txBody>
        </p:sp>
        <p:pic>
          <p:nvPicPr>
            <p:cNvPr id="296077" name="Picture 141" descr="未标题-24 拷贝"/>
            <p:cNvPicPr>
              <a:picLocks noChangeAspect="1" noChangeArrowheads="1"/>
            </p:cNvPicPr>
            <p:nvPr/>
          </p:nvPicPr>
          <p:blipFill>
            <a:blip r:embed="rId19" cstate="print"/>
            <a:srcRect/>
            <a:stretch>
              <a:fillRect/>
            </a:stretch>
          </p:blipFill>
          <p:spPr bwMode="auto">
            <a:xfrm>
              <a:off x="2090" y="2911"/>
              <a:ext cx="200" cy="202"/>
            </a:xfrm>
            <a:prstGeom prst="rect">
              <a:avLst/>
            </a:prstGeom>
            <a:noFill/>
          </p:spPr>
        </p:pic>
        <p:sp>
          <p:nvSpPr>
            <p:cNvPr id="296078" name="Text Box 142"/>
            <p:cNvSpPr txBox="1">
              <a:spLocks noChangeArrowheads="1"/>
            </p:cNvSpPr>
            <p:nvPr/>
          </p:nvSpPr>
          <p:spPr bwMode="auto">
            <a:xfrm>
              <a:off x="2381" y="1980"/>
              <a:ext cx="324" cy="698"/>
            </a:xfrm>
            <a:prstGeom prst="rect">
              <a:avLst/>
            </a:prstGeom>
            <a:noFill/>
            <a:ln w="9525">
              <a:noFill/>
              <a:miter lim="800000"/>
              <a:headEnd/>
              <a:tailEnd/>
            </a:ln>
            <a:effectLst/>
          </p:spPr>
          <p:txBody>
            <a:bodyPr wrap="none">
              <a:spAutoFit/>
            </a:bodyPr>
            <a:lstStyle/>
            <a:p>
              <a:pPr algn="ctr"/>
              <a:r>
                <a:rPr lang="en-US" altLang="zh-CN" sz="1600">
                  <a:solidFill>
                    <a:srgbClr val="336600"/>
                  </a:solidFill>
                  <a:latin typeface="Arial" charset="0"/>
                </a:rPr>
                <a:t>Api</a:t>
              </a:r>
            </a:p>
            <a:p>
              <a:pPr algn="ctr"/>
              <a:r>
                <a:rPr lang="zh-CN" altLang="en-US" sz="1600">
                  <a:solidFill>
                    <a:srgbClr val="336600"/>
                  </a:solidFill>
                  <a:latin typeface="宋体" pitchFamily="2" charset="-122"/>
                </a:rPr>
                <a:t>接</a:t>
              </a:r>
            </a:p>
            <a:p>
              <a:pPr algn="ctr"/>
              <a:r>
                <a:rPr lang="zh-CN" altLang="en-US" sz="1600">
                  <a:solidFill>
                    <a:srgbClr val="336600"/>
                  </a:solidFill>
                  <a:latin typeface="宋体" pitchFamily="2" charset="-122"/>
                </a:rPr>
                <a:t>口</a:t>
              </a:r>
            </a:p>
            <a:p>
              <a:pPr algn="ctr"/>
              <a:endParaRPr lang="en-US" altLang="zh-CN" sz="1600">
                <a:solidFill>
                  <a:srgbClr val="336600"/>
                </a:solidFill>
                <a:latin typeface="Arial" charset="0"/>
              </a:endParaRPr>
            </a:p>
          </p:txBody>
        </p:sp>
        <p:sp>
          <p:nvSpPr>
            <p:cNvPr id="296079" name="Text Box 143"/>
            <p:cNvSpPr txBox="1">
              <a:spLocks noChangeArrowheads="1"/>
            </p:cNvSpPr>
            <p:nvPr/>
          </p:nvSpPr>
          <p:spPr bwMode="auto">
            <a:xfrm>
              <a:off x="1020" y="3340"/>
              <a:ext cx="955" cy="212"/>
            </a:xfrm>
            <a:prstGeom prst="rect">
              <a:avLst/>
            </a:prstGeom>
            <a:noFill/>
            <a:ln w="9525">
              <a:noFill/>
              <a:miter lim="800000"/>
              <a:headEnd/>
              <a:tailEnd/>
            </a:ln>
            <a:effectLst/>
          </p:spPr>
          <p:txBody>
            <a:bodyPr>
              <a:spAutoFit/>
            </a:bodyPr>
            <a:lstStyle/>
            <a:p>
              <a:pPr>
                <a:spcBef>
                  <a:spcPct val="50000"/>
                </a:spcBef>
              </a:pPr>
              <a:r>
                <a:rPr lang="zh-CN" altLang="en-US" sz="1600">
                  <a:solidFill>
                    <a:srgbClr val="336600"/>
                  </a:solidFill>
                  <a:latin typeface="宋体" pitchFamily="2" charset="-122"/>
                </a:rPr>
                <a:t>决策支持系统*</a:t>
              </a:r>
            </a:p>
          </p:txBody>
        </p:sp>
        <p:sp>
          <p:nvSpPr>
            <p:cNvPr id="296082" name="Text Box 146"/>
            <p:cNvSpPr txBox="1">
              <a:spLocks noChangeArrowheads="1"/>
            </p:cNvSpPr>
            <p:nvPr/>
          </p:nvSpPr>
          <p:spPr bwMode="auto">
            <a:xfrm>
              <a:off x="249" y="1979"/>
              <a:ext cx="635" cy="834"/>
            </a:xfrm>
            <a:prstGeom prst="rect">
              <a:avLst/>
            </a:prstGeom>
            <a:noFill/>
            <a:ln w="9525" algn="ctr">
              <a:noFill/>
              <a:miter lim="800000"/>
              <a:headEnd/>
              <a:tailEnd/>
            </a:ln>
            <a:effectLst/>
          </p:spPr>
          <p:txBody>
            <a:bodyPr>
              <a:spAutoFit/>
            </a:bodyPr>
            <a:lstStyle/>
            <a:p>
              <a:r>
                <a:rPr lang="en-US" altLang="zh-CN" sz="1600">
                  <a:solidFill>
                    <a:srgbClr val="336600"/>
                  </a:solidFill>
                  <a:latin typeface="Arial" charset="0"/>
                  <a:cs typeface="Arial" charset="0"/>
                </a:rPr>
                <a:t>Interlib</a:t>
              </a:r>
              <a:r>
                <a:rPr lang="zh-CN" altLang="en-US" sz="1600">
                  <a:solidFill>
                    <a:srgbClr val="336600"/>
                  </a:solidFill>
                  <a:latin typeface="宋体" pitchFamily="2" charset="-122"/>
                </a:rPr>
                <a:t>区域图书馆集群自动化管理系统</a:t>
              </a:r>
            </a:p>
          </p:txBody>
        </p:sp>
        <p:pic>
          <p:nvPicPr>
            <p:cNvPr id="296083" name="Picture 147" descr="未标题-21 拷贝"/>
            <p:cNvPicPr>
              <a:picLocks noChangeAspect="1" noChangeArrowheads="1"/>
            </p:cNvPicPr>
            <p:nvPr/>
          </p:nvPicPr>
          <p:blipFill>
            <a:blip r:embed="rId20" cstate="print"/>
            <a:srcRect/>
            <a:stretch>
              <a:fillRect/>
            </a:stretch>
          </p:blipFill>
          <p:spPr bwMode="auto">
            <a:xfrm>
              <a:off x="975" y="2923"/>
              <a:ext cx="274" cy="217"/>
            </a:xfrm>
            <a:prstGeom prst="rect">
              <a:avLst/>
            </a:prstGeom>
            <a:noFill/>
          </p:spPr>
        </p:pic>
        <p:pic>
          <p:nvPicPr>
            <p:cNvPr id="296084" name="Picture 148" descr="01_New_Spider_014"/>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2471" y="2932"/>
              <a:ext cx="186" cy="227"/>
            </a:xfrm>
            <a:prstGeom prst="rect">
              <a:avLst/>
            </a:prstGeom>
            <a:noFill/>
          </p:spPr>
        </p:pic>
        <p:pic>
          <p:nvPicPr>
            <p:cNvPr id="296085" name="Picture 149" descr="未标题-43 拷贝"/>
            <p:cNvPicPr>
              <a:picLocks noChangeAspect="1" noChangeArrowheads="1"/>
            </p:cNvPicPr>
            <p:nvPr/>
          </p:nvPicPr>
          <p:blipFill>
            <a:blip r:embed="rId22" cstate="print"/>
            <a:srcRect/>
            <a:stretch>
              <a:fillRect/>
            </a:stretch>
          </p:blipFill>
          <p:spPr bwMode="auto">
            <a:xfrm>
              <a:off x="431" y="1073"/>
              <a:ext cx="317" cy="362"/>
            </a:xfrm>
            <a:prstGeom prst="rect">
              <a:avLst/>
            </a:prstGeom>
            <a:noFill/>
          </p:spPr>
        </p:pic>
        <p:pic>
          <p:nvPicPr>
            <p:cNvPr id="296087" name="Picture 151" descr="a8"/>
            <p:cNvPicPr>
              <a:picLocks noChangeAspect="1" noChangeArrowheads="1"/>
            </p:cNvPicPr>
            <p:nvPr/>
          </p:nvPicPr>
          <p:blipFill>
            <a:blip r:embed="rId23" cstate="print"/>
            <a:srcRect/>
            <a:stretch>
              <a:fillRect/>
            </a:stretch>
          </p:blipFill>
          <p:spPr bwMode="auto">
            <a:xfrm>
              <a:off x="385" y="3748"/>
              <a:ext cx="317" cy="231"/>
            </a:xfrm>
            <a:prstGeom prst="rect">
              <a:avLst/>
            </a:prstGeom>
            <a:noFill/>
          </p:spPr>
        </p:pic>
        <p:pic>
          <p:nvPicPr>
            <p:cNvPr id="296088" name="Picture 152" descr="cmdb"/>
            <p:cNvPicPr>
              <a:picLocks noChangeAspect="1" noChangeArrowheads="1"/>
            </p:cNvPicPr>
            <p:nvPr/>
          </p:nvPicPr>
          <p:blipFill>
            <a:blip r:embed="rId24" cstate="print"/>
            <a:srcRect/>
            <a:stretch>
              <a:fillRect/>
            </a:stretch>
          </p:blipFill>
          <p:spPr bwMode="auto">
            <a:xfrm>
              <a:off x="4422" y="2070"/>
              <a:ext cx="225" cy="227"/>
            </a:xfrm>
            <a:prstGeom prst="rect">
              <a:avLst/>
            </a:prstGeom>
            <a:noFill/>
          </p:spPr>
        </p:pic>
        <p:sp>
          <p:nvSpPr>
            <p:cNvPr id="296089" name="Text Box 153"/>
            <p:cNvSpPr txBox="1">
              <a:spLocks noChangeArrowheads="1"/>
            </p:cNvSpPr>
            <p:nvPr/>
          </p:nvSpPr>
          <p:spPr bwMode="auto">
            <a:xfrm>
              <a:off x="748" y="3748"/>
              <a:ext cx="3675" cy="233"/>
            </a:xfrm>
            <a:prstGeom prst="rect">
              <a:avLst/>
            </a:prstGeom>
            <a:noFill/>
            <a:ln w="9525">
              <a:noFill/>
              <a:miter lim="800000"/>
              <a:headEnd/>
              <a:tailEnd/>
            </a:ln>
            <a:effectLst/>
          </p:spPr>
          <p:txBody>
            <a:bodyPr>
              <a:spAutoFit/>
            </a:bodyPr>
            <a:lstStyle/>
            <a:p>
              <a:pPr>
                <a:spcBef>
                  <a:spcPct val="50000"/>
                </a:spcBef>
              </a:pPr>
              <a:r>
                <a:rPr lang="en-US" altLang="zh-CN" sz="1800">
                  <a:solidFill>
                    <a:schemeClr val="bg1"/>
                  </a:solidFill>
                  <a:latin typeface="Arial" charset="0"/>
                  <a:cs typeface="Arial" charset="0"/>
                </a:rPr>
                <a:t>ProLink</a:t>
              </a:r>
              <a:r>
                <a:rPr lang="zh-CN" altLang="en-US" sz="1800">
                  <a:solidFill>
                    <a:schemeClr val="bg1"/>
                  </a:solidFill>
                  <a:latin typeface="宋体" pitchFamily="2" charset="-122"/>
                </a:rPr>
                <a:t>资源的发现与传递（链结服务器、垂直搜索）*</a:t>
              </a:r>
            </a:p>
          </p:txBody>
        </p:sp>
        <p:pic>
          <p:nvPicPr>
            <p:cNvPr id="296090" name="Picture 154" descr="incident"/>
            <p:cNvPicPr>
              <a:picLocks noChangeAspect="1" noChangeArrowheads="1"/>
            </p:cNvPicPr>
            <p:nvPr/>
          </p:nvPicPr>
          <p:blipFill>
            <a:blip r:embed="rId25" cstate="print"/>
            <a:srcRect/>
            <a:stretch>
              <a:fillRect/>
            </a:stretch>
          </p:blipFill>
          <p:spPr bwMode="auto">
            <a:xfrm>
              <a:off x="377" y="3340"/>
              <a:ext cx="371" cy="262"/>
            </a:xfrm>
            <a:prstGeom prst="rect">
              <a:avLst/>
            </a:prstGeom>
            <a:noFill/>
          </p:spPr>
        </p:pic>
        <p:pic>
          <p:nvPicPr>
            <p:cNvPr id="296092" name="Picture 156" descr="未标题-16 拷贝"/>
            <p:cNvPicPr>
              <a:picLocks noChangeAspect="1" noChangeArrowheads="1"/>
            </p:cNvPicPr>
            <p:nvPr/>
          </p:nvPicPr>
          <p:blipFill>
            <a:blip r:embed="rId26" cstate="print"/>
            <a:srcRect/>
            <a:stretch>
              <a:fillRect/>
            </a:stretch>
          </p:blipFill>
          <p:spPr bwMode="auto">
            <a:xfrm>
              <a:off x="2744" y="1480"/>
              <a:ext cx="480" cy="2178"/>
            </a:xfrm>
            <a:prstGeom prst="rect">
              <a:avLst/>
            </a:prstGeom>
            <a:noFill/>
          </p:spPr>
        </p:pic>
        <p:grpSp>
          <p:nvGrpSpPr>
            <p:cNvPr id="10" name="Group 159"/>
            <p:cNvGrpSpPr>
              <a:grpSpLocks/>
            </p:cNvGrpSpPr>
            <p:nvPr/>
          </p:nvGrpSpPr>
          <p:grpSpPr bwMode="auto">
            <a:xfrm>
              <a:off x="2808" y="1571"/>
              <a:ext cx="344" cy="434"/>
              <a:chOff x="2971" y="0"/>
              <a:chExt cx="480" cy="480"/>
            </a:xfrm>
          </p:grpSpPr>
          <p:pic>
            <p:nvPicPr>
              <p:cNvPr id="296093" name="Picture 157" descr="15"/>
              <p:cNvPicPr>
                <a:picLocks noChangeAspect="1" noChangeArrowheads="1"/>
              </p:cNvPicPr>
              <p:nvPr/>
            </p:nvPicPr>
            <p:blipFill>
              <a:blip r:embed="rId27" cstate="print"/>
              <a:srcRect/>
              <a:stretch>
                <a:fillRect/>
              </a:stretch>
            </p:blipFill>
            <p:spPr bwMode="auto">
              <a:xfrm>
                <a:off x="3016" y="0"/>
                <a:ext cx="402" cy="354"/>
              </a:xfrm>
              <a:prstGeom prst="rect">
                <a:avLst/>
              </a:prstGeom>
              <a:noFill/>
            </p:spPr>
          </p:pic>
          <p:pic>
            <p:nvPicPr>
              <p:cNvPr id="296094" name="Picture 158" descr="16"/>
              <p:cNvPicPr>
                <a:picLocks noChangeAspect="1" noChangeArrowheads="1"/>
              </p:cNvPicPr>
              <p:nvPr/>
            </p:nvPicPr>
            <p:blipFill>
              <a:blip r:embed="rId28" cstate="print"/>
              <a:srcRect/>
              <a:stretch>
                <a:fillRect/>
              </a:stretch>
            </p:blipFill>
            <p:spPr bwMode="auto">
              <a:xfrm>
                <a:off x="2971" y="210"/>
                <a:ext cx="480" cy="270"/>
              </a:xfrm>
              <a:prstGeom prst="rect">
                <a:avLst/>
              </a:prstGeom>
              <a:noFill/>
            </p:spPr>
          </p:pic>
        </p:grpSp>
        <p:sp>
          <p:nvSpPr>
            <p:cNvPr id="296091" name="Text Box 155"/>
            <p:cNvSpPr txBox="1">
              <a:spLocks noChangeArrowheads="1"/>
            </p:cNvSpPr>
            <p:nvPr/>
          </p:nvSpPr>
          <p:spPr bwMode="auto">
            <a:xfrm>
              <a:off x="2833" y="1979"/>
              <a:ext cx="271" cy="681"/>
            </a:xfrm>
            <a:prstGeom prst="rect">
              <a:avLst/>
            </a:prstGeom>
            <a:noFill/>
            <a:ln w="9525">
              <a:noFill/>
              <a:miter lim="800000"/>
              <a:headEnd/>
              <a:tailEnd/>
            </a:ln>
            <a:effectLst/>
          </p:spPr>
          <p:txBody>
            <a:bodyPr vert="eaVert">
              <a:spAutoFit/>
            </a:bodyPr>
            <a:lstStyle/>
            <a:p>
              <a:r>
                <a:rPr lang="zh-CN" altLang="en-US" sz="1600">
                  <a:solidFill>
                    <a:srgbClr val="336600"/>
                  </a:solidFill>
                  <a:latin typeface="Arial" charset="0"/>
                </a:rPr>
                <a:t>联合目录</a:t>
              </a:r>
              <a:r>
                <a:rPr lang="en-US" altLang="zh-CN" sz="1600">
                  <a:solidFill>
                    <a:srgbClr val="336600"/>
                  </a:solidFill>
                  <a:latin typeface="Arial" charset="0"/>
                </a:rPr>
                <a:t>,</a:t>
              </a:r>
            </a:p>
          </p:txBody>
        </p:sp>
        <p:pic>
          <p:nvPicPr>
            <p:cNvPr id="296100" name="Picture 164" descr="user"/>
            <p:cNvPicPr>
              <a:picLocks noChangeAspect="1" noChangeArrowheads="1"/>
            </p:cNvPicPr>
            <p:nvPr/>
          </p:nvPicPr>
          <p:blipFill>
            <a:blip r:embed="rId29" cstate="print"/>
            <a:srcRect/>
            <a:stretch>
              <a:fillRect/>
            </a:stretch>
          </p:blipFill>
          <p:spPr bwMode="auto">
            <a:xfrm>
              <a:off x="430" y="619"/>
              <a:ext cx="299" cy="317"/>
            </a:xfrm>
            <a:prstGeom prst="rect">
              <a:avLst/>
            </a:prstGeom>
            <a:noFill/>
          </p:spPr>
        </p:pic>
        <p:sp>
          <p:nvSpPr>
            <p:cNvPr id="296102" name="Text Box 166"/>
            <p:cNvSpPr txBox="1">
              <a:spLocks noChangeArrowheads="1"/>
            </p:cNvSpPr>
            <p:nvPr/>
          </p:nvSpPr>
          <p:spPr bwMode="auto">
            <a:xfrm>
              <a:off x="2744" y="2569"/>
              <a:ext cx="499" cy="330"/>
            </a:xfrm>
            <a:prstGeom prst="rect">
              <a:avLst/>
            </a:prstGeom>
            <a:noFill/>
            <a:ln w="9525">
              <a:noFill/>
              <a:miter lim="800000"/>
              <a:headEnd/>
              <a:tailEnd/>
            </a:ln>
            <a:effectLst/>
          </p:spPr>
          <p:txBody>
            <a:bodyPr>
              <a:spAutoFit/>
            </a:bodyPr>
            <a:lstStyle/>
            <a:p>
              <a:pPr algn="ctr"/>
              <a:r>
                <a:rPr lang="en-US" altLang="zh-CN">
                  <a:solidFill>
                    <a:srgbClr val="336600"/>
                  </a:solidFill>
                  <a:latin typeface="Arial" charset="0"/>
                </a:rPr>
                <a:t>Z39</a:t>
              </a:r>
            </a:p>
            <a:p>
              <a:pPr algn="ctr"/>
              <a:r>
                <a:rPr lang="en-US" altLang="zh-CN">
                  <a:solidFill>
                    <a:srgbClr val="336600"/>
                  </a:solidFill>
                  <a:latin typeface="Arial" charset="0"/>
                </a:rPr>
                <a:t>Server</a:t>
              </a:r>
            </a:p>
          </p:txBody>
        </p:sp>
        <p:sp>
          <p:nvSpPr>
            <p:cNvPr id="296047" name="Text Box 111"/>
            <p:cNvSpPr txBox="1">
              <a:spLocks noChangeArrowheads="1"/>
            </p:cNvSpPr>
            <p:nvPr/>
          </p:nvSpPr>
          <p:spPr bwMode="auto">
            <a:xfrm>
              <a:off x="5104" y="1707"/>
              <a:ext cx="271" cy="1458"/>
            </a:xfrm>
            <a:prstGeom prst="rect">
              <a:avLst/>
            </a:prstGeom>
            <a:noFill/>
            <a:ln w="9525" algn="ctr">
              <a:noFill/>
              <a:miter lim="800000"/>
              <a:headEnd/>
              <a:tailEnd/>
            </a:ln>
            <a:effectLst/>
          </p:spPr>
          <p:txBody>
            <a:bodyPr vert="eaVert" wrap="none">
              <a:spAutoFit/>
            </a:bodyPr>
            <a:lstStyle/>
            <a:p>
              <a:r>
                <a:rPr lang="zh-CN" altLang="en-US" sz="1600">
                  <a:solidFill>
                    <a:srgbClr val="000066"/>
                  </a:solidFill>
                  <a:latin typeface="宋体" pitchFamily="2" charset="-122"/>
                </a:rPr>
                <a:t>其他：办公自动化系统等</a:t>
              </a:r>
            </a:p>
          </p:txBody>
        </p:sp>
        <p:pic>
          <p:nvPicPr>
            <p:cNvPr id="296105" name="Picture 169" descr="未标题-31 拷贝"/>
            <p:cNvPicPr>
              <a:picLocks noChangeAspect="1" noChangeArrowheads="1"/>
            </p:cNvPicPr>
            <p:nvPr/>
          </p:nvPicPr>
          <p:blipFill>
            <a:blip r:embed="rId30" cstate="print"/>
            <a:srcRect r="5066"/>
            <a:stretch>
              <a:fillRect/>
            </a:stretch>
          </p:blipFill>
          <p:spPr bwMode="auto">
            <a:xfrm>
              <a:off x="5057" y="1250"/>
              <a:ext cx="363" cy="339"/>
            </a:xfrm>
            <a:prstGeom prst="rect">
              <a:avLst/>
            </a:prstGeom>
            <a:noFill/>
          </p:spPr>
        </p:pic>
      </p:grpSp>
      <p:sp>
        <p:nvSpPr>
          <p:cNvPr id="74" name="标题 1"/>
          <p:cNvSpPr>
            <a:spLocks noGrp="1"/>
          </p:cNvSpPr>
          <p:nvPr>
            <p:ph type="title"/>
          </p:nvPr>
        </p:nvSpPr>
        <p:spPr/>
        <p:txBody>
          <a:bodyPr/>
          <a:lstStyle/>
          <a:p>
            <a:r>
              <a:rPr lang="en-US" altLang="zh-CN" smtClean="0"/>
              <a:t>Interlib</a:t>
            </a:r>
            <a:r>
              <a:rPr lang="zh-CN" altLang="en-US" smtClean="0"/>
              <a:t>系列组件的支持</a:t>
            </a:r>
            <a:endParaRPr lang="zh-CN" altLang="en-US"/>
          </a:p>
        </p:txBody>
      </p:sp>
      <p:sp>
        <p:nvSpPr>
          <p:cNvPr id="75" name="圆角矩形 74"/>
          <p:cNvSpPr/>
          <p:nvPr/>
        </p:nvSpPr>
        <p:spPr bwMode="auto">
          <a:xfrm>
            <a:off x="283709" y="881885"/>
            <a:ext cx="7252257" cy="1502145"/>
          </a:xfrm>
          <a:prstGeom prst="roundRect">
            <a:avLst/>
          </a:prstGeom>
          <a:noFill/>
          <a:ln w="25400" cap="flat" cmpd="sng" algn="ctr">
            <a:solidFill>
              <a:srgbClr val="EE8E00"/>
            </a:solidFill>
            <a:prstDash val="solid"/>
            <a:round/>
            <a:headEnd type="none" w="med" len="med"/>
            <a:tailEnd type="none" w="med" len="med"/>
          </a:ln>
          <a:effectLst/>
        </p:spPr>
        <p:txBody>
          <a:bodyPr vert="horz" wrap="square" lIns="91431" tIns="45715" rIns="91431" bIns="45715" numCol="1" rtlCol="0" anchor="t" anchorCtr="0" compatLnSpc="1">
            <a:prstTxWarp prst="textNoShape">
              <a:avLst/>
            </a:prstTxWarp>
          </a:bodyPr>
          <a:lstStyle/>
          <a:p>
            <a:pPr defTabSz="914309"/>
            <a:endParaRPr lang="zh-CN" altLang="en-US" smtClean="0"/>
          </a:p>
        </p:txBody>
      </p:sp>
      <p:sp>
        <p:nvSpPr>
          <p:cNvPr id="76" name="圆角矩形标注 75"/>
          <p:cNvSpPr/>
          <p:nvPr/>
        </p:nvSpPr>
        <p:spPr bwMode="auto">
          <a:xfrm>
            <a:off x="4067944" y="1268760"/>
            <a:ext cx="2736753" cy="522485"/>
          </a:xfrm>
          <a:prstGeom prst="wedgeRoundRectCallout">
            <a:avLst>
              <a:gd name="adj1" fmla="val -53760"/>
              <a:gd name="adj2" fmla="val 100981"/>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81272" tIns="40636" rIns="81272" bIns="40636" numCol="1" rtlCol="0" anchor="t" anchorCtr="0" compatLnSpc="1">
            <a:prstTxWarp prst="textNoShape">
              <a:avLst/>
            </a:prstTxWarp>
          </a:bodyPr>
          <a:lstStyle/>
          <a:p>
            <a:r>
              <a:rPr lang="zh-CN" altLang="en-US" sz="2500" b="0" kern="0" smtClean="0">
                <a:solidFill>
                  <a:srgbClr val="C00000"/>
                </a:solidFill>
                <a:latin typeface="微软雅黑"/>
                <a:ea typeface="微软雅黑"/>
              </a:rPr>
              <a:t>图书馆服务门户</a:t>
            </a:r>
            <a:endParaRPr lang="zh-CN" altLang="en-US" sz="2500" smtClean="0">
              <a:solidFill>
                <a:srgbClr val="C00000"/>
              </a:solidFill>
            </a:endParaRPr>
          </a:p>
        </p:txBody>
      </p:sp>
      <p:sp>
        <p:nvSpPr>
          <p:cNvPr id="77" name="圆角矩形标注 76"/>
          <p:cNvSpPr/>
          <p:nvPr/>
        </p:nvSpPr>
        <p:spPr bwMode="auto">
          <a:xfrm>
            <a:off x="1547664" y="2492896"/>
            <a:ext cx="2207209" cy="621282"/>
          </a:xfrm>
          <a:prstGeom prst="wedgeRoundRectCallout">
            <a:avLst>
              <a:gd name="adj1" fmla="val -52445"/>
              <a:gd name="adj2" fmla="val 171067"/>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81272" tIns="40636" rIns="81272" bIns="40636" numCol="1" rtlCol="0" anchor="t" anchorCtr="0" compatLnSpc="1">
            <a:prstTxWarp prst="textNoShape">
              <a:avLst/>
            </a:prstTxWarp>
          </a:bodyPr>
          <a:lstStyle/>
          <a:p>
            <a:r>
              <a:rPr lang="zh-CN" altLang="en-US" sz="2500" b="0" kern="0" smtClean="0">
                <a:solidFill>
                  <a:srgbClr val="C00000"/>
                </a:solidFill>
                <a:latin typeface="微软雅黑"/>
                <a:ea typeface="微软雅黑"/>
              </a:rPr>
              <a:t>业务管理平台</a:t>
            </a:r>
            <a:endParaRPr lang="zh-CN" altLang="en-US" sz="2500" smtClean="0">
              <a:solidFill>
                <a:srgbClr val="C00000"/>
              </a:solidFill>
            </a:endParaRPr>
          </a:p>
        </p:txBody>
      </p:sp>
      <p:sp>
        <p:nvSpPr>
          <p:cNvPr id="78" name="圆角矩形 77"/>
          <p:cNvSpPr/>
          <p:nvPr/>
        </p:nvSpPr>
        <p:spPr bwMode="auto">
          <a:xfrm>
            <a:off x="283709" y="2384030"/>
            <a:ext cx="4792796" cy="3461463"/>
          </a:xfrm>
          <a:prstGeom prst="roundRect">
            <a:avLst/>
          </a:prstGeom>
          <a:noFill/>
          <a:ln w="25400" cap="flat" cmpd="sng" algn="ctr">
            <a:solidFill>
              <a:srgbClr val="EE8E00"/>
            </a:solidFill>
            <a:prstDash val="solid"/>
            <a:round/>
            <a:headEnd type="none" w="med" len="med"/>
            <a:tailEnd type="none" w="med" len="med"/>
          </a:ln>
          <a:effectLst/>
        </p:spPr>
        <p:txBody>
          <a:bodyPr vert="horz" wrap="square" lIns="91431" tIns="45715" rIns="91431" bIns="45715" numCol="1" rtlCol="0" anchor="t" anchorCtr="0" compatLnSpc="1">
            <a:prstTxWarp prst="textNoShape">
              <a:avLst/>
            </a:prstTxWarp>
          </a:bodyPr>
          <a:lstStyle/>
          <a:p>
            <a:pPr defTabSz="914309"/>
            <a:endParaRPr lang="zh-CN" altLang="en-US" smtClean="0"/>
          </a:p>
        </p:txBody>
      </p:sp>
      <p:sp>
        <p:nvSpPr>
          <p:cNvPr id="79" name="圆角矩形 78"/>
          <p:cNvSpPr/>
          <p:nvPr/>
        </p:nvSpPr>
        <p:spPr bwMode="auto">
          <a:xfrm>
            <a:off x="5076505" y="2384030"/>
            <a:ext cx="2459461" cy="3461463"/>
          </a:xfrm>
          <a:prstGeom prst="roundRect">
            <a:avLst/>
          </a:prstGeom>
          <a:noFill/>
          <a:ln w="25400" cap="flat" cmpd="sng" algn="ctr">
            <a:solidFill>
              <a:srgbClr val="EE8E00"/>
            </a:solidFill>
            <a:prstDash val="solid"/>
            <a:round/>
            <a:headEnd type="none" w="med" len="med"/>
            <a:tailEnd type="none" w="med" len="med"/>
          </a:ln>
          <a:effectLst/>
        </p:spPr>
        <p:txBody>
          <a:bodyPr vert="horz" wrap="square" lIns="91431" tIns="45715" rIns="91431" bIns="45715" numCol="1" rtlCol="0" anchor="t" anchorCtr="0" compatLnSpc="1">
            <a:prstTxWarp prst="textNoShape">
              <a:avLst/>
            </a:prstTxWarp>
          </a:bodyPr>
          <a:lstStyle/>
          <a:p>
            <a:pPr defTabSz="914309"/>
            <a:endParaRPr lang="zh-CN" altLang="en-US" smtClean="0"/>
          </a:p>
        </p:txBody>
      </p:sp>
      <p:sp>
        <p:nvSpPr>
          <p:cNvPr id="81" name="圆角矩形标注 80"/>
          <p:cNvSpPr/>
          <p:nvPr/>
        </p:nvSpPr>
        <p:spPr bwMode="auto">
          <a:xfrm>
            <a:off x="5517947" y="3037136"/>
            <a:ext cx="1702704" cy="914349"/>
          </a:xfrm>
          <a:prstGeom prst="wedgeRoundRectCallout">
            <a:avLst>
              <a:gd name="adj1" fmla="val -53760"/>
              <a:gd name="adj2" fmla="val 100981"/>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81272" tIns="40636" rIns="81272" bIns="40636" numCol="1" rtlCol="0" anchor="t" anchorCtr="0" compatLnSpc="1">
            <a:prstTxWarp prst="textNoShape">
              <a:avLst/>
            </a:prstTxWarp>
          </a:bodyPr>
          <a:lstStyle/>
          <a:p>
            <a:r>
              <a:rPr lang="zh-CN" altLang="en-US" sz="2500" b="0" kern="0" smtClean="0">
                <a:solidFill>
                  <a:srgbClr val="C00000"/>
                </a:solidFill>
                <a:latin typeface="微软雅黑"/>
                <a:ea typeface="微软雅黑"/>
              </a:rPr>
              <a:t>数字资源服务平台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heel(4)">
                                      <p:cBhvr>
                                        <p:cTn id="7" dur="500"/>
                                        <p:tgtEl>
                                          <p:spTgt spid="75"/>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p:cTn id="11" dur="500" fill="hold"/>
                                        <p:tgtEl>
                                          <p:spTgt spid="76"/>
                                        </p:tgtEl>
                                        <p:attrNameLst>
                                          <p:attrName>ppt_w</p:attrName>
                                        </p:attrNameLst>
                                      </p:cBhvr>
                                      <p:tavLst>
                                        <p:tav tm="0">
                                          <p:val>
                                            <p:fltVal val="0"/>
                                          </p:val>
                                        </p:tav>
                                        <p:tav tm="100000">
                                          <p:val>
                                            <p:strVal val="#ppt_w"/>
                                          </p:val>
                                        </p:tav>
                                      </p:tavLst>
                                    </p:anim>
                                    <p:anim calcmode="lin" valueType="num">
                                      <p:cBhvr>
                                        <p:cTn id="12" dur="500" fill="hold"/>
                                        <p:tgtEl>
                                          <p:spTgt spid="76"/>
                                        </p:tgtEl>
                                        <p:attrNameLst>
                                          <p:attrName>ppt_h</p:attrName>
                                        </p:attrNameLst>
                                      </p:cBhvr>
                                      <p:tavLst>
                                        <p:tav tm="0">
                                          <p:val>
                                            <p:fltVal val="0"/>
                                          </p:val>
                                        </p:tav>
                                        <p:tav tm="100000">
                                          <p:val>
                                            <p:strVal val="#ppt_h"/>
                                          </p:val>
                                        </p:tav>
                                      </p:tavLst>
                                    </p:anim>
                                    <p:animEffect transition="in" filter="fade">
                                      <p:cBhvr>
                                        <p:cTn id="13" dur="500"/>
                                        <p:tgtEl>
                                          <p:spTgt spid="7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wheel(4)">
                                      <p:cBhvr>
                                        <p:cTn id="18" dur="500"/>
                                        <p:tgtEl>
                                          <p:spTgt spid="78"/>
                                        </p:tgtEl>
                                      </p:cBhvr>
                                    </p:animEffect>
                                  </p:childTnLst>
                                </p:cTn>
                              </p:par>
                            </p:childTnLst>
                          </p:cTn>
                        </p:par>
                        <p:par>
                          <p:cTn id="19" fill="hold">
                            <p:stCondLst>
                              <p:cond delay="500"/>
                            </p:stCondLst>
                            <p:childTnLst>
                              <p:par>
                                <p:cTn id="20" presetID="53" presetClass="entr" presetSubtype="0" fill="hold" grpId="0" nodeType="afterEffect">
                                  <p:stCondLst>
                                    <p:cond delay="0"/>
                                  </p:stCondLst>
                                  <p:childTnLst>
                                    <p:set>
                                      <p:cBhvr>
                                        <p:cTn id="21" dur="1" fill="hold">
                                          <p:stCondLst>
                                            <p:cond delay="0"/>
                                          </p:stCondLst>
                                        </p:cTn>
                                        <p:tgtEl>
                                          <p:spTgt spid="77"/>
                                        </p:tgtEl>
                                        <p:attrNameLst>
                                          <p:attrName>style.visibility</p:attrName>
                                        </p:attrNameLst>
                                      </p:cBhvr>
                                      <p:to>
                                        <p:strVal val="visible"/>
                                      </p:to>
                                    </p:set>
                                    <p:anim calcmode="lin" valueType="num">
                                      <p:cBhvr>
                                        <p:cTn id="22" dur="500" fill="hold"/>
                                        <p:tgtEl>
                                          <p:spTgt spid="77"/>
                                        </p:tgtEl>
                                        <p:attrNameLst>
                                          <p:attrName>ppt_w</p:attrName>
                                        </p:attrNameLst>
                                      </p:cBhvr>
                                      <p:tavLst>
                                        <p:tav tm="0">
                                          <p:val>
                                            <p:fltVal val="0"/>
                                          </p:val>
                                        </p:tav>
                                        <p:tav tm="100000">
                                          <p:val>
                                            <p:strVal val="#ppt_w"/>
                                          </p:val>
                                        </p:tav>
                                      </p:tavLst>
                                    </p:anim>
                                    <p:anim calcmode="lin" valueType="num">
                                      <p:cBhvr>
                                        <p:cTn id="23" dur="500" fill="hold"/>
                                        <p:tgtEl>
                                          <p:spTgt spid="77"/>
                                        </p:tgtEl>
                                        <p:attrNameLst>
                                          <p:attrName>ppt_h</p:attrName>
                                        </p:attrNameLst>
                                      </p:cBhvr>
                                      <p:tavLst>
                                        <p:tav tm="0">
                                          <p:val>
                                            <p:fltVal val="0"/>
                                          </p:val>
                                        </p:tav>
                                        <p:tav tm="100000">
                                          <p:val>
                                            <p:strVal val="#ppt_h"/>
                                          </p:val>
                                        </p:tav>
                                      </p:tavLst>
                                    </p:anim>
                                    <p:animEffect transition="in" filter="fade">
                                      <p:cBhvr>
                                        <p:cTn id="24" dur="500"/>
                                        <p:tgtEl>
                                          <p:spTgt spid="77"/>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heel(4)">
                                      <p:cBhvr>
                                        <p:cTn id="29" dur="500"/>
                                        <p:tgtEl>
                                          <p:spTgt spid="79"/>
                                        </p:tgtEl>
                                      </p:cBhvr>
                                    </p:animEffect>
                                  </p:childTnLst>
                                </p:cTn>
                              </p:par>
                            </p:childTnLst>
                          </p:cTn>
                        </p:par>
                        <p:par>
                          <p:cTn id="30" fill="hold">
                            <p:stCondLst>
                              <p:cond delay="500"/>
                            </p:stCondLst>
                            <p:childTnLst>
                              <p:par>
                                <p:cTn id="31" presetID="53" presetClass="entr" presetSubtype="0" fill="hold" grpId="0" nodeType="afterEffect">
                                  <p:stCondLst>
                                    <p:cond delay="0"/>
                                  </p:stCondLst>
                                  <p:childTnLst>
                                    <p:set>
                                      <p:cBhvr>
                                        <p:cTn id="32" dur="1" fill="hold">
                                          <p:stCondLst>
                                            <p:cond delay="0"/>
                                          </p:stCondLst>
                                        </p:cTn>
                                        <p:tgtEl>
                                          <p:spTgt spid="81"/>
                                        </p:tgtEl>
                                        <p:attrNameLst>
                                          <p:attrName>style.visibility</p:attrName>
                                        </p:attrNameLst>
                                      </p:cBhvr>
                                      <p:to>
                                        <p:strVal val="visible"/>
                                      </p:to>
                                    </p:set>
                                    <p:anim calcmode="lin" valueType="num">
                                      <p:cBhvr>
                                        <p:cTn id="33" dur="500" fill="hold"/>
                                        <p:tgtEl>
                                          <p:spTgt spid="81"/>
                                        </p:tgtEl>
                                        <p:attrNameLst>
                                          <p:attrName>ppt_w</p:attrName>
                                        </p:attrNameLst>
                                      </p:cBhvr>
                                      <p:tavLst>
                                        <p:tav tm="0">
                                          <p:val>
                                            <p:fltVal val="0"/>
                                          </p:val>
                                        </p:tav>
                                        <p:tav tm="100000">
                                          <p:val>
                                            <p:strVal val="#ppt_w"/>
                                          </p:val>
                                        </p:tav>
                                      </p:tavLst>
                                    </p:anim>
                                    <p:anim calcmode="lin" valueType="num">
                                      <p:cBhvr>
                                        <p:cTn id="34" dur="500" fill="hold"/>
                                        <p:tgtEl>
                                          <p:spTgt spid="81"/>
                                        </p:tgtEl>
                                        <p:attrNameLst>
                                          <p:attrName>ppt_h</p:attrName>
                                        </p:attrNameLst>
                                      </p:cBhvr>
                                      <p:tavLst>
                                        <p:tav tm="0">
                                          <p:val>
                                            <p:fltVal val="0"/>
                                          </p:val>
                                        </p:tav>
                                        <p:tav tm="100000">
                                          <p:val>
                                            <p:strVal val="#ppt_h"/>
                                          </p:val>
                                        </p:tav>
                                      </p:tavLst>
                                    </p:anim>
                                    <p:animEffect transition="in" filter="fade">
                                      <p:cBhvr>
                                        <p:cTn id="3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79" grpId="0" animBg="1"/>
      <p:bldP spid="8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p:cNvSpPr>
          <p:nvPr>
            <p:ph type="title"/>
          </p:nvPr>
        </p:nvSpPr>
        <p:spPr/>
        <p:txBody>
          <a:bodyPr/>
          <a:lstStyle/>
          <a:p>
            <a:r>
              <a:rPr lang="zh-CN" altLang="en-US"/>
              <a:t>图创软件 </a:t>
            </a:r>
            <a:r>
              <a:rPr lang="en-US" altLang="zh-CN">
                <a:latin typeface="微软雅黑"/>
                <a:cs typeface="Arial" charset="0"/>
              </a:rPr>
              <a:t>—</a:t>
            </a:r>
            <a:r>
              <a:rPr lang="en-US" altLang="zh-CN">
                <a:latin typeface="Arial" charset="0"/>
                <a:cs typeface="Arial" charset="0"/>
              </a:rPr>
              <a:t> </a:t>
            </a:r>
            <a:r>
              <a:rPr lang="zh-CN" altLang="en-US"/>
              <a:t>产品体系</a:t>
            </a:r>
          </a:p>
        </p:txBody>
      </p:sp>
      <p:sp>
        <p:nvSpPr>
          <p:cNvPr id="256006" name="Text Box 6"/>
          <p:cNvSpPr txBox="1">
            <a:spLocks noChangeArrowheads="1"/>
          </p:cNvSpPr>
          <p:nvPr/>
        </p:nvSpPr>
        <p:spPr bwMode="auto">
          <a:xfrm>
            <a:off x="539750" y="1196975"/>
            <a:ext cx="8085138" cy="4685842"/>
          </a:xfrm>
          <a:prstGeom prst="rect">
            <a:avLst/>
          </a:prstGeom>
          <a:noFill/>
          <a:ln w="9525" algn="ctr">
            <a:noFill/>
            <a:miter lim="800000"/>
            <a:headEnd/>
            <a:tailEnd/>
          </a:ln>
          <a:effectLst/>
        </p:spPr>
        <p:txBody>
          <a:bodyPr lIns="91386" tIns="45692" rIns="91386" bIns="45692">
            <a:spAutoFit/>
          </a:bodyPr>
          <a:lstStyle/>
          <a:p>
            <a:pPr marL="342694" indent="-342694">
              <a:lnSpc>
                <a:spcPct val="120000"/>
              </a:lnSpc>
              <a:spcBef>
                <a:spcPct val="35000"/>
              </a:spcBef>
              <a:buClr>
                <a:srgbClr val="FF9900"/>
              </a:buClr>
              <a:buSzPct val="80000"/>
              <a:buFont typeface="Wingdings" pitchFamily="2" charset="2"/>
              <a:buChar char="v"/>
            </a:pPr>
            <a:r>
              <a:rPr lang="en-US" altLang="zh-CN" sz="2400" b="0" smtClean="0">
                <a:latin typeface="微软雅黑" pitchFamily="34" charset="-122"/>
                <a:ea typeface="微软雅黑" pitchFamily="34" charset="-122"/>
              </a:rPr>
              <a:t>Interlib</a:t>
            </a:r>
            <a:r>
              <a:rPr lang="zh-CN" altLang="en-US" sz="2400" b="0" smtClean="0">
                <a:latin typeface="微软雅黑" pitchFamily="34" charset="-122"/>
                <a:ea typeface="微软雅黑" pitchFamily="34" charset="-122"/>
              </a:rPr>
              <a:t>图书馆</a:t>
            </a:r>
            <a:r>
              <a:rPr lang="zh-CN" altLang="en-US" sz="2400" b="0">
                <a:latin typeface="微软雅黑" pitchFamily="34" charset="-122"/>
                <a:ea typeface="微软雅黑" pitchFamily="34" charset="-122"/>
              </a:rPr>
              <a:t>集群自动化管理系统</a:t>
            </a:r>
          </a:p>
          <a:p>
            <a:pPr marL="342694" indent="-342694">
              <a:lnSpc>
                <a:spcPct val="120000"/>
              </a:lnSpc>
              <a:spcBef>
                <a:spcPct val="35000"/>
              </a:spcBef>
              <a:buClr>
                <a:srgbClr val="FF9900"/>
              </a:buClr>
              <a:buSzPct val="80000"/>
              <a:buFont typeface="Wingdings" pitchFamily="2" charset="2"/>
              <a:buChar char="v"/>
            </a:pPr>
            <a:r>
              <a:rPr lang="en-US" altLang="zh-CN" sz="2400" b="0" smtClean="0">
                <a:latin typeface="微软雅黑" pitchFamily="34" charset="-122"/>
                <a:ea typeface="微软雅黑" pitchFamily="34" charset="-122"/>
              </a:rPr>
              <a:t>Interlib</a:t>
            </a:r>
            <a:r>
              <a:rPr lang="zh-CN" altLang="en-US" sz="2400" b="0" smtClean="0">
                <a:latin typeface="微软雅黑" pitchFamily="34" charset="-122"/>
                <a:ea typeface="微软雅黑" pitchFamily="34" charset="-122"/>
              </a:rPr>
              <a:t>  </a:t>
            </a:r>
            <a:r>
              <a:rPr lang="en-US" altLang="zh-CN" sz="2400" b="0" smtClean="0">
                <a:latin typeface="微软雅黑" pitchFamily="34" charset="-122"/>
                <a:ea typeface="微软雅黑" pitchFamily="34" charset="-122"/>
              </a:rPr>
              <a:t>SSO</a:t>
            </a:r>
            <a:r>
              <a:rPr lang="zh-CN" altLang="en-US" sz="2400" b="0" smtClean="0">
                <a:latin typeface="微软雅黑" pitchFamily="34" charset="-122"/>
                <a:ea typeface="微软雅黑" pitchFamily="34" charset="-122"/>
              </a:rPr>
              <a:t>统一身份认证系统</a:t>
            </a:r>
            <a:r>
              <a:rPr lang="en-US" altLang="zh-CN" sz="2400" b="0" smtClean="0">
                <a:latin typeface="微软雅黑" pitchFamily="34" charset="-122"/>
                <a:ea typeface="微软雅黑" pitchFamily="34" charset="-122"/>
              </a:rPr>
              <a:t>&amp;U</a:t>
            </a:r>
            <a:r>
              <a:rPr lang="zh-CN" altLang="en-US" sz="2400" b="0" smtClean="0">
                <a:latin typeface="微软雅黑" pitchFamily="34" charset="-122"/>
                <a:ea typeface="微软雅黑" pitchFamily="34" charset="-122"/>
              </a:rPr>
              <a:t>卡图书馆</a:t>
            </a:r>
            <a:endParaRPr lang="en-US" altLang="zh-CN" sz="2400" b="0" smtClean="0">
              <a:latin typeface="微软雅黑" pitchFamily="34" charset="-122"/>
              <a:ea typeface="微软雅黑" pitchFamily="34" charset="-122"/>
            </a:endParaRPr>
          </a:p>
          <a:p>
            <a:pPr marL="342694" indent="-342694">
              <a:lnSpc>
                <a:spcPct val="120000"/>
              </a:lnSpc>
              <a:spcBef>
                <a:spcPct val="35000"/>
              </a:spcBef>
              <a:buClr>
                <a:srgbClr val="FF9900"/>
              </a:buClr>
              <a:buSzPct val="80000"/>
              <a:buFont typeface="Wingdings" pitchFamily="2" charset="2"/>
              <a:buChar char="v"/>
            </a:pPr>
            <a:r>
              <a:rPr lang="en-US" altLang="zh-CN" sz="2400" b="0" smtClean="0">
                <a:latin typeface="微软雅黑" pitchFamily="34" charset="-122"/>
                <a:ea typeface="微软雅黑" pitchFamily="34" charset="-122"/>
              </a:rPr>
              <a:t>Interlib</a:t>
            </a:r>
            <a:r>
              <a:rPr lang="zh-CN" altLang="en-US" sz="2400" b="0">
                <a:latin typeface="微软雅黑" pitchFamily="34" charset="-122"/>
                <a:ea typeface="微软雅黑" pitchFamily="34" charset="-122"/>
              </a:rPr>
              <a:t>一站式跨库检索</a:t>
            </a:r>
            <a:r>
              <a:rPr lang="zh-CN" altLang="en-US" sz="2400" b="0" smtClean="0">
                <a:latin typeface="微软雅黑" pitchFamily="34" charset="-122"/>
                <a:ea typeface="微软雅黑" pitchFamily="34" charset="-122"/>
              </a:rPr>
              <a:t>系统</a:t>
            </a:r>
            <a:endParaRPr lang="en-US" altLang="zh-CN" sz="2400" b="0" smtClean="0">
              <a:latin typeface="微软雅黑" pitchFamily="34" charset="-122"/>
              <a:ea typeface="微软雅黑" pitchFamily="34" charset="-122"/>
            </a:endParaRPr>
          </a:p>
          <a:p>
            <a:pPr marL="342694" indent="-342694">
              <a:lnSpc>
                <a:spcPct val="120000"/>
              </a:lnSpc>
              <a:spcBef>
                <a:spcPct val="35000"/>
              </a:spcBef>
              <a:buClr>
                <a:srgbClr val="FF9900"/>
              </a:buClr>
              <a:buSzPct val="80000"/>
              <a:buFont typeface="Wingdings" pitchFamily="2" charset="2"/>
              <a:buChar char="v"/>
            </a:pPr>
            <a:r>
              <a:rPr lang="en-US" altLang="zh-CN" sz="2400" b="0" smtClean="0">
                <a:latin typeface="微软雅黑" pitchFamily="34" charset="-122"/>
                <a:ea typeface="微软雅黑" pitchFamily="34" charset="-122"/>
              </a:rPr>
              <a:t>Interlib</a:t>
            </a:r>
            <a:r>
              <a:rPr lang="zh-CN" altLang="en-US" sz="2400" b="0" smtClean="0">
                <a:latin typeface="微软雅黑" pitchFamily="34" charset="-122"/>
                <a:ea typeface="微软雅黑" pitchFamily="34" charset="-122"/>
              </a:rPr>
              <a:t>移动图书馆（短信、</a:t>
            </a:r>
            <a:r>
              <a:rPr lang="en-US" altLang="zh-CN" sz="2400" b="0" smtClean="0">
                <a:latin typeface="微软雅黑" pitchFamily="34" charset="-122"/>
                <a:ea typeface="微软雅黑" pitchFamily="34" charset="-122"/>
              </a:rPr>
              <a:t>3G\WAP</a:t>
            </a:r>
            <a:r>
              <a:rPr lang="zh-CN" altLang="en-US" sz="2400" b="0" smtClean="0">
                <a:latin typeface="微软雅黑" pitchFamily="34" charset="-122"/>
                <a:ea typeface="微软雅黑" pitchFamily="34" charset="-122"/>
              </a:rPr>
              <a:t>、手机阅读）</a:t>
            </a:r>
          </a:p>
          <a:p>
            <a:pPr marL="342694" indent="-342694">
              <a:lnSpc>
                <a:spcPct val="120000"/>
              </a:lnSpc>
              <a:spcBef>
                <a:spcPct val="35000"/>
              </a:spcBef>
              <a:buClr>
                <a:srgbClr val="FF9900"/>
              </a:buClr>
              <a:buSzPct val="80000"/>
              <a:buFont typeface="Wingdings" pitchFamily="2" charset="2"/>
              <a:buChar char="v"/>
            </a:pPr>
            <a:r>
              <a:rPr lang="en-US" altLang="zh-CN" sz="2400" b="0" smtClean="0">
                <a:latin typeface="微软雅黑" pitchFamily="34" charset="-122"/>
                <a:ea typeface="微软雅黑" pitchFamily="34" charset="-122"/>
              </a:rPr>
              <a:t>Interlib</a:t>
            </a:r>
            <a:r>
              <a:rPr lang="zh-CN" altLang="en-US" sz="2400" b="0">
                <a:latin typeface="微软雅黑" pitchFamily="34" charset="-122"/>
                <a:ea typeface="微软雅黑" pitchFamily="34" charset="-122"/>
              </a:rPr>
              <a:t>图书馆门户网站建设</a:t>
            </a:r>
            <a:r>
              <a:rPr lang="zh-CN" altLang="en-US" sz="2400" b="0" smtClean="0">
                <a:latin typeface="微软雅黑" pitchFamily="34" charset="-122"/>
                <a:ea typeface="微软雅黑" pitchFamily="34" charset="-122"/>
              </a:rPr>
              <a:t>平台</a:t>
            </a:r>
            <a:endParaRPr lang="en-US" altLang="zh-CN" sz="2400" b="0" smtClean="0">
              <a:latin typeface="微软雅黑" pitchFamily="34" charset="-122"/>
              <a:ea typeface="微软雅黑" pitchFamily="34" charset="-122"/>
            </a:endParaRPr>
          </a:p>
          <a:p>
            <a:pPr marL="342694" indent="-342694">
              <a:lnSpc>
                <a:spcPct val="120000"/>
              </a:lnSpc>
              <a:spcBef>
                <a:spcPct val="35000"/>
              </a:spcBef>
              <a:buClr>
                <a:srgbClr val="FF9900"/>
              </a:buClr>
              <a:buSzPct val="80000"/>
              <a:buFont typeface="Wingdings" pitchFamily="2" charset="2"/>
              <a:buChar char="v"/>
            </a:pPr>
            <a:r>
              <a:rPr lang="en-US" altLang="zh-CN" sz="2400" b="0" smtClean="0">
                <a:latin typeface="微软雅黑" pitchFamily="34" charset="-122"/>
                <a:ea typeface="微软雅黑" pitchFamily="34" charset="-122"/>
              </a:rPr>
              <a:t>Interlib</a:t>
            </a:r>
            <a:r>
              <a:rPr lang="zh-CN" altLang="en-US" sz="2400" b="0" smtClean="0">
                <a:latin typeface="微软雅黑" pitchFamily="34" charset="-122"/>
                <a:ea typeface="微软雅黑" pitchFamily="34" charset="-122"/>
              </a:rPr>
              <a:t>电话语音服务系统</a:t>
            </a:r>
            <a:endParaRPr lang="en-US" altLang="zh-CN" sz="2400" b="0" smtClean="0">
              <a:latin typeface="微软雅黑" pitchFamily="34" charset="-122"/>
              <a:ea typeface="微软雅黑" pitchFamily="34" charset="-122"/>
            </a:endParaRPr>
          </a:p>
          <a:p>
            <a:pPr marL="342694" indent="-342694">
              <a:lnSpc>
                <a:spcPct val="120000"/>
              </a:lnSpc>
              <a:spcBef>
                <a:spcPct val="35000"/>
              </a:spcBef>
              <a:buClr>
                <a:srgbClr val="FF9900"/>
              </a:buClr>
              <a:buSzPct val="80000"/>
              <a:buFont typeface="Wingdings" pitchFamily="2" charset="2"/>
              <a:buChar char="v"/>
            </a:pPr>
            <a:r>
              <a:rPr lang="en-US" altLang="zh-CN" sz="2400" b="0" smtClean="0">
                <a:latin typeface="微软雅黑" pitchFamily="34" charset="-122"/>
                <a:ea typeface="微软雅黑" pitchFamily="34" charset="-122"/>
              </a:rPr>
              <a:t>Interlib</a:t>
            </a:r>
            <a:r>
              <a:rPr lang="zh-CN" altLang="en-US" sz="2400" b="0" smtClean="0">
                <a:latin typeface="微软雅黑" pitchFamily="34" charset="-122"/>
                <a:ea typeface="微软雅黑" pitchFamily="34" charset="-122"/>
              </a:rPr>
              <a:t>随书光盘管理系统</a:t>
            </a:r>
          </a:p>
          <a:p>
            <a:pPr marL="342694" indent="-342694">
              <a:lnSpc>
                <a:spcPct val="120000"/>
              </a:lnSpc>
              <a:spcBef>
                <a:spcPct val="35000"/>
              </a:spcBef>
              <a:buClr>
                <a:srgbClr val="FF9900"/>
              </a:buClr>
              <a:buSzPct val="80000"/>
              <a:buFont typeface="Wingdings" pitchFamily="2" charset="2"/>
              <a:buChar char="v"/>
            </a:pPr>
            <a:r>
              <a:rPr lang="en-US" altLang="zh-CN" sz="2400" b="0" smtClean="0">
                <a:latin typeface="微软雅黑" pitchFamily="34" charset="-122"/>
                <a:ea typeface="微软雅黑" pitchFamily="34" charset="-122"/>
              </a:rPr>
              <a:t>Interlib</a:t>
            </a:r>
            <a:r>
              <a:rPr lang="zh-CN" altLang="en-US" sz="2400" b="0" smtClean="0">
                <a:latin typeface="微软雅黑" pitchFamily="34" charset="-122"/>
                <a:ea typeface="微软雅黑" pitchFamily="34" charset="-122"/>
              </a:rPr>
              <a:t>接口 </a:t>
            </a:r>
            <a:r>
              <a:rPr lang="en-US" altLang="zh-CN" sz="2400" b="0" smtClean="0">
                <a:latin typeface="微软雅黑" pitchFamily="34" charset="-122"/>
                <a:ea typeface="微软雅黑" pitchFamily="34" charset="-122"/>
              </a:rPr>
              <a:t>— SOAP</a:t>
            </a:r>
            <a:r>
              <a:rPr lang="zh-CN" altLang="en-US" sz="2400" b="0" smtClean="0">
                <a:latin typeface="微软雅黑" pitchFamily="34" charset="-122"/>
                <a:ea typeface="微软雅黑" pitchFamily="34" charset="-122"/>
              </a:rPr>
              <a:t>、</a:t>
            </a:r>
            <a:r>
              <a:rPr lang="en-US" altLang="zh-CN" sz="2400" b="0" smtClean="0">
                <a:latin typeface="微软雅黑" pitchFamily="34" charset="-122"/>
                <a:ea typeface="微软雅黑" pitchFamily="34" charset="-122"/>
              </a:rPr>
              <a:t>SipII</a:t>
            </a:r>
            <a:r>
              <a:rPr lang="zh-CN" altLang="en-US" sz="2400" b="0" smtClean="0">
                <a:latin typeface="微软雅黑" pitchFamily="34" charset="-122"/>
                <a:ea typeface="微软雅黑" pitchFamily="34" charset="-122"/>
              </a:rPr>
              <a:t>、</a:t>
            </a:r>
            <a:r>
              <a:rPr lang="en-US" altLang="zh-CN" sz="2400" b="0" smtClean="0">
                <a:latin typeface="微软雅黑" pitchFamily="34" charset="-122"/>
                <a:ea typeface="微软雅黑" pitchFamily="34" charset="-122"/>
              </a:rPr>
              <a:t>NCIP</a:t>
            </a:r>
            <a:r>
              <a:rPr lang="zh-CN" altLang="en-US" sz="2400" b="0" smtClean="0">
                <a:latin typeface="微软雅黑" pitchFamily="34" charset="-122"/>
                <a:ea typeface="微软雅黑" pitchFamily="34" charset="-122"/>
              </a:rPr>
              <a:t>，</a:t>
            </a:r>
            <a:r>
              <a:rPr lang="en-US" altLang="zh-CN" sz="2400" b="0" smtClean="0">
                <a:latin typeface="微软雅黑" pitchFamily="34" charset="-122"/>
                <a:ea typeface="微软雅黑" pitchFamily="34" charset="-122"/>
              </a:rPr>
              <a:t>API</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p:cNvSpPr>
          <p:nvPr>
            <p:ph type="title"/>
          </p:nvPr>
        </p:nvSpPr>
        <p:spPr/>
        <p:txBody>
          <a:bodyPr/>
          <a:lstStyle/>
          <a:p>
            <a:r>
              <a:rPr lang="en-US" altLang="zh-CN"/>
              <a:t>B/S</a:t>
            </a:r>
            <a:r>
              <a:rPr lang="zh-CN" altLang="en-US"/>
              <a:t>优势</a:t>
            </a:r>
          </a:p>
        </p:txBody>
      </p:sp>
      <p:sp>
        <p:nvSpPr>
          <p:cNvPr id="335876" name="Text Box 4"/>
          <p:cNvSpPr txBox="1">
            <a:spLocks noChangeArrowheads="1"/>
          </p:cNvSpPr>
          <p:nvPr/>
        </p:nvSpPr>
        <p:spPr bwMode="auto">
          <a:xfrm>
            <a:off x="468316" y="1196981"/>
            <a:ext cx="8280400" cy="4635058"/>
          </a:xfrm>
          <a:prstGeom prst="rect">
            <a:avLst/>
          </a:prstGeom>
          <a:noFill/>
          <a:ln w="9525" algn="ctr">
            <a:noFill/>
            <a:miter lim="800000"/>
            <a:headEnd/>
            <a:tailEnd/>
          </a:ln>
          <a:effectLst/>
        </p:spPr>
        <p:txBody>
          <a:bodyPr lIns="91386" tIns="45692" rIns="91386" bIns="45692">
            <a:spAutoFit/>
          </a:bodyPr>
          <a:lstStyle/>
          <a:p>
            <a:pPr marL="342694" indent="-342694">
              <a:lnSpc>
                <a:spcPct val="120000"/>
              </a:lnSpc>
              <a:spcBef>
                <a:spcPct val="30000"/>
              </a:spcBef>
              <a:buClr>
                <a:srgbClr val="FF9900"/>
              </a:buClr>
              <a:buSzPct val="80000"/>
              <a:buFont typeface="Wingdings" pitchFamily="2" charset="2"/>
              <a:buChar char="v"/>
            </a:pPr>
            <a:r>
              <a:rPr lang="en-US" altLang="zh-CN" sz="2400" b="0">
                <a:latin typeface="微软雅黑" pitchFamily="34" charset="-122"/>
                <a:ea typeface="微软雅黑" pitchFamily="34" charset="-122"/>
              </a:rPr>
              <a:t>Interlib</a:t>
            </a:r>
            <a:r>
              <a:rPr lang="zh-CN" altLang="en-US" sz="2400" b="0">
                <a:latin typeface="微软雅黑" pitchFamily="34" charset="-122"/>
                <a:ea typeface="微软雅黑" pitchFamily="34" charset="-122"/>
              </a:rPr>
              <a:t>系统采用了先进合理的工作机制，采用先进的多层结构，浏览器</a:t>
            </a:r>
            <a:r>
              <a:rPr lang="en-US" altLang="zh-CN" sz="2400" b="0">
                <a:latin typeface="微软雅黑" pitchFamily="34" charset="-122"/>
                <a:ea typeface="微软雅黑" pitchFamily="34" charset="-122"/>
              </a:rPr>
              <a:t>/</a:t>
            </a:r>
            <a:r>
              <a:rPr lang="zh-CN" altLang="en-US" sz="2400" b="0">
                <a:latin typeface="微软雅黑" pitchFamily="34" charset="-122"/>
                <a:ea typeface="微软雅黑" pitchFamily="34" charset="-122"/>
              </a:rPr>
              <a:t>服务器结构（</a:t>
            </a:r>
            <a:r>
              <a:rPr lang="en-US" altLang="zh-CN" sz="2400" b="0">
                <a:latin typeface="微软雅黑" pitchFamily="34" charset="-122"/>
                <a:ea typeface="微软雅黑" pitchFamily="34" charset="-122"/>
              </a:rPr>
              <a:t>B/S</a:t>
            </a:r>
            <a:r>
              <a:rPr lang="zh-CN" altLang="en-US" sz="2400" b="0">
                <a:latin typeface="微软雅黑" pitchFamily="34" charset="-122"/>
                <a:ea typeface="微软雅黑" pitchFamily="34" charset="-122"/>
              </a:rPr>
              <a:t>）和</a:t>
            </a:r>
            <a:r>
              <a:rPr lang="en-US" altLang="zh-CN" sz="2400" b="0">
                <a:latin typeface="微软雅黑" pitchFamily="34" charset="-122"/>
                <a:ea typeface="微软雅黑" pitchFamily="34" charset="-122"/>
              </a:rPr>
              <a:t>J2EE</a:t>
            </a:r>
            <a:r>
              <a:rPr lang="zh-CN" altLang="en-US" sz="2400" b="0">
                <a:latin typeface="微软雅黑" pitchFamily="34" charset="-122"/>
                <a:ea typeface="微软雅黑" pitchFamily="34" charset="-122"/>
              </a:rPr>
              <a:t>框架、面向对象的数据库有机地结合在一起，构建大型企业级应用。</a:t>
            </a:r>
          </a:p>
          <a:p>
            <a:pPr marL="342694" indent="-342694">
              <a:lnSpc>
                <a:spcPct val="120000"/>
              </a:lnSpc>
              <a:spcBef>
                <a:spcPct val="30000"/>
              </a:spcBef>
              <a:buClr>
                <a:srgbClr val="FF9900"/>
              </a:buClr>
              <a:buSzPct val="80000"/>
              <a:buFont typeface="Wingdings" pitchFamily="2" charset="2"/>
              <a:buChar char="v"/>
            </a:pPr>
            <a:r>
              <a:rPr lang="zh-CN" altLang="en-US" sz="2400" b="0">
                <a:latin typeface="微软雅黑" pitchFamily="34" charset="-122"/>
                <a:ea typeface="微软雅黑" pitchFamily="34" charset="-122"/>
              </a:rPr>
              <a:t>基于</a:t>
            </a:r>
            <a:r>
              <a:rPr lang="en-US" altLang="zh-CN" sz="2400" b="0">
                <a:latin typeface="微软雅黑" pitchFamily="34" charset="-122"/>
                <a:ea typeface="微软雅黑" pitchFamily="34" charset="-122"/>
              </a:rPr>
              <a:t>B/S</a:t>
            </a:r>
            <a:r>
              <a:rPr lang="zh-CN" altLang="en-US" sz="2400" b="0">
                <a:latin typeface="微软雅黑" pitchFamily="34" charset="-122"/>
                <a:ea typeface="微软雅黑" pitchFamily="34" charset="-122"/>
              </a:rPr>
              <a:t>的应用程序比传统的基于</a:t>
            </a:r>
            <a:r>
              <a:rPr lang="en-US" altLang="zh-CN" sz="2400" b="0">
                <a:latin typeface="微软雅黑" pitchFamily="34" charset="-122"/>
                <a:ea typeface="微软雅黑" pitchFamily="34" charset="-122"/>
              </a:rPr>
              <a:t>C/S</a:t>
            </a:r>
            <a:r>
              <a:rPr lang="zh-CN" altLang="en-US" sz="2400" b="0">
                <a:latin typeface="微软雅黑" pitchFamily="34" charset="-122"/>
                <a:ea typeface="微软雅黑" pitchFamily="34" charset="-122"/>
              </a:rPr>
              <a:t>的应用程序具有的明显好处</a:t>
            </a:r>
          </a:p>
          <a:p>
            <a:pPr marL="799620" lvl="1" indent="-342694">
              <a:lnSpc>
                <a:spcPct val="120000"/>
              </a:lnSpc>
              <a:spcBef>
                <a:spcPct val="30000"/>
              </a:spcBef>
              <a:buFont typeface="Arial" charset="0"/>
              <a:buChar char="–"/>
            </a:pPr>
            <a:r>
              <a:rPr lang="zh-CN" altLang="en-US" sz="2000" b="0">
                <a:latin typeface="微软雅黑" pitchFamily="34" charset="-122"/>
                <a:ea typeface="微软雅黑" pitchFamily="34" charset="-122"/>
              </a:rPr>
              <a:t>几乎没有限制的客户端访问，伸缩性部署</a:t>
            </a:r>
          </a:p>
          <a:p>
            <a:pPr marL="799620" lvl="1" indent="-342694">
              <a:lnSpc>
                <a:spcPct val="120000"/>
              </a:lnSpc>
              <a:spcBef>
                <a:spcPct val="30000"/>
              </a:spcBef>
              <a:buFont typeface="Arial" charset="0"/>
              <a:buChar char="–"/>
            </a:pPr>
            <a:r>
              <a:rPr lang="zh-CN" altLang="en-US" sz="2000" b="0">
                <a:latin typeface="微软雅黑" pitchFamily="34" charset="-122"/>
                <a:ea typeface="微软雅黑" pitchFamily="34" charset="-122"/>
              </a:rPr>
              <a:t>极其简化的应用程序部署和管理</a:t>
            </a:r>
            <a:r>
              <a:rPr lang="zh-CN" altLang="en-US" sz="2000" b="0" smtClean="0">
                <a:latin typeface="微软雅黑" pitchFamily="34" charset="-122"/>
                <a:ea typeface="微软雅黑" pitchFamily="34" charset="-122"/>
              </a:rPr>
              <a:t>（只需</a:t>
            </a:r>
            <a:r>
              <a:rPr lang="zh-CN" altLang="en-US" sz="2000" b="0">
                <a:latin typeface="微软雅黑" pitchFamily="34" charset="-122"/>
                <a:ea typeface="微软雅黑" pitchFamily="34" charset="-122"/>
              </a:rPr>
              <a:t>要</a:t>
            </a:r>
            <a:r>
              <a:rPr lang="zh-CN" altLang="en-US" sz="2000" b="0" smtClean="0">
                <a:latin typeface="微软雅黑" pitchFamily="34" charset="-122"/>
                <a:ea typeface="微软雅黑" pitchFamily="34" charset="-122"/>
              </a:rPr>
              <a:t>更改基于</a:t>
            </a:r>
            <a:r>
              <a:rPr lang="zh-CN" altLang="en-US" sz="2000" b="0">
                <a:latin typeface="微软雅黑" pitchFamily="34" charset="-122"/>
                <a:ea typeface="微软雅黑" pitchFamily="34" charset="-122"/>
              </a:rPr>
              <a:t>服务器的</a:t>
            </a:r>
            <a:r>
              <a:rPr lang="zh-CN" altLang="en-US" sz="2000" b="0" smtClean="0">
                <a:latin typeface="微软雅黑" pitchFamily="34" charset="-122"/>
                <a:ea typeface="微软雅黑" pitchFamily="34" charset="-122"/>
              </a:rPr>
              <a:t>程序）</a:t>
            </a:r>
            <a:endParaRPr lang="zh-CN" altLang="en-US" sz="2000" b="0">
              <a:latin typeface="微软雅黑" pitchFamily="34" charset="-122"/>
              <a:ea typeface="微软雅黑" pitchFamily="34" charset="-122"/>
            </a:endParaRPr>
          </a:p>
          <a:p>
            <a:pPr marL="799620" lvl="1" indent="-342694">
              <a:lnSpc>
                <a:spcPct val="120000"/>
              </a:lnSpc>
              <a:spcBef>
                <a:spcPct val="30000"/>
              </a:spcBef>
              <a:buFont typeface="Arial" charset="0"/>
              <a:buChar char="–"/>
            </a:pPr>
            <a:r>
              <a:rPr lang="zh-CN" altLang="en-US" sz="2000" b="0">
                <a:latin typeface="微软雅黑" pitchFamily="34" charset="-122"/>
                <a:ea typeface="微软雅黑" pitchFamily="34" charset="-122"/>
              </a:rPr>
              <a:t>缩减用户总拥有成本</a:t>
            </a:r>
          </a:p>
          <a:p>
            <a:pPr marL="799620" lvl="1" indent="-342694">
              <a:lnSpc>
                <a:spcPct val="120000"/>
              </a:lnSpc>
              <a:spcBef>
                <a:spcPct val="30000"/>
              </a:spcBef>
              <a:buFont typeface="Arial" charset="0"/>
              <a:buChar char="–"/>
            </a:pPr>
            <a:r>
              <a:rPr lang="zh-CN" altLang="en-US" sz="2000" b="0">
                <a:latin typeface="微软雅黑" pitchFamily="34" charset="-122"/>
                <a:ea typeface="微软雅黑" pitchFamily="34" charset="-122"/>
              </a:rPr>
              <a:t>软件工业正迅速地向基于浏览器</a:t>
            </a:r>
            <a:r>
              <a:rPr lang="en-US" altLang="zh-CN" sz="2000" b="0">
                <a:latin typeface="微软雅黑" pitchFamily="34" charset="-122"/>
                <a:ea typeface="微软雅黑" pitchFamily="34" charset="-122"/>
              </a:rPr>
              <a:t>/</a:t>
            </a:r>
            <a:r>
              <a:rPr lang="zh-CN" altLang="en-US" sz="2000" b="0">
                <a:latin typeface="微软雅黑" pitchFamily="34" charset="-122"/>
                <a:ea typeface="微软雅黑" pitchFamily="34" charset="-122"/>
              </a:rPr>
              <a:t>客户端的多层应用程序迈进。我们能够看到的：</a:t>
            </a:r>
            <a:r>
              <a:rPr lang="en-US" altLang="zh-CN" sz="2000" b="0">
                <a:latin typeface="微软雅黑" pitchFamily="34" charset="-122"/>
                <a:ea typeface="微软雅黑" pitchFamily="34" charset="-122"/>
              </a:rPr>
              <a:t>Oracle</a:t>
            </a:r>
            <a:r>
              <a:rPr lang="zh-CN" altLang="en-US" sz="2000" b="0">
                <a:latin typeface="微软雅黑" pitchFamily="34" charset="-122"/>
                <a:ea typeface="微软雅黑" pitchFamily="34" charset="-122"/>
              </a:rPr>
              <a:t>、</a:t>
            </a:r>
            <a:r>
              <a:rPr lang="en-US" altLang="zh-CN" sz="2000" b="0">
                <a:latin typeface="微软雅黑" pitchFamily="34" charset="-122"/>
                <a:ea typeface="微软雅黑" pitchFamily="34" charset="-122"/>
              </a:rPr>
              <a:t>SAP</a:t>
            </a:r>
            <a:r>
              <a:rPr lang="zh-CN" altLang="en-US" sz="2000" b="0">
                <a:latin typeface="微软雅黑" pitchFamily="34" charset="-122"/>
                <a:ea typeface="微软雅黑" pitchFamily="34" charset="-122"/>
              </a:rPr>
              <a:t>、</a:t>
            </a:r>
            <a:r>
              <a:rPr lang="en-US" altLang="zh-CN" sz="2000" b="0">
                <a:latin typeface="微软雅黑" pitchFamily="34" charset="-122"/>
                <a:ea typeface="微软雅黑" pitchFamily="34" charset="-122"/>
              </a:rPr>
              <a:t>Lawson…</a:t>
            </a:r>
            <a:endParaRPr lang="en-US" altLang="zh-CN" sz="20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p:cNvSpPr>
          <p:nvPr>
            <p:ph type="title"/>
          </p:nvPr>
        </p:nvSpPr>
        <p:spPr/>
        <p:txBody>
          <a:bodyPr/>
          <a:lstStyle/>
          <a:p>
            <a:r>
              <a:rPr lang="zh-CN" altLang="en-US" sz="3200"/>
              <a:t>优势</a:t>
            </a:r>
          </a:p>
        </p:txBody>
      </p:sp>
      <p:grpSp>
        <p:nvGrpSpPr>
          <p:cNvPr id="543753" name="Group 9"/>
          <p:cNvGrpSpPr>
            <a:grpSpLocks/>
          </p:cNvGrpSpPr>
          <p:nvPr/>
        </p:nvGrpSpPr>
        <p:grpSpPr bwMode="auto">
          <a:xfrm>
            <a:off x="2411416" y="2205038"/>
            <a:ext cx="4248150" cy="2879725"/>
            <a:chOff x="1519" y="1389"/>
            <a:chExt cx="2676" cy="1814"/>
          </a:xfrm>
        </p:grpSpPr>
        <p:sp>
          <p:nvSpPr>
            <p:cNvPr id="543747" name="Rectangle 3"/>
            <p:cNvSpPr>
              <a:spLocks noChangeArrowheads="1"/>
            </p:cNvSpPr>
            <p:nvPr/>
          </p:nvSpPr>
          <p:spPr bwMode="auto">
            <a:xfrm>
              <a:off x="1746" y="1389"/>
              <a:ext cx="2132" cy="1678"/>
            </a:xfrm>
            <a:prstGeom prst="rect">
              <a:avLst/>
            </a:prstGeom>
            <a:noFill/>
            <a:ln w="9525">
              <a:noFill/>
              <a:miter lim="800000"/>
              <a:headEnd/>
              <a:tailEnd/>
            </a:ln>
            <a:effectLst/>
          </p:spPr>
          <p:txBody>
            <a:bodyPr/>
            <a:lstStyle/>
            <a:p>
              <a:pPr marL="342694" indent="-342694">
                <a:lnSpc>
                  <a:spcPct val="120000"/>
                </a:lnSpc>
                <a:spcBef>
                  <a:spcPct val="30000"/>
                </a:spcBef>
                <a:buClr>
                  <a:srgbClr val="FF9900"/>
                </a:buClr>
                <a:buSzPct val="80000"/>
                <a:buFont typeface="Wingdings" pitchFamily="2" charset="2"/>
                <a:buChar char="v"/>
              </a:pPr>
              <a:r>
                <a:rPr lang="zh-CN" altLang="en-US" sz="3200" b="0">
                  <a:solidFill>
                    <a:srgbClr val="FFFFFF"/>
                  </a:solidFill>
                  <a:latin typeface="微软雅黑" pitchFamily="34" charset="-122"/>
                  <a:ea typeface="微软雅黑" pitchFamily="34" charset="-122"/>
                </a:rPr>
                <a:t>初始投入成本低</a:t>
              </a:r>
            </a:p>
            <a:p>
              <a:pPr marL="342694" indent="-342694">
                <a:lnSpc>
                  <a:spcPct val="120000"/>
                </a:lnSpc>
                <a:spcBef>
                  <a:spcPct val="30000"/>
                </a:spcBef>
                <a:buClr>
                  <a:srgbClr val="FF9900"/>
                </a:buClr>
                <a:buSzPct val="80000"/>
                <a:buFont typeface="Wingdings" pitchFamily="2" charset="2"/>
                <a:buChar char="v"/>
              </a:pPr>
              <a:r>
                <a:rPr lang="zh-CN" altLang="en-US" sz="3200" b="0">
                  <a:solidFill>
                    <a:srgbClr val="FFFFFF"/>
                  </a:solidFill>
                  <a:latin typeface="微软雅黑" pitchFamily="34" charset="-122"/>
                  <a:ea typeface="微软雅黑" pitchFamily="34" charset="-122"/>
                </a:rPr>
                <a:t>硬件投资保护</a:t>
              </a:r>
            </a:p>
            <a:p>
              <a:pPr marL="342694" indent="-342694">
                <a:lnSpc>
                  <a:spcPct val="120000"/>
                </a:lnSpc>
                <a:spcBef>
                  <a:spcPct val="30000"/>
                </a:spcBef>
                <a:buClr>
                  <a:srgbClr val="FF9900"/>
                </a:buClr>
                <a:buSzPct val="80000"/>
                <a:buFont typeface="Wingdings" pitchFamily="2" charset="2"/>
                <a:buChar char="v"/>
              </a:pPr>
              <a:r>
                <a:rPr lang="zh-CN" altLang="en-US" sz="3200" b="0">
                  <a:solidFill>
                    <a:srgbClr val="FFFFFF"/>
                  </a:solidFill>
                  <a:latin typeface="微软雅黑" pitchFamily="34" charset="-122"/>
                  <a:ea typeface="微软雅黑" pitchFamily="34" charset="-122"/>
                </a:rPr>
                <a:t>易于快速扩张</a:t>
              </a:r>
            </a:p>
            <a:p>
              <a:pPr marL="342694" indent="-342694">
                <a:lnSpc>
                  <a:spcPct val="120000"/>
                </a:lnSpc>
                <a:spcBef>
                  <a:spcPct val="30000"/>
                </a:spcBef>
                <a:buClr>
                  <a:srgbClr val="FF9900"/>
                </a:buClr>
                <a:buSzPct val="80000"/>
                <a:buFont typeface="Wingdings" pitchFamily="2" charset="2"/>
                <a:buChar char="v"/>
              </a:pPr>
              <a:r>
                <a:rPr lang="zh-CN" altLang="en-US" sz="3200" b="0">
                  <a:solidFill>
                    <a:srgbClr val="FFFFFF"/>
                  </a:solidFill>
                  <a:latin typeface="微软雅黑" pitchFamily="34" charset="-122"/>
                  <a:ea typeface="微软雅黑" pitchFamily="34" charset="-122"/>
                </a:rPr>
                <a:t>维护服务方便</a:t>
              </a:r>
            </a:p>
          </p:txBody>
        </p:sp>
        <p:sp>
          <p:nvSpPr>
            <p:cNvPr id="543748" name="Line 4"/>
            <p:cNvSpPr>
              <a:spLocks noChangeShapeType="1"/>
            </p:cNvSpPr>
            <p:nvPr/>
          </p:nvSpPr>
          <p:spPr bwMode="auto">
            <a:xfrm>
              <a:off x="1519" y="1797"/>
              <a:ext cx="2676" cy="0"/>
            </a:xfrm>
            <a:prstGeom prst="line">
              <a:avLst/>
            </a:prstGeom>
            <a:noFill/>
            <a:ln w="9525">
              <a:solidFill>
                <a:srgbClr val="808080"/>
              </a:solidFill>
              <a:round/>
              <a:headEnd/>
              <a:tailEnd/>
            </a:ln>
            <a:effectLst/>
          </p:spPr>
          <p:txBody>
            <a:bodyPr/>
            <a:lstStyle/>
            <a:p>
              <a:endParaRPr lang="zh-CN" altLang="en-US"/>
            </a:p>
          </p:txBody>
        </p:sp>
        <p:sp>
          <p:nvSpPr>
            <p:cNvPr id="543749" name="Line 5"/>
            <p:cNvSpPr>
              <a:spLocks noChangeShapeType="1"/>
            </p:cNvSpPr>
            <p:nvPr/>
          </p:nvSpPr>
          <p:spPr bwMode="auto">
            <a:xfrm>
              <a:off x="1519" y="2296"/>
              <a:ext cx="2676" cy="0"/>
            </a:xfrm>
            <a:prstGeom prst="line">
              <a:avLst/>
            </a:prstGeom>
            <a:noFill/>
            <a:ln w="9525">
              <a:solidFill>
                <a:srgbClr val="808080"/>
              </a:solidFill>
              <a:round/>
              <a:headEnd/>
              <a:tailEnd/>
            </a:ln>
            <a:effectLst/>
          </p:spPr>
          <p:txBody>
            <a:bodyPr/>
            <a:lstStyle/>
            <a:p>
              <a:endParaRPr lang="zh-CN" altLang="en-US"/>
            </a:p>
          </p:txBody>
        </p:sp>
        <p:sp>
          <p:nvSpPr>
            <p:cNvPr id="543750" name="Line 6"/>
            <p:cNvSpPr>
              <a:spLocks noChangeShapeType="1"/>
            </p:cNvSpPr>
            <p:nvPr/>
          </p:nvSpPr>
          <p:spPr bwMode="auto">
            <a:xfrm>
              <a:off x="1519" y="2750"/>
              <a:ext cx="2676" cy="0"/>
            </a:xfrm>
            <a:prstGeom prst="line">
              <a:avLst/>
            </a:prstGeom>
            <a:noFill/>
            <a:ln w="9525">
              <a:solidFill>
                <a:srgbClr val="808080"/>
              </a:solidFill>
              <a:round/>
              <a:headEnd/>
              <a:tailEnd/>
            </a:ln>
            <a:effectLst/>
          </p:spPr>
          <p:txBody>
            <a:bodyPr/>
            <a:lstStyle/>
            <a:p>
              <a:endParaRPr lang="zh-CN" altLang="en-US"/>
            </a:p>
          </p:txBody>
        </p:sp>
        <p:sp>
          <p:nvSpPr>
            <p:cNvPr id="543751" name="Line 7"/>
            <p:cNvSpPr>
              <a:spLocks noChangeShapeType="1"/>
            </p:cNvSpPr>
            <p:nvPr/>
          </p:nvSpPr>
          <p:spPr bwMode="auto">
            <a:xfrm>
              <a:off x="1519" y="3203"/>
              <a:ext cx="2676" cy="0"/>
            </a:xfrm>
            <a:prstGeom prst="line">
              <a:avLst/>
            </a:prstGeom>
            <a:noFill/>
            <a:ln w="9525">
              <a:solidFill>
                <a:srgbClr val="808080"/>
              </a:solidFill>
              <a:round/>
              <a:headEnd/>
              <a:tailEnd/>
            </a:ln>
            <a:effec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43753"/>
                                        </p:tgtEl>
                                        <p:attrNameLst>
                                          <p:attrName>style.visibility</p:attrName>
                                        </p:attrNameLst>
                                      </p:cBhvr>
                                      <p:to>
                                        <p:strVal val="visible"/>
                                      </p:to>
                                    </p:set>
                                    <p:anim calcmode="lin" valueType="num">
                                      <p:cBhvr>
                                        <p:cTn id="7" dur="500" fill="hold"/>
                                        <p:tgtEl>
                                          <p:spTgt spid="543753"/>
                                        </p:tgtEl>
                                        <p:attrNameLst>
                                          <p:attrName>ppt_w</p:attrName>
                                        </p:attrNameLst>
                                      </p:cBhvr>
                                      <p:tavLst>
                                        <p:tav tm="0">
                                          <p:val>
                                            <p:fltVal val="0"/>
                                          </p:val>
                                        </p:tav>
                                        <p:tav tm="100000">
                                          <p:val>
                                            <p:strVal val="#ppt_w"/>
                                          </p:val>
                                        </p:tav>
                                      </p:tavLst>
                                    </p:anim>
                                    <p:anim calcmode="lin" valueType="num">
                                      <p:cBhvr>
                                        <p:cTn id="8" dur="500" fill="hold"/>
                                        <p:tgtEl>
                                          <p:spTgt spid="543753"/>
                                        </p:tgtEl>
                                        <p:attrNameLst>
                                          <p:attrName>ppt_h</p:attrName>
                                        </p:attrNameLst>
                                      </p:cBhvr>
                                      <p:tavLst>
                                        <p:tav tm="0">
                                          <p:val>
                                            <p:fltVal val="0"/>
                                          </p:val>
                                        </p:tav>
                                        <p:tav tm="100000">
                                          <p:val>
                                            <p:strVal val="#ppt_h"/>
                                          </p:val>
                                        </p:tav>
                                      </p:tavLst>
                                    </p:anim>
                                    <p:animEffect transition="in" filter="fade">
                                      <p:cBhvr>
                                        <p:cTn id="9" dur="500"/>
                                        <p:tgtEl>
                                          <p:spTgt spid="543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4" name="Picture 4" descr="bg"/>
          <p:cNvPicPr>
            <a:picLocks noChangeAspect="1" noChangeArrowheads="1"/>
          </p:cNvPicPr>
          <p:nvPr/>
        </p:nvPicPr>
        <p:blipFill>
          <a:blip r:embed="rId3" cstate="print"/>
          <a:srcRect b="-108"/>
          <a:stretch>
            <a:fillRect/>
          </a:stretch>
        </p:blipFill>
        <p:spPr bwMode="auto">
          <a:xfrm>
            <a:off x="6" y="4392613"/>
            <a:ext cx="9186863" cy="1901825"/>
          </a:xfrm>
          <a:prstGeom prst="rect">
            <a:avLst/>
          </a:prstGeom>
          <a:noFill/>
        </p:spPr>
      </p:pic>
      <p:sp>
        <p:nvSpPr>
          <p:cNvPr id="384006" name="AutoShape 6"/>
          <p:cNvSpPr>
            <a:spLocks noChangeArrowheads="1"/>
          </p:cNvSpPr>
          <p:nvPr/>
        </p:nvSpPr>
        <p:spPr bwMode="auto">
          <a:xfrm flipV="1">
            <a:off x="1119188" y="4935544"/>
            <a:ext cx="6940550" cy="1081087"/>
          </a:xfrm>
          <a:custGeom>
            <a:avLst/>
            <a:gdLst>
              <a:gd name="G0" fmla="+- -50819 0 0"/>
              <a:gd name="G1" fmla="+- -11790227 0 0"/>
              <a:gd name="G2" fmla="+- -50819 0 -11790227"/>
              <a:gd name="G3" fmla="+- 10800 0 0"/>
              <a:gd name="G4" fmla="+- 0 0 -50819"/>
              <a:gd name="T0" fmla="*/ 360 256 1"/>
              <a:gd name="T1" fmla="*/ 0 256 1"/>
              <a:gd name="G5" fmla="+- G2 T0 T1"/>
              <a:gd name="G6" fmla="?: G2 G2 G5"/>
              <a:gd name="G7" fmla="+- 0 0 G6"/>
              <a:gd name="G8" fmla="+- 8275 0 0"/>
              <a:gd name="G9" fmla="+- 0 0 -11790227"/>
              <a:gd name="G10" fmla="+- 8275 0 2700"/>
              <a:gd name="G11" fmla="cos G10 -50819"/>
              <a:gd name="G12" fmla="sin G10 -50819"/>
              <a:gd name="G13" fmla="cos 13500 -50819"/>
              <a:gd name="G14" fmla="sin 13500 -50819"/>
              <a:gd name="G15" fmla="+- G11 10800 0"/>
              <a:gd name="G16" fmla="+- G12 10800 0"/>
              <a:gd name="G17" fmla="+- G13 10800 0"/>
              <a:gd name="G18" fmla="+- G14 10800 0"/>
              <a:gd name="G19" fmla="*/ 8275 1 2"/>
              <a:gd name="G20" fmla="+- G19 5400 0"/>
              <a:gd name="G21" fmla="cos G20 -50819"/>
              <a:gd name="G22" fmla="sin G20 -50819"/>
              <a:gd name="G23" fmla="+- G21 10800 0"/>
              <a:gd name="G24" fmla="+- G12 G23 G22"/>
              <a:gd name="G25" fmla="+- G22 G23 G11"/>
              <a:gd name="G26" fmla="cos 10800 -50819"/>
              <a:gd name="G27" fmla="sin 10800 -50819"/>
              <a:gd name="G28" fmla="cos 8275 -50819"/>
              <a:gd name="G29" fmla="sin 8275 -50819"/>
              <a:gd name="G30" fmla="+- G26 10800 0"/>
              <a:gd name="G31" fmla="+- G27 10800 0"/>
              <a:gd name="G32" fmla="+- G28 10800 0"/>
              <a:gd name="G33" fmla="+- G29 10800 0"/>
              <a:gd name="G34" fmla="+- G19 5400 0"/>
              <a:gd name="G35" fmla="cos G34 -11790227"/>
              <a:gd name="G36" fmla="sin G34 -11790227"/>
              <a:gd name="G37" fmla="+/ -11790227 -50819 2"/>
              <a:gd name="T2" fmla="*/ 180 256 1"/>
              <a:gd name="T3" fmla="*/ 0 256 1"/>
              <a:gd name="G38" fmla="+- G37 T2 T3"/>
              <a:gd name="G39" fmla="?: G2 G37 G38"/>
              <a:gd name="G40" fmla="cos 10800 G39"/>
              <a:gd name="G41" fmla="sin 10800 G39"/>
              <a:gd name="G42" fmla="cos 8275 G39"/>
              <a:gd name="G43" fmla="sin 8275 G39"/>
              <a:gd name="G44" fmla="+- G40 10800 0"/>
              <a:gd name="G45" fmla="+- G41 10800 0"/>
              <a:gd name="G46" fmla="+- G42 10800 0"/>
              <a:gd name="G47" fmla="+- G43 10800 0"/>
              <a:gd name="G48" fmla="+- G35 10800 0"/>
              <a:gd name="G49" fmla="+- G36 10800 0"/>
              <a:gd name="T4" fmla="*/ 10735 w 21600"/>
              <a:gd name="T5" fmla="*/ 0 h 21600"/>
              <a:gd name="T6" fmla="*/ 1262 w 21600"/>
              <a:gd name="T7" fmla="*/ 10784 h 21600"/>
              <a:gd name="T8" fmla="*/ 10750 w 21600"/>
              <a:gd name="T9" fmla="*/ 2525 h 21600"/>
              <a:gd name="T10" fmla="*/ 24298 w 21600"/>
              <a:gd name="T11" fmla="*/ 10617 h 21600"/>
              <a:gd name="T12" fmla="*/ 20391 w 21600"/>
              <a:gd name="T13" fmla="*/ 14633 h 21600"/>
              <a:gd name="T14" fmla="*/ 16374 w 21600"/>
              <a:gd name="T15" fmla="*/ 1072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074" y="10688"/>
                </a:moveTo>
                <a:cubicBezTo>
                  <a:pt x="19012" y="6161"/>
                  <a:pt x="15326" y="2525"/>
                  <a:pt x="10800" y="2525"/>
                </a:cubicBezTo>
                <a:cubicBezTo>
                  <a:pt x="6235" y="2524"/>
                  <a:pt x="2532" y="6221"/>
                  <a:pt x="2525" y="10786"/>
                </a:cubicBezTo>
                <a:lnTo>
                  <a:pt x="0" y="10782"/>
                </a:lnTo>
                <a:cubicBezTo>
                  <a:pt x="9" y="4824"/>
                  <a:pt x="4842" y="-1"/>
                  <a:pt x="10800" y="0"/>
                </a:cubicBezTo>
                <a:cubicBezTo>
                  <a:pt x="16707" y="0"/>
                  <a:pt x="21519" y="4746"/>
                  <a:pt x="21599" y="10653"/>
                </a:cubicBezTo>
                <a:lnTo>
                  <a:pt x="24298" y="10617"/>
                </a:lnTo>
                <a:lnTo>
                  <a:pt x="20391" y="14633"/>
                </a:lnTo>
                <a:lnTo>
                  <a:pt x="16374" y="10724"/>
                </a:lnTo>
                <a:lnTo>
                  <a:pt x="19074" y="10688"/>
                </a:lnTo>
                <a:close/>
              </a:path>
            </a:pathLst>
          </a:custGeom>
          <a:gradFill rotWithShape="1">
            <a:gsLst>
              <a:gs pos="0">
                <a:schemeClr val="bg1">
                  <a:alpha val="0"/>
                </a:schemeClr>
              </a:gs>
              <a:gs pos="100000">
                <a:schemeClr val="accent2"/>
              </a:gs>
            </a:gsLst>
            <a:lin ang="0" scaled="1"/>
          </a:gradFill>
          <a:ln w="9525" algn="ctr">
            <a:noFill/>
            <a:miter lim="800000"/>
            <a:headEnd/>
            <a:tailEnd/>
          </a:ln>
          <a:effectLst/>
        </p:spPr>
        <p:txBody>
          <a:bodyPr wrap="none" lIns="91386" tIns="45692" rIns="91386" bIns="45692" anchor="ctr"/>
          <a:lstStyle/>
          <a:p>
            <a:endParaRPr lang="zh-CN" altLang="en-US"/>
          </a:p>
        </p:txBody>
      </p:sp>
      <p:sp>
        <p:nvSpPr>
          <p:cNvPr id="384007" name="AutoShape 7"/>
          <p:cNvSpPr>
            <a:spLocks noChangeArrowheads="1"/>
          </p:cNvSpPr>
          <p:nvPr/>
        </p:nvSpPr>
        <p:spPr bwMode="auto">
          <a:xfrm>
            <a:off x="4624394" y="1052513"/>
            <a:ext cx="1908175" cy="2735262"/>
          </a:xfrm>
          <a:prstGeom prst="downArrowCallout">
            <a:avLst>
              <a:gd name="adj1" fmla="val 34065"/>
              <a:gd name="adj2" fmla="val 17032"/>
              <a:gd name="adj3" fmla="val 15582"/>
              <a:gd name="adj4" fmla="val 89130"/>
            </a:avLst>
          </a:prstGeom>
          <a:gradFill rotWithShape="1">
            <a:gsLst>
              <a:gs pos="0">
                <a:srgbClr val="F8F8F8"/>
              </a:gs>
              <a:gs pos="100000">
                <a:srgbClr val="DDDDDD"/>
              </a:gs>
            </a:gsLst>
            <a:lin ang="5400000" scaled="1"/>
          </a:gradFill>
          <a:ln w="9525" algn="ctr">
            <a:solidFill>
              <a:srgbClr val="C0C0C0"/>
            </a:solidFill>
            <a:miter lim="800000"/>
            <a:headEnd/>
            <a:tailEnd/>
          </a:ln>
          <a:effectLst/>
        </p:spPr>
        <p:txBody>
          <a:bodyPr wrap="none" lIns="91386" tIns="45692" rIns="91386" bIns="45692" anchor="ctr"/>
          <a:lstStyle/>
          <a:p>
            <a:pPr algn="ctr">
              <a:lnSpc>
                <a:spcPct val="120000"/>
              </a:lnSpc>
            </a:pPr>
            <a:endParaRPr lang="zh-CN" altLang="zh-CN" sz="1200" b="0">
              <a:solidFill>
                <a:srgbClr val="333333"/>
              </a:solidFill>
              <a:latin typeface="微软雅黑" pitchFamily="34" charset="-122"/>
              <a:ea typeface="微软雅黑" pitchFamily="34" charset="-122"/>
            </a:endParaRPr>
          </a:p>
        </p:txBody>
      </p:sp>
      <p:sp>
        <p:nvSpPr>
          <p:cNvPr id="384008" name="AutoShape 8"/>
          <p:cNvSpPr>
            <a:spLocks noChangeArrowheads="1"/>
          </p:cNvSpPr>
          <p:nvPr/>
        </p:nvSpPr>
        <p:spPr bwMode="auto">
          <a:xfrm>
            <a:off x="576269" y="1052513"/>
            <a:ext cx="1908175" cy="2735262"/>
          </a:xfrm>
          <a:prstGeom prst="downArrowCallout">
            <a:avLst>
              <a:gd name="adj1" fmla="val 34065"/>
              <a:gd name="adj2" fmla="val 17032"/>
              <a:gd name="adj3" fmla="val 15582"/>
              <a:gd name="adj4" fmla="val 89130"/>
            </a:avLst>
          </a:prstGeom>
          <a:gradFill rotWithShape="1">
            <a:gsLst>
              <a:gs pos="0">
                <a:srgbClr val="F8F8F8"/>
              </a:gs>
              <a:gs pos="100000">
                <a:srgbClr val="DDDDDD"/>
              </a:gs>
            </a:gsLst>
            <a:lin ang="5400000" scaled="1"/>
          </a:gradFill>
          <a:ln w="9525" algn="ctr">
            <a:solidFill>
              <a:srgbClr val="C0C0C0"/>
            </a:solidFill>
            <a:miter lim="800000"/>
            <a:headEnd/>
            <a:tailEnd/>
          </a:ln>
          <a:effectLst/>
        </p:spPr>
        <p:txBody>
          <a:bodyPr wrap="none" lIns="91386" tIns="45692" rIns="91386" bIns="45692" anchor="ctr"/>
          <a:lstStyle/>
          <a:p>
            <a:pPr algn="ctr">
              <a:lnSpc>
                <a:spcPct val="120000"/>
              </a:lnSpc>
            </a:pPr>
            <a:endParaRPr lang="zh-CN" altLang="zh-CN" sz="1200" b="0">
              <a:solidFill>
                <a:srgbClr val="333333"/>
              </a:solidFill>
              <a:latin typeface="微软雅黑" pitchFamily="34" charset="-122"/>
              <a:ea typeface="微软雅黑" pitchFamily="34" charset="-122"/>
            </a:endParaRPr>
          </a:p>
        </p:txBody>
      </p:sp>
      <p:sp>
        <p:nvSpPr>
          <p:cNvPr id="384009" name="AutoShape 9"/>
          <p:cNvSpPr>
            <a:spLocks noChangeArrowheads="1"/>
          </p:cNvSpPr>
          <p:nvPr/>
        </p:nvSpPr>
        <p:spPr bwMode="auto">
          <a:xfrm>
            <a:off x="2611444" y="1052513"/>
            <a:ext cx="1908175" cy="2735262"/>
          </a:xfrm>
          <a:prstGeom prst="downArrowCallout">
            <a:avLst>
              <a:gd name="adj1" fmla="val 34065"/>
              <a:gd name="adj2" fmla="val 17032"/>
              <a:gd name="adj3" fmla="val 15582"/>
              <a:gd name="adj4" fmla="val 89130"/>
            </a:avLst>
          </a:prstGeom>
          <a:gradFill rotWithShape="1">
            <a:gsLst>
              <a:gs pos="0">
                <a:srgbClr val="F8F8F8"/>
              </a:gs>
              <a:gs pos="100000">
                <a:srgbClr val="DDDDDD"/>
              </a:gs>
            </a:gsLst>
            <a:lin ang="5400000" scaled="1"/>
          </a:gradFill>
          <a:ln w="9525" algn="ctr">
            <a:solidFill>
              <a:srgbClr val="C0C0C0"/>
            </a:solidFill>
            <a:miter lim="800000"/>
            <a:headEnd/>
            <a:tailEnd/>
          </a:ln>
          <a:effectLst/>
        </p:spPr>
        <p:txBody>
          <a:bodyPr wrap="none" lIns="91386" tIns="45692" rIns="91386" bIns="45692" anchor="ctr"/>
          <a:lstStyle/>
          <a:p>
            <a:pPr algn="ctr">
              <a:lnSpc>
                <a:spcPct val="120000"/>
              </a:lnSpc>
            </a:pPr>
            <a:endParaRPr lang="zh-CN" altLang="zh-CN" sz="1200" b="0">
              <a:solidFill>
                <a:srgbClr val="333333"/>
              </a:solidFill>
              <a:latin typeface="微软雅黑" pitchFamily="34" charset="-122"/>
              <a:ea typeface="微软雅黑" pitchFamily="34" charset="-122"/>
            </a:endParaRPr>
          </a:p>
        </p:txBody>
      </p:sp>
      <p:sp>
        <p:nvSpPr>
          <p:cNvPr id="384010" name="AutoShape 10"/>
          <p:cNvSpPr>
            <a:spLocks noChangeArrowheads="1"/>
          </p:cNvSpPr>
          <p:nvPr/>
        </p:nvSpPr>
        <p:spPr bwMode="auto">
          <a:xfrm>
            <a:off x="6659569" y="1052513"/>
            <a:ext cx="1908175" cy="2735262"/>
          </a:xfrm>
          <a:prstGeom prst="downArrowCallout">
            <a:avLst>
              <a:gd name="adj1" fmla="val 34065"/>
              <a:gd name="adj2" fmla="val 17032"/>
              <a:gd name="adj3" fmla="val 15582"/>
              <a:gd name="adj4" fmla="val 89130"/>
            </a:avLst>
          </a:prstGeom>
          <a:gradFill rotWithShape="1">
            <a:gsLst>
              <a:gs pos="0">
                <a:srgbClr val="F8F8F8"/>
              </a:gs>
              <a:gs pos="100000">
                <a:srgbClr val="DDDDDD"/>
              </a:gs>
            </a:gsLst>
            <a:lin ang="5400000" scaled="1"/>
          </a:gradFill>
          <a:ln w="9525" algn="ctr">
            <a:solidFill>
              <a:srgbClr val="C0C0C0"/>
            </a:solidFill>
            <a:miter lim="800000"/>
            <a:headEnd/>
            <a:tailEnd/>
          </a:ln>
          <a:effectLst/>
        </p:spPr>
        <p:txBody>
          <a:bodyPr wrap="none" lIns="91386" tIns="45692" rIns="91386" bIns="45692" anchor="ctr"/>
          <a:lstStyle/>
          <a:p>
            <a:pPr algn="ctr">
              <a:lnSpc>
                <a:spcPct val="120000"/>
              </a:lnSpc>
            </a:pPr>
            <a:endParaRPr lang="zh-CN" altLang="zh-CN" sz="1200" b="0">
              <a:solidFill>
                <a:srgbClr val="333333"/>
              </a:solidFill>
              <a:latin typeface="微软雅黑" pitchFamily="34" charset="-122"/>
              <a:ea typeface="微软雅黑" pitchFamily="34" charset="-122"/>
            </a:endParaRPr>
          </a:p>
        </p:txBody>
      </p:sp>
      <p:sp>
        <p:nvSpPr>
          <p:cNvPr id="384011" name="Oval 11"/>
          <p:cNvSpPr>
            <a:spLocks noChangeArrowheads="1"/>
          </p:cNvSpPr>
          <p:nvPr/>
        </p:nvSpPr>
        <p:spPr bwMode="auto">
          <a:xfrm>
            <a:off x="1146181" y="5108581"/>
            <a:ext cx="1000125" cy="212725"/>
          </a:xfrm>
          <a:prstGeom prst="ellipse">
            <a:avLst/>
          </a:prstGeom>
          <a:gradFill rotWithShape="1">
            <a:gsLst>
              <a:gs pos="0">
                <a:schemeClr val="tx1">
                  <a:alpha val="98000"/>
                </a:schemeClr>
              </a:gs>
              <a:gs pos="100000">
                <a:schemeClr val="bg1">
                  <a:alpha val="0"/>
                </a:schemeClr>
              </a:gs>
            </a:gsLst>
            <a:path path="shape">
              <a:fillToRect l="50000" t="50000" r="50000" b="50000"/>
            </a:path>
          </a:gradFill>
          <a:ln w="9525" algn="ctr">
            <a:noFill/>
            <a:round/>
            <a:headEnd/>
            <a:tailEnd/>
          </a:ln>
          <a:effectLst/>
        </p:spPr>
        <p:txBody>
          <a:bodyPr wrap="none" lIns="91386" tIns="45692" rIns="91386" bIns="45692" anchor="ctr"/>
          <a:lstStyle/>
          <a:p>
            <a:endParaRPr lang="zh-CN" altLang="en-US"/>
          </a:p>
        </p:txBody>
      </p:sp>
      <p:sp>
        <p:nvSpPr>
          <p:cNvPr id="384019" name="Oval 19"/>
          <p:cNvSpPr>
            <a:spLocks noChangeArrowheads="1"/>
          </p:cNvSpPr>
          <p:nvPr/>
        </p:nvSpPr>
        <p:spPr bwMode="auto">
          <a:xfrm>
            <a:off x="3109919" y="5092706"/>
            <a:ext cx="1000125" cy="212725"/>
          </a:xfrm>
          <a:prstGeom prst="ellipse">
            <a:avLst/>
          </a:prstGeom>
          <a:gradFill rotWithShape="1">
            <a:gsLst>
              <a:gs pos="0">
                <a:schemeClr val="tx1">
                  <a:alpha val="98000"/>
                </a:schemeClr>
              </a:gs>
              <a:gs pos="100000">
                <a:schemeClr val="bg1">
                  <a:alpha val="0"/>
                </a:schemeClr>
              </a:gs>
            </a:gsLst>
            <a:path path="shape">
              <a:fillToRect l="50000" t="50000" r="50000" b="50000"/>
            </a:path>
          </a:gradFill>
          <a:ln w="9525" algn="ctr">
            <a:noFill/>
            <a:round/>
            <a:headEnd/>
            <a:tailEnd/>
          </a:ln>
          <a:effectLst/>
        </p:spPr>
        <p:txBody>
          <a:bodyPr wrap="none" lIns="91386" tIns="45692" rIns="91386" bIns="45692" anchor="ctr"/>
          <a:lstStyle/>
          <a:p>
            <a:endParaRPr lang="zh-CN" altLang="en-US"/>
          </a:p>
        </p:txBody>
      </p:sp>
      <p:sp>
        <p:nvSpPr>
          <p:cNvPr id="384026" name="Oval 26"/>
          <p:cNvSpPr>
            <a:spLocks noChangeArrowheads="1"/>
          </p:cNvSpPr>
          <p:nvPr/>
        </p:nvSpPr>
        <p:spPr bwMode="auto">
          <a:xfrm>
            <a:off x="5073656" y="5092706"/>
            <a:ext cx="1000125" cy="212725"/>
          </a:xfrm>
          <a:prstGeom prst="ellipse">
            <a:avLst/>
          </a:prstGeom>
          <a:gradFill rotWithShape="1">
            <a:gsLst>
              <a:gs pos="0">
                <a:schemeClr val="tx1">
                  <a:alpha val="98000"/>
                </a:schemeClr>
              </a:gs>
              <a:gs pos="100000">
                <a:schemeClr val="bg1">
                  <a:alpha val="0"/>
                </a:schemeClr>
              </a:gs>
            </a:gsLst>
            <a:path path="shape">
              <a:fillToRect l="50000" t="50000" r="50000" b="50000"/>
            </a:path>
          </a:gradFill>
          <a:ln w="9525" algn="ctr">
            <a:noFill/>
            <a:round/>
            <a:headEnd/>
            <a:tailEnd/>
          </a:ln>
          <a:effectLst/>
        </p:spPr>
        <p:txBody>
          <a:bodyPr wrap="none" lIns="91386" tIns="45692" rIns="91386" bIns="45692" anchor="ctr"/>
          <a:lstStyle/>
          <a:p>
            <a:endParaRPr lang="zh-CN" altLang="en-US"/>
          </a:p>
        </p:txBody>
      </p:sp>
      <p:sp>
        <p:nvSpPr>
          <p:cNvPr id="384033" name="Oval 33"/>
          <p:cNvSpPr>
            <a:spLocks noChangeArrowheads="1"/>
          </p:cNvSpPr>
          <p:nvPr/>
        </p:nvSpPr>
        <p:spPr bwMode="auto">
          <a:xfrm>
            <a:off x="7038981" y="5092706"/>
            <a:ext cx="1000125" cy="212725"/>
          </a:xfrm>
          <a:prstGeom prst="ellipse">
            <a:avLst/>
          </a:prstGeom>
          <a:gradFill rotWithShape="1">
            <a:gsLst>
              <a:gs pos="0">
                <a:schemeClr val="tx1">
                  <a:alpha val="98000"/>
                </a:schemeClr>
              </a:gs>
              <a:gs pos="100000">
                <a:schemeClr val="bg1">
                  <a:alpha val="0"/>
                </a:schemeClr>
              </a:gs>
            </a:gsLst>
            <a:path path="shape">
              <a:fillToRect l="50000" t="50000" r="50000" b="50000"/>
            </a:path>
          </a:gradFill>
          <a:ln w="9525" algn="ctr">
            <a:noFill/>
            <a:round/>
            <a:headEnd/>
            <a:tailEnd/>
          </a:ln>
          <a:effectLst/>
        </p:spPr>
        <p:txBody>
          <a:bodyPr wrap="none" lIns="91386" tIns="45692" rIns="91386" bIns="45692" anchor="ctr"/>
          <a:lstStyle/>
          <a:p>
            <a:endParaRPr lang="zh-CN" altLang="en-US"/>
          </a:p>
        </p:txBody>
      </p:sp>
      <p:sp>
        <p:nvSpPr>
          <p:cNvPr id="384099" name="Text Box 99"/>
          <p:cNvSpPr txBox="1">
            <a:spLocks noChangeArrowheads="1"/>
          </p:cNvSpPr>
          <p:nvPr/>
        </p:nvSpPr>
        <p:spPr bwMode="auto">
          <a:xfrm>
            <a:off x="2411413" y="5862638"/>
            <a:ext cx="4448175" cy="364424"/>
          </a:xfrm>
          <a:prstGeom prst="rect">
            <a:avLst/>
          </a:prstGeom>
          <a:noFill/>
          <a:ln w="9525">
            <a:noFill/>
            <a:miter lim="800000"/>
            <a:headEnd/>
            <a:tailEnd/>
          </a:ln>
          <a:effectLst/>
        </p:spPr>
        <p:txBody>
          <a:bodyPr lIns="89946" tIns="46772" rIns="89946" bIns="46772">
            <a:spAutoFit/>
          </a:bodyPr>
          <a:lstStyle/>
          <a:p>
            <a:pPr algn="ctr" eaLnBrk="0" hangingPunct="0">
              <a:lnSpc>
                <a:spcPct val="120000"/>
              </a:lnSpc>
              <a:buSzPct val="75000"/>
            </a:pPr>
            <a:r>
              <a:rPr lang="zh-CN" altLang="en-US">
                <a:latin typeface="微软雅黑" pitchFamily="34" charset="-122"/>
                <a:ea typeface="微软雅黑" pitchFamily="34" charset="-122"/>
              </a:rPr>
              <a:t>结构良好的</a:t>
            </a:r>
            <a:r>
              <a:rPr lang="en-US" altLang="zh-CN">
                <a:latin typeface="微软雅黑" pitchFamily="34" charset="-122"/>
                <a:ea typeface="微软雅黑" pitchFamily="34" charset="-122"/>
              </a:rPr>
              <a:t>B/S</a:t>
            </a:r>
            <a:r>
              <a:rPr lang="zh-CN" altLang="en-US">
                <a:latin typeface="微软雅黑" pitchFamily="34" charset="-122"/>
                <a:ea typeface="微软雅黑" pitchFamily="34" charset="-122"/>
              </a:rPr>
              <a:t>系统支持大规模并发</a:t>
            </a:r>
          </a:p>
        </p:txBody>
      </p:sp>
      <p:sp>
        <p:nvSpPr>
          <p:cNvPr id="384136" name="AutoShape 136"/>
          <p:cNvSpPr>
            <a:spLocks noChangeArrowheads="1"/>
          </p:cNvSpPr>
          <p:nvPr/>
        </p:nvSpPr>
        <p:spPr bwMode="auto">
          <a:xfrm flipH="1">
            <a:off x="1042988" y="4797425"/>
            <a:ext cx="6940550" cy="1081088"/>
          </a:xfrm>
          <a:custGeom>
            <a:avLst/>
            <a:gdLst>
              <a:gd name="G0" fmla="+- -50819 0 0"/>
              <a:gd name="G1" fmla="+- -11790227 0 0"/>
              <a:gd name="G2" fmla="+- -50819 0 -11790227"/>
              <a:gd name="G3" fmla="+- 10800 0 0"/>
              <a:gd name="G4" fmla="+- 0 0 -50819"/>
              <a:gd name="T0" fmla="*/ 360 256 1"/>
              <a:gd name="T1" fmla="*/ 0 256 1"/>
              <a:gd name="G5" fmla="+- G2 T0 T1"/>
              <a:gd name="G6" fmla="?: G2 G2 G5"/>
              <a:gd name="G7" fmla="+- 0 0 G6"/>
              <a:gd name="G8" fmla="+- 8275 0 0"/>
              <a:gd name="G9" fmla="+- 0 0 -11790227"/>
              <a:gd name="G10" fmla="+- 8275 0 2700"/>
              <a:gd name="G11" fmla="cos G10 -50819"/>
              <a:gd name="G12" fmla="sin G10 -50819"/>
              <a:gd name="G13" fmla="cos 13500 -50819"/>
              <a:gd name="G14" fmla="sin 13500 -50819"/>
              <a:gd name="G15" fmla="+- G11 10800 0"/>
              <a:gd name="G16" fmla="+- G12 10800 0"/>
              <a:gd name="G17" fmla="+- G13 10800 0"/>
              <a:gd name="G18" fmla="+- G14 10800 0"/>
              <a:gd name="G19" fmla="*/ 8275 1 2"/>
              <a:gd name="G20" fmla="+- G19 5400 0"/>
              <a:gd name="G21" fmla="cos G20 -50819"/>
              <a:gd name="G22" fmla="sin G20 -50819"/>
              <a:gd name="G23" fmla="+- G21 10800 0"/>
              <a:gd name="G24" fmla="+- G12 G23 G22"/>
              <a:gd name="G25" fmla="+- G22 G23 G11"/>
              <a:gd name="G26" fmla="cos 10800 -50819"/>
              <a:gd name="G27" fmla="sin 10800 -50819"/>
              <a:gd name="G28" fmla="cos 8275 -50819"/>
              <a:gd name="G29" fmla="sin 8275 -50819"/>
              <a:gd name="G30" fmla="+- G26 10800 0"/>
              <a:gd name="G31" fmla="+- G27 10800 0"/>
              <a:gd name="G32" fmla="+- G28 10800 0"/>
              <a:gd name="G33" fmla="+- G29 10800 0"/>
              <a:gd name="G34" fmla="+- G19 5400 0"/>
              <a:gd name="G35" fmla="cos G34 -11790227"/>
              <a:gd name="G36" fmla="sin G34 -11790227"/>
              <a:gd name="G37" fmla="+/ -11790227 -50819 2"/>
              <a:gd name="T2" fmla="*/ 180 256 1"/>
              <a:gd name="T3" fmla="*/ 0 256 1"/>
              <a:gd name="G38" fmla="+- G37 T2 T3"/>
              <a:gd name="G39" fmla="?: G2 G37 G38"/>
              <a:gd name="G40" fmla="cos 10800 G39"/>
              <a:gd name="G41" fmla="sin 10800 G39"/>
              <a:gd name="G42" fmla="cos 8275 G39"/>
              <a:gd name="G43" fmla="sin 8275 G39"/>
              <a:gd name="G44" fmla="+- G40 10800 0"/>
              <a:gd name="G45" fmla="+- G41 10800 0"/>
              <a:gd name="G46" fmla="+- G42 10800 0"/>
              <a:gd name="G47" fmla="+- G43 10800 0"/>
              <a:gd name="G48" fmla="+- G35 10800 0"/>
              <a:gd name="G49" fmla="+- G36 10800 0"/>
              <a:gd name="T4" fmla="*/ 10735 w 21600"/>
              <a:gd name="T5" fmla="*/ 0 h 21600"/>
              <a:gd name="T6" fmla="*/ 1262 w 21600"/>
              <a:gd name="T7" fmla="*/ 10784 h 21600"/>
              <a:gd name="T8" fmla="*/ 10750 w 21600"/>
              <a:gd name="T9" fmla="*/ 2525 h 21600"/>
              <a:gd name="T10" fmla="*/ 24298 w 21600"/>
              <a:gd name="T11" fmla="*/ 10617 h 21600"/>
              <a:gd name="T12" fmla="*/ 20391 w 21600"/>
              <a:gd name="T13" fmla="*/ 14633 h 21600"/>
              <a:gd name="T14" fmla="*/ 16374 w 21600"/>
              <a:gd name="T15" fmla="*/ 1072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074" y="10688"/>
                </a:moveTo>
                <a:cubicBezTo>
                  <a:pt x="19012" y="6161"/>
                  <a:pt x="15326" y="2525"/>
                  <a:pt x="10800" y="2525"/>
                </a:cubicBezTo>
                <a:cubicBezTo>
                  <a:pt x="6235" y="2524"/>
                  <a:pt x="2532" y="6221"/>
                  <a:pt x="2525" y="10786"/>
                </a:cubicBezTo>
                <a:lnTo>
                  <a:pt x="0" y="10782"/>
                </a:lnTo>
                <a:cubicBezTo>
                  <a:pt x="9" y="4824"/>
                  <a:pt x="4842" y="-1"/>
                  <a:pt x="10800" y="0"/>
                </a:cubicBezTo>
                <a:cubicBezTo>
                  <a:pt x="16707" y="0"/>
                  <a:pt x="21519" y="4746"/>
                  <a:pt x="21599" y="10653"/>
                </a:cubicBezTo>
                <a:lnTo>
                  <a:pt x="24298" y="10617"/>
                </a:lnTo>
                <a:lnTo>
                  <a:pt x="20391" y="14633"/>
                </a:lnTo>
                <a:lnTo>
                  <a:pt x="16374" y="10724"/>
                </a:lnTo>
                <a:lnTo>
                  <a:pt x="19074" y="10688"/>
                </a:lnTo>
                <a:close/>
              </a:path>
            </a:pathLst>
          </a:custGeom>
          <a:gradFill rotWithShape="1">
            <a:gsLst>
              <a:gs pos="0">
                <a:srgbClr val="FFFFFF">
                  <a:alpha val="0"/>
                </a:srgbClr>
              </a:gs>
              <a:gs pos="100000">
                <a:srgbClr val="A50021"/>
              </a:gs>
            </a:gsLst>
            <a:lin ang="0" scaled="1"/>
          </a:gradFill>
          <a:ln w="9525" algn="ctr">
            <a:noFill/>
            <a:miter lim="800000"/>
            <a:headEnd/>
            <a:tailEnd/>
          </a:ln>
          <a:effectLst/>
        </p:spPr>
        <p:txBody>
          <a:bodyPr wrap="none" lIns="91386" tIns="45692" rIns="91386" bIns="45692" anchor="ctr"/>
          <a:lstStyle/>
          <a:p>
            <a:endParaRPr lang="zh-CN" altLang="en-US"/>
          </a:p>
        </p:txBody>
      </p:sp>
      <p:grpSp>
        <p:nvGrpSpPr>
          <p:cNvPr id="384020" name="Group 20"/>
          <p:cNvGrpSpPr>
            <a:grpSpLocks/>
          </p:cNvGrpSpPr>
          <p:nvPr/>
        </p:nvGrpSpPr>
        <p:grpSpPr bwMode="auto">
          <a:xfrm>
            <a:off x="2927350" y="3862394"/>
            <a:ext cx="1365250" cy="1366837"/>
            <a:chOff x="1844" y="2794"/>
            <a:chExt cx="860" cy="861"/>
          </a:xfrm>
        </p:grpSpPr>
        <p:sp>
          <p:nvSpPr>
            <p:cNvPr id="384021" name="Oval 21"/>
            <p:cNvSpPr>
              <a:spLocks noChangeArrowheads="1"/>
            </p:cNvSpPr>
            <p:nvPr/>
          </p:nvSpPr>
          <p:spPr bwMode="auto">
            <a:xfrm>
              <a:off x="1844" y="2794"/>
              <a:ext cx="860" cy="861"/>
            </a:xfrm>
            <a:prstGeom prst="ellipse">
              <a:avLst/>
            </a:prstGeom>
            <a:gradFill rotWithShape="1">
              <a:gsLst>
                <a:gs pos="0">
                  <a:srgbClr val="FFFFFF"/>
                </a:gs>
                <a:gs pos="100000">
                  <a:srgbClr val="969696">
                    <a:alpha val="48000"/>
                  </a:srgbClr>
                </a:gs>
              </a:gsLst>
              <a:path path="shape">
                <a:fillToRect l="50000" t="50000" r="50000" b="50000"/>
              </a:path>
            </a:gradFill>
            <a:ln w="9525">
              <a:noFill/>
              <a:round/>
              <a:headEnd/>
              <a:tailEnd/>
            </a:ln>
            <a:effectLst/>
          </p:spPr>
          <p:txBody>
            <a:bodyPr wrap="none" anchor="ctr"/>
            <a:lstStyle/>
            <a:p>
              <a:pPr algn="ctr"/>
              <a:r>
                <a:rPr lang="en-US" altLang="zh-CN" sz="1800" b="0">
                  <a:solidFill>
                    <a:srgbClr val="000000"/>
                  </a:solidFill>
                  <a:latin typeface="微软雅黑" pitchFamily="34" charset="-122"/>
                  <a:ea typeface="微软雅黑" pitchFamily="34" charset="-122"/>
                </a:rPr>
                <a:t> </a:t>
              </a:r>
            </a:p>
          </p:txBody>
        </p:sp>
        <p:sp>
          <p:nvSpPr>
            <p:cNvPr id="384022" name="PubChord"/>
            <p:cNvSpPr>
              <a:spLocks noEditPoints="1" noChangeArrowheads="1"/>
            </p:cNvSpPr>
            <p:nvPr/>
          </p:nvSpPr>
          <p:spPr bwMode="auto">
            <a:xfrm rot="-45893459">
              <a:off x="1844" y="2794"/>
              <a:ext cx="856" cy="856"/>
            </a:xfrm>
            <a:custGeom>
              <a:avLst/>
              <a:gdLst>
                <a:gd name="G0" fmla="+- 0 0 0"/>
                <a:gd name="G1" fmla="sin 10800 -5456390"/>
                <a:gd name="G2" fmla="cos 10800 -5456390"/>
                <a:gd name="G3" fmla="sin 10800 -5141557"/>
                <a:gd name="G4" fmla="cos 10800 -5141557"/>
                <a:gd name="G5" fmla="+- G1 10800 0"/>
                <a:gd name="G6" fmla="+- G2 10800 0"/>
                <a:gd name="G7" fmla="+- G3 10800 0"/>
                <a:gd name="G8" fmla="+- G4 10800 0"/>
                <a:gd name="G9" fmla="+- 10800 0 0"/>
                <a:gd name="G10" fmla="+/ G5 G7 2"/>
                <a:gd name="G11" fmla="+/ G6 G8 2"/>
                <a:gd name="T0" fmla="*/ 12067 w 21600"/>
                <a:gd name="T1" fmla="*/ 74 h 21600"/>
                <a:gd name="T2" fmla="*/ 12514 w 21600"/>
                <a:gd name="T3" fmla="*/ 146 h 21600"/>
                <a:gd name="T4" fmla="*/ 12961 w 21600"/>
                <a:gd name="T5" fmla="*/ 218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2066" y="74"/>
                  </a:moveTo>
                  <a:cubicBezTo>
                    <a:pt x="11646" y="24"/>
                    <a:pt x="11223" y="0"/>
                    <a:pt x="10800" y="0"/>
                  </a:cubicBezTo>
                  <a:cubicBezTo>
                    <a:pt x="4835" y="0"/>
                    <a:pt x="0" y="4835"/>
                    <a:pt x="0" y="10800"/>
                  </a:cubicBezTo>
                  <a:cubicBezTo>
                    <a:pt x="0" y="16764"/>
                    <a:pt x="4835" y="21600"/>
                    <a:pt x="10800" y="21600"/>
                  </a:cubicBezTo>
                  <a:cubicBezTo>
                    <a:pt x="16764" y="21600"/>
                    <a:pt x="21600" y="16764"/>
                    <a:pt x="21600" y="10800"/>
                  </a:cubicBezTo>
                  <a:cubicBezTo>
                    <a:pt x="21600" y="5668"/>
                    <a:pt x="17988" y="1245"/>
                    <a:pt x="12960" y="218"/>
                  </a:cubicBezTo>
                  <a:close/>
                </a:path>
              </a:pathLst>
            </a:custGeom>
            <a:gradFill rotWithShape="1">
              <a:gsLst>
                <a:gs pos="0">
                  <a:srgbClr val="FF9933"/>
                </a:gs>
                <a:gs pos="100000">
                  <a:srgbClr val="990000"/>
                </a:gs>
              </a:gsLst>
              <a:lin ang="5400000" scaled="1"/>
            </a:gradFill>
            <a:ln w="9525" algn="ctr">
              <a:noFill/>
              <a:miter lim="800000"/>
              <a:headEnd/>
              <a:tailEnd/>
            </a:ln>
            <a:effectLst/>
          </p:spPr>
          <p:txBody>
            <a:bodyPr wrap="none" anchor="ctr"/>
            <a:lstStyle/>
            <a:p>
              <a:endParaRPr lang="zh-CN" altLang="en-US"/>
            </a:p>
          </p:txBody>
        </p:sp>
        <p:sp>
          <p:nvSpPr>
            <p:cNvPr id="384023" name="PubChord"/>
            <p:cNvSpPr>
              <a:spLocks noEditPoints="1" noChangeArrowheads="1"/>
            </p:cNvSpPr>
            <p:nvPr/>
          </p:nvSpPr>
          <p:spPr bwMode="auto">
            <a:xfrm rot="-45893459">
              <a:off x="1921" y="2911"/>
              <a:ext cx="696" cy="730"/>
            </a:xfrm>
            <a:custGeom>
              <a:avLst/>
              <a:gdLst>
                <a:gd name="G0" fmla="+- 0 0 0"/>
                <a:gd name="G1" fmla="sin 10800 -4457937"/>
                <a:gd name="G2" fmla="cos 10800 -4457937"/>
                <a:gd name="G3" fmla="sin 10800 -4580863"/>
                <a:gd name="G4" fmla="cos 10800 -4580863"/>
                <a:gd name="G5" fmla="+- G1 10800 0"/>
                <a:gd name="G6" fmla="+- G2 10800 0"/>
                <a:gd name="G7" fmla="+- G3 10800 0"/>
                <a:gd name="G8" fmla="+- G4 10800 0"/>
                <a:gd name="G9" fmla="+- 10800 0 0"/>
                <a:gd name="G10" fmla="+/ G5 G7 2"/>
                <a:gd name="G11" fmla="+/ G6 G8 2"/>
                <a:gd name="T0" fmla="*/ 14841 w 21600"/>
                <a:gd name="T1" fmla="*/ 784 h 21600"/>
                <a:gd name="T2" fmla="*/ 14676 w 21600"/>
                <a:gd name="T3" fmla="*/ 720 h 21600"/>
                <a:gd name="T4" fmla="*/ 14511 w 21600"/>
                <a:gd name="T5" fmla="*/ 657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4840" y="784"/>
                  </a:moveTo>
                  <a:cubicBezTo>
                    <a:pt x="14731" y="740"/>
                    <a:pt x="14621" y="698"/>
                    <a:pt x="14510" y="657"/>
                  </a:cubicBezTo>
                  <a:close/>
                </a:path>
              </a:pathLst>
            </a:custGeom>
            <a:gradFill rotWithShape="1">
              <a:gsLst>
                <a:gs pos="0">
                  <a:srgbClr val="91C4F3">
                    <a:alpha val="11000"/>
                  </a:srgbClr>
                </a:gs>
                <a:gs pos="100000">
                  <a:srgbClr val="3333FF">
                    <a:alpha val="0"/>
                  </a:srgbClr>
                </a:gs>
              </a:gsLst>
              <a:lin ang="0" scaled="1"/>
            </a:gradFill>
            <a:ln w="9525">
              <a:noFill/>
              <a:miter lim="800000"/>
              <a:headEnd/>
              <a:tailEnd/>
            </a:ln>
            <a:effectLst/>
          </p:spPr>
          <p:txBody>
            <a:bodyPr/>
            <a:lstStyle/>
            <a:p>
              <a:endParaRPr lang="zh-CN" altLang="en-US"/>
            </a:p>
          </p:txBody>
        </p:sp>
        <p:sp>
          <p:nvSpPr>
            <p:cNvPr id="384024" name="Oval 24"/>
            <p:cNvSpPr>
              <a:spLocks noChangeArrowheads="1"/>
            </p:cNvSpPr>
            <p:nvPr/>
          </p:nvSpPr>
          <p:spPr bwMode="auto">
            <a:xfrm>
              <a:off x="2038" y="2796"/>
              <a:ext cx="475" cy="370"/>
            </a:xfrm>
            <a:prstGeom prst="ellipse">
              <a:avLst/>
            </a:prstGeom>
            <a:gradFill rotWithShape="1">
              <a:gsLst>
                <a:gs pos="0">
                  <a:srgbClr val="F8F8F8">
                    <a:alpha val="80000"/>
                  </a:srgbClr>
                </a:gs>
                <a:gs pos="100000">
                  <a:srgbClr val="C0C0C0">
                    <a:alpha val="0"/>
                  </a:srgbClr>
                </a:gs>
              </a:gsLst>
              <a:lin ang="5400000" scaled="1"/>
            </a:gradFill>
            <a:ln w="9525" algn="ctr">
              <a:noFill/>
              <a:round/>
              <a:headEnd/>
              <a:tailEnd/>
            </a:ln>
            <a:effectLst/>
          </p:spPr>
          <p:txBody>
            <a:bodyPr wrap="none" anchor="ctr"/>
            <a:lstStyle/>
            <a:p>
              <a:pPr algn="ctr"/>
              <a:r>
                <a:rPr lang="en-US" altLang="zh-CN" sz="1800" b="0">
                  <a:solidFill>
                    <a:srgbClr val="000000"/>
                  </a:solidFill>
                  <a:latin typeface="微软雅黑" pitchFamily="34" charset="-122"/>
                  <a:ea typeface="微软雅黑" pitchFamily="34" charset="-122"/>
                </a:rPr>
                <a:t> </a:t>
              </a:r>
            </a:p>
          </p:txBody>
        </p:sp>
        <p:sp>
          <p:nvSpPr>
            <p:cNvPr id="384025" name="Rectangle 25"/>
            <p:cNvSpPr>
              <a:spLocks noChangeArrowheads="1"/>
            </p:cNvSpPr>
            <p:nvPr/>
          </p:nvSpPr>
          <p:spPr bwMode="auto">
            <a:xfrm>
              <a:off x="1886" y="3092"/>
              <a:ext cx="761" cy="253"/>
            </a:xfrm>
            <a:prstGeom prst="rect">
              <a:avLst/>
            </a:prstGeom>
            <a:noFill/>
            <a:ln w="9525">
              <a:noFill/>
              <a:miter lim="800000"/>
              <a:headEnd/>
              <a:tailEnd/>
            </a:ln>
            <a:effectLst/>
          </p:spPr>
          <p:txBody>
            <a:bodyPr wrap="none" lIns="90000" tIns="46800" rIns="90000" bIns="46800">
              <a:spAutoFit/>
            </a:bodyPr>
            <a:lstStyle/>
            <a:p>
              <a:pPr algn="ctr" eaLnBrk="0" hangingPunct="0"/>
              <a:r>
                <a:rPr lang="zh-CN" altLang="en-US" sz="2000">
                  <a:solidFill>
                    <a:schemeClr val="bg1"/>
                  </a:solidFill>
                  <a:latin typeface="微软雅黑" pitchFamily="34" charset="-122"/>
                  <a:ea typeface="微软雅黑" pitchFamily="34" charset="-122"/>
                </a:rPr>
                <a:t>投资保护</a:t>
              </a:r>
              <a:endParaRPr lang="zh-CN" altLang="en-US" sz="3800">
                <a:solidFill>
                  <a:schemeClr val="bg1"/>
                </a:solidFill>
                <a:latin typeface="微软雅黑" pitchFamily="34" charset="-122"/>
                <a:ea typeface="微软雅黑" pitchFamily="34" charset="-122"/>
              </a:endParaRPr>
            </a:p>
          </p:txBody>
        </p:sp>
      </p:grpSp>
      <p:grpSp>
        <p:nvGrpSpPr>
          <p:cNvPr id="384027" name="Group 27"/>
          <p:cNvGrpSpPr>
            <a:grpSpLocks/>
          </p:cNvGrpSpPr>
          <p:nvPr/>
        </p:nvGrpSpPr>
        <p:grpSpPr bwMode="auto">
          <a:xfrm>
            <a:off x="4891088" y="3862394"/>
            <a:ext cx="1365250" cy="1366837"/>
            <a:chOff x="3081" y="2794"/>
            <a:chExt cx="860" cy="861"/>
          </a:xfrm>
        </p:grpSpPr>
        <p:sp>
          <p:nvSpPr>
            <p:cNvPr id="384028" name="Oval 28"/>
            <p:cNvSpPr>
              <a:spLocks noChangeArrowheads="1"/>
            </p:cNvSpPr>
            <p:nvPr/>
          </p:nvSpPr>
          <p:spPr bwMode="auto">
            <a:xfrm>
              <a:off x="3081" y="2794"/>
              <a:ext cx="860" cy="861"/>
            </a:xfrm>
            <a:prstGeom prst="ellipse">
              <a:avLst/>
            </a:prstGeom>
            <a:gradFill rotWithShape="1">
              <a:gsLst>
                <a:gs pos="0">
                  <a:srgbClr val="FFFFFF"/>
                </a:gs>
                <a:gs pos="100000">
                  <a:srgbClr val="969696">
                    <a:alpha val="48000"/>
                  </a:srgbClr>
                </a:gs>
              </a:gsLst>
              <a:path path="shape">
                <a:fillToRect l="50000" t="50000" r="50000" b="50000"/>
              </a:path>
            </a:gradFill>
            <a:ln w="9525">
              <a:noFill/>
              <a:round/>
              <a:headEnd/>
              <a:tailEnd/>
            </a:ln>
            <a:effectLst/>
          </p:spPr>
          <p:txBody>
            <a:bodyPr wrap="none" anchor="ctr"/>
            <a:lstStyle/>
            <a:p>
              <a:pPr algn="ctr"/>
              <a:r>
                <a:rPr lang="en-US" altLang="zh-CN" sz="1800" b="0">
                  <a:solidFill>
                    <a:srgbClr val="000000"/>
                  </a:solidFill>
                  <a:latin typeface="微软雅黑" pitchFamily="34" charset="-122"/>
                  <a:ea typeface="微软雅黑" pitchFamily="34" charset="-122"/>
                </a:rPr>
                <a:t> </a:t>
              </a:r>
            </a:p>
          </p:txBody>
        </p:sp>
        <p:sp>
          <p:nvSpPr>
            <p:cNvPr id="384029" name="PubChord"/>
            <p:cNvSpPr>
              <a:spLocks noEditPoints="1" noChangeArrowheads="1"/>
            </p:cNvSpPr>
            <p:nvPr/>
          </p:nvSpPr>
          <p:spPr bwMode="auto">
            <a:xfrm rot="-45893459">
              <a:off x="3081" y="2794"/>
              <a:ext cx="856" cy="856"/>
            </a:xfrm>
            <a:custGeom>
              <a:avLst/>
              <a:gdLst>
                <a:gd name="G0" fmla="+- 0 0 0"/>
                <a:gd name="G1" fmla="sin 10800 -5456390"/>
                <a:gd name="G2" fmla="cos 10800 -5456390"/>
                <a:gd name="G3" fmla="sin 10800 -5141557"/>
                <a:gd name="G4" fmla="cos 10800 -5141557"/>
                <a:gd name="G5" fmla="+- G1 10800 0"/>
                <a:gd name="G6" fmla="+- G2 10800 0"/>
                <a:gd name="G7" fmla="+- G3 10800 0"/>
                <a:gd name="G8" fmla="+- G4 10800 0"/>
                <a:gd name="G9" fmla="+- 10800 0 0"/>
                <a:gd name="G10" fmla="+/ G5 G7 2"/>
                <a:gd name="G11" fmla="+/ G6 G8 2"/>
                <a:gd name="T0" fmla="*/ 12067 w 21600"/>
                <a:gd name="T1" fmla="*/ 74 h 21600"/>
                <a:gd name="T2" fmla="*/ 12514 w 21600"/>
                <a:gd name="T3" fmla="*/ 146 h 21600"/>
                <a:gd name="T4" fmla="*/ 12961 w 21600"/>
                <a:gd name="T5" fmla="*/ 218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2066" y="74"/>
                  </a:moveTo>
                  <a:cubicBezTo>
                    <a:pt x="11646" y="24"/>
                    <a:pt x="11223" y="0"/>
                    <a:pt x="10800" y="0"/>
                  </a:cubicBezTo>
                  <a:cubicBezTo>
                    <a:pt x="4835" y="0"/>
                    <a:pt x="0" y="4835"/>
                    <a:pt x="0" y="10800"/>
                  </a:cubicBezTo>
                  <a:cubicBezTo>
                    <a:pt x="0" y="16764"/>
                    <a:pt x="4835" y="21600"/>
                    <a:pt x="10800" y="21600"/>
                  </a:cubicBezTo>
                  <a:cubicBezTo>
                    <a:pt x="16764" y="21600"/>
                    <a:pt x="21600" y="16764"/>
                    <a:pt x="21600" y="10800"/>
                  </a:cubicBezTo>
                  <a:cubicBezTo>
                    <a:pt x="21600" y="5668"/>
                    <a:pt x="17988" y="1245"/>
                    <a:pt x="12960" y="218"/>
                  </a:cubicBezTo>
                  <a:close/>
                </a:path>
              </a:pathLst>
            </a:custGeom>
            <a:gradFill rotWithShape="1">
              <a:gsLst>
                <a:gs pos="0">
                  <a:srgbClr val="FF9933"/>
                </a:gs>
                <a:gs pos="100000">
                  <a:srgbClr val="990000"/>
                </a:gs>
              </a:gsLst>
              <a:lin ang="5400000" scaled="1"/>
            </a:gradFill>
            <a:ln w="9525" algn="ctr">
              <a:noFill/>
              <a:miter lim="800000"/>
              <a:headEnd/>
              <a:tailEnd/>
            </a:ln>
            <a:effectLst/>
          </p:spPr>
          <p:txBody>
            <a:bodyPr wrap="none" anchor="ctr"/>
            <a:lstStyle/>
            <a:p>
              <a:endParaRPr lang="zh-CN" altLang="en-US"/>
            </a:p>
          </p:txBody>
        </p:sp>
        <p:sp>
          <p:nvSpPr>
            <p:cNvPr id="384030" name="PubChord"/>
            <p:cNvSpPr>
              <a:spLocks noEditPoints="1" noChangeArrowheads="1"/>
            </p:cNvSpPr>
            <p:nvPr/>
          </p:nvSpPr>
          <p:spPr bwMode="auto">
            <a:xfrm rot="-45893459">
              <a:off x="3158" y="2911"/>
              <a:ext cx="696" cy="730"/>
            </a:xfrm>
            <a:custGeom>
              <a:avLst/>
              <a:gdLst>
                <a:gd name="G0" fmla="+- 0 0 0"/>
                <a:gd name="G1" fmla="sin 10800 -4457937"/>
                <a:gd name="G2" fmla="cos 10800 -4457937"/>
                <a:gd name="G3" fmla="sin 10800 -4580863"/>
                <a:gd name="G4" fmla="cos 10800 -4580863"/>
                <a:gd name="G5" fmla="+- G1 10800 0"/>
                <a:gd name="G6" fmla="+- G2 10800 0"/>
                <a:gd name="G7" fmla="+- G3 10800 0"/>
                <a:gd name="G8" fmla="+- G4 10800 0"/>
                <a:gd name="G9" fmla="+- 10800 0 0"/>
                <a:gd name="G10" fmla="+/ G5 G7 2"/>
                <a:gd name="G11" fmla="+/ G6 G8 2"/>
                <a:gd name="T0" fmla="*/ 14841 w 21600"/>
                <a:gd name="T1" fmla="*/ 784 h 21600"/>
                <a:gd name="T2" fmla="*/ 14676 w 21600"/>
                <a:gd name="T3" fmla="*/ 720 h 21600"/>
                <a:gd name="T4" fmla="*/ 14511 w 21600"/>
                <a:gd name="T5" fmla="*/ 657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4840" y="784"/>
                  </a:moveTo>
                  <a:cubicBezTo>
                    <a:pt x="14731" y="740"/>
                    <a:pt x="14621" y="698"/>
                    <a:pt x="14510" y="657"/>
                  </a:cubicBezTo>
                  <a:close/>
                </a:path>
              </a:pathLst>
            </a:custGeom>
            <a:gradFill rotWithShape="1">
              <a:gsLst>
                <a:gs pos="0">
                  <a:srgbClr val="91C4F3">
                    <a:alpha val="11000"/>
                  </a:srgbClr>
                </a:gs>
                <a:gs pos="100000">
                  <a:srgbClr val="3333FF">
                    <a:alpha val="0"/>
                  </a:srgbClr>
                </a:gs>
              </a:gsLst>
              <a:lin ang="0" scaled="1"/>
            </a:gradFill>
            <a:ln w="9525">
              <a:noFill/>
              <a:miter lim="800000"/>
              <a:headEnd/>
              <a:tailEnd/>
            </a:ln>
            <a:effectLst/>
          </p:spPr>
          <p:txBody>
            <a:bodyPr/>
            <a:lstStyle/>
            <a:p>
              <a:endParaRPr lang="zh-CN" altLang="en-US"/>
            </a:p>
          </p:txBody>
        </p:sp>
        <p:sp>
          <p:nvSpPr>
            <p:cNvPr id="384031" name="Oval 31"/>
            <p:cNvSpPr>
              <a:spLocks noChangeArrowheads="1"/>
            </p:cNvSpPr>
            <p:nvPr/>
          </p:nvSpPr>
          <p:spPr bwMode="auto">
            <a:xfrm>
              <a:off x="3275" y="2796"/>
              <a:ext cx="475" cy="370"/>
            </a:xfrm>
            <a:prstGeom prst="ellipse">
              <a:avLst/>
            </a:prstGeom>
            <a:gradFill rotWithShape="1">
              <a:gsLst>
                <a:gs pos="0">
                  <a:srgbClr val="F8F8F8">
                    <a:alpha val="80000"/>
                  </a:srgbClr>
                </a:gs>
                <a:gs pos="100000">
                  <a:srgbClr val="C0C0C0">
                    <a:alpha val="0"/>
                  </a:srgbClr>
                </a:gs>
              </a:gsLst>
              <a:lin ang="5400000" scaled="1"/>
            </a:gradFill>
            <a:ln w="9525" algn="ctr">
              <a:noFill/>
              <a:round/>
              <a:headEnd/>
              <a:tailEnd/>
            </a:ln>
            <a:effectLst/>
          </p:spPr>
          <p:txBody>
            <a:bodyPr wrap="none" anchor="ctr"/>
            <a:lstStyle/>
            <a:p>
              <a:pPr algn="ctr"/>
              <a:r>
                <a:rPr lang="en-US" altLang="zh-CN" sz="1800" b="0">
                  <a:solidFill>
                    <a:srgbClr val="000000"/>
                  </a:solidFill>
                  <a:latin typeface="微软雅黑" pitchFamily="34" charset="-122"/>
                  <a:ea typeface="微软雅黑" pitchFamily="34" charset="-122"/>
                </a:rPr>
                <a:t> </a:t>
              </a:r>
            </a:p>
          </p:txBody>
        </p:sp>
        <p:sp>
          <p:nvSpPr>
            <p:cNvPr id="384032" name="Rectangle 32"/>
            <p:cNvSpPr>
              <a:spLocks noChangeArrowheads="1"/>
            </p:cNvSpPr>
            <p:nvPr/>
          </p:nvSpPr>
          <p:spPr bwMode="auto">
            <a:xfrm>
              <a:off x="3146" y="3093"/>
              <a:ext cx="761" cy="253"/>
            </a:xfrm>
            <a:prstGeom prst="rect">
              <a:avLst/>
            </a:prstGeom>
            <a:noFill/>
            <a:ln w="9525">
              <a:noFill/>
              <a:miter lim="800000"/>
              <a:headEnd/>
              <a:tailEnd/>
            </a:ln>
            <a:effectLst/>
          </p:spPr>
          <p:txBody>
            <a:bodyPr wrap="none" lIns="90000" tIns="46800" rIns="90000" bIns="46800">
              <a:spAutoFit/>
            </a:bodyPr>
            <a:lstStyle/>
            <a:p>
              <a:pPr algn="ctr" eaLnBrk="0" hangingPunct="0"/>
              <a:r>
                <a:rPr lang="zh-CN" altLang="en-US" sz="2000">
                  <a:solidFill>
                    <a:schemeClr val="bg1"/>
                  </a:solidFill>
                  <a:latin typeface="微软雅黑" pitchFamily="34" charset="-122"/>
                  <a:ea typeface="微软雅黑" pitchFamily="34" charset="-122"/>
                </a:rPr>
                <a:t>快速扩张</a:t>
              </a:r>
            </a:p>
          </p:txBody>
        </p:sp>
      </p:grpSp>
      <p:grpSp>
        <p:nvGrpSpPr>
          <p:cNvPr id="384034" name="Group 34"/>
          <p:cNvGrpSpPr>
            <a:grpSpLocks/>
          </p:cNvGrpSpPr>
          <p:nvPr/>
        </p:nvGrpSpPr>
        <p:grpSpPr bwMode="auto">
          <a:xfrm>
            <a:off x="6856413" y="3862394"/>
            <a:ext cx="1365250" cy="1366837"/>
            <a:chOff x="4319" y="2794"/>
            <a:chExt cx="860" cy="861"/>
          </a:xfrm>
        </p:grpSpPr>
        <p:sp>
          <p:nvSpPr>
            <p:cNvPr id="384035" name="Oval 35"/>
            <p:cNvSpPr>
              <a:spLocks noChangeArrowheads="1"/>
            </p:cNvSpPr>
            <p:nvPr/>
          </p:nvSpPr>
          <p:spPr bwMode="auto">
            <a:xfrm>
              <a:off x="4319" y="2794"/>
              <a:ext cx="860" cy="861"/>
            </a:xfrm>
            <a:prstGeom prst="ellipse">
              <a:avLst/>
            </a:prstGeom>
            <a:gradFill rotWithShape="1">
              <a:gsLst>
                <a:gs pos="0">
                  <a:srgbClr val="FFFFFF"/>
                </a:gs>
                <a:gs pos="100000">
                  <a:srgbClr val="969696">
                    <a:alpha val="48000"/>
                  </a:srgbClr>
                </a:gs>
              </a:gsLst>
              <a:path path="shape">
                <a:fillToRect l="50000" t="50000" r="50000" b="50000"/>
              </a:path>
            </a:gradFill>
            <a:ln w="9525">
              <a:noFill/>
              <a:round/>
              <a:headEnd/>
              <a:tailEnd/>
            </a:ln>
            <a:effectLst/>
          </p:spPr>
          <p:txBody>
            <a:bodyPr wrap="none" anchor="ctr"/>
            <a:lstStyle/>
            <a:p>
              <a:pPr algn="ctr"/>
              <a:r>
                <a:rPr lang="en-US" altLang="zh-CN" sz="1800" b="0">
                  <a:solidFill>
                    <a:srgbClr val="000000"/>
                  </a:solidFill>
                  <a:latin typeface="微软雅黑" pitchFamily="34" charset="-122"/>
                  <a:ea typeface="微软雅黑" pitchFamily="34" charset="-122"/>
                </a:rPr>
                <a:t> </a:t>
              </a:r>
            </a:p>
          </p:txBody>
        </p:sp>
        <p:sp>
          <p:nvSpPr>
            <p:cNvPr id="384036" name="PubChord"/>
            <p:cNvSpPr>
              <a:spLocks noEditPoints="1" noChangeArrowheads="1"/>
            </p:cNvSpPr>
            <p:nvPr/>
          </p:nvSpPr>
          <p:spPr bwMode="auto">
            <a:xfrm rot="-45893459">
              <a:off x="4319" y="2794"/>
              <a:ext cx="856" cy="856"/>
            </a:xfrm>
            <a:custGeom>
              <a:avLst/>
              <a:gdLst>
                <a:gd name="G0" fmla="+- 0 0 0"/>
                <a:gd name="G1" fmla="sin 10800 -5456390"/>
                <a:gd name="G2" fmla="cos 10800 -5456390"/>
                <a:gd name="G3" fmla="sin 10800 -5141557"/>
                <a:gd name="G4" fmla="cos 10800 -5141557"/>
                <a:gd name="G5" fmla="+- G1 10800 0"/>
                <a:gd name="G6" fmla="+- G2 10800 0"/>
                <a:gd name="G7" fmla="+- G3 10800 0"/>
                <a:gd name="G8" fmla="+- G4 10800 0"/>
                <a:gd name="G9" fmla="+- 10800 0 0"/>
                <a:gd name="G10" fmla="+/ G5 G7 2"/>
                <a:gd name="G11" fmla="+/ G6 G8 2"/>
                <a:gd name="T0" fmla="*/ 12067 w 21600"/>
                <a:gd name="T1" fmla="*/ 74 h 21600"/>
                <a:gd name="T2" fmla="*/ 12514 w 21600"/>
                <a:gd name="T3" fmla="*/ 146 h 21600"/>
                <a:gd name="T4" fmla="*/ 12961 w 21600"/>
                <a:gd name="T5" fmla="*/ 218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2066" y="74"/>
                  </a:moveTo>
                  <a:cubicBezTo>
                    <a:pt x="11646" y="24"/>
                    <a:pt x="11223" y="0"/>
                    <a:pt x="10800" y="0"/>
                  </a:cubicBezTo>
                  <a:cubicBezTo>
                    <a:pt x="4835" y="0"/>
                    <a:pt x="0" y="4835"/>
                    <a:pt x="0" y="10800"/>
                  </a:cubicBezTo>
                  <a:cubicBezTo>
                    <a:pt x="0" y="16764"/>
                    <a:pt x="4835" y="21600"/>
                    <a:pt x="10800" y="21600"/>
                  </a:cubicBezTo>
                  <a:cubicBezTo>
                    <a:pt x="16764" y="21600"/>
                    <a:pt x="21600" y="16764"/>
                    <a:pt x="21600" y="10800"/>
                  </a:cubicBezTo>
                  <a:cubicBezTo>
                    <a:pt x="21600" y="5668"/>
                    <a:pt x="17988" y="1245"/>
                    <a:pt x="12960" y="218"/>
                  </a:cubicBezTo>
                  <a:close/>
                </a:path>
              </a:pathLst>
            </a:custGeom>
            <a:gradFill rotWithShape="1">
              <a:gsLst>
                <a:gs pos="0">
                  <a:srgbClr val="FF9933"/>
                </a:gs>
                <a:gs pos="100000">
                  <a:srgbClr val="990000"/>
                </a:gs>
              </a:gsLst>
              <a:lin ang="5400000" scaled="1"/>
            </a:gradFill>
            <a:ln w="9525" algn="ctr">
              <a:noFill/>
              <a:miter lim="800000"/>
              <a:headEnd/>
              <a:tailEnd/>
            </a:ln>
            <a:effectLst/>
          </p:spPr>
          <p:txBody>
            <a:bodyPr wrap="none" anchor="ctr"/>
            <a:lstStyle/>
            <a:p>
              <a:endParaRPr lang="zh-CN" altLang="en-US"/>
            </a:p>
          </p:txBody>
        </p:sp>
        <p:sp>
          <p:nvSpPr>
            <p:cNvPr id="384037" name="PubChord"/>
            <p:cNvSpPr>
              <a:spLocks noEditPoints="1" noChangeArrowheads="1"/>
            </p:cNvSpPr>
            <p:nvPr/>
          </p:nvSpPr>
          <p:spPr bwMode="auto">
            <a:xfrm rot="-45893459">
              <a:off x="4396" y="2911"/>
              <a:ext cx="696" cy="730"/>
            </a:xfrm>
            <a:custGeom>
              <a:avLst/>
              <a:gdLst>
                <a:gd name="G0" fmla="+- 0 0 0"/>
                <a:gd name="G1" fmla="sin 10800 -4457937"/>
                <a:gd name="G2" fmla="cos 10800 -4457937"/>
                <a:gd name="G3" fmla="sin 10800 -4580863"/>
                <a:gd name="G4" fmla="cos 10800 -4580863"/>
                <a:gd name="G5" fmla="+- G1 10800 0"/>
                <a:gd name="G6" fmla="+- G2 10800 0"/>
                <a:gd name="G7" fmla="+- G3 10800 0"/>
                <a:gd name="G8" fmla="+- G4 10800 0"/>
                <a:gd name="G9" fmla="+- 10800 0 0"/>
                <a:gd name="G10" fmla="+/ G5 G7 2"/>
                <a:gd name="G11" fmla="+/ G6 G8 2"/>
                <a:gd name="T0" fmla="*/ 14841 w 21600"/>
                <a:gd name="T1" fmla="*/ 784 h 21600"/>
                <a:gd name="T2" fmla="*/ 14676 w 21600"/>
                <a:gd name="T3" fmla="*/ 720 h 21600"/>
                <a:gd name="T4" fmla="*/ 14511 w 21600"/>
                <a:gd name="T5" fmla="*/ 657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4840" y="784"/>
                  </a:moveTo>
                  <a:cubicBezTo>
                    <a:pt x="14731" y="740"/>
                    <a:pt x="14621" y="698"/>
                    <a:pt x="14510" y="657"/>
                  </a:cubicBezTo>
                  <a:close/>
                </a:path>
              </a:pathLst>
            </a:custGeom>
            <a:gradFill rotWithShape="1">
              <a:gsLst>
                <a:gs pos="0">
                  <a:srgbClr val="91C4F3">
                    <a:alpha val="11000"/>
                  </a:srgbClr>
                </a:gs>
                <a:gs pos="100000">
                  <a:srgbClr val="3333FF">
                    <a:alpha val="0"/>
                  </a:srgbClr>
                </a:gs>
              </a:gsLst>
              <a:lin ang="0" scaled="1"/>
            </a:gradFill>
            <a:ln w="9525">
              <a:noFill/>
              <a:miter lim="800000"/>
              <a:headEnd/>
              <a:tailEnd/>
            </a:ln>
            <a:effectLst/>
          </p:spPr>
          <p:txBody>
            <a:bodyPr/>
            <a:lstStyle/>
            <a:p>
              <a:endParaRPr lang="zh-CN" altLang="en-US"/>
            </a:p>
          </p:txBody>
        </p:sp>
        <p:sp>
          <p:nvSpPr>
            <p:cNvPr id="384038" name="Oval 38"/>
            <p:cNvSpPr>
              <a:spLocks noChangeArrowheads="1"/>
            </p:cNvSpPr>
            <p:nvPr/>
          </p:nvSpPr>
          <p:spPr bwMode="auto">
            <a:xfrm>
              <a:off x="4513" y="2796"/>
              <a:ext cx="475" cy="370"/>
            </a:xfrm>
            <a:prstGeom prst="ellipse">
              <a:avLst/>
            </a:prstGeom>
            <a:gradFill rotWithShape="1">
              <a:gsLst>
                <a:gs pos="0">
                  <a:srgbClr val="F8F8F8">
                    <a:alpha val="80000"/>
                  </a:srgbClr>
                </a:gs>
                <a:gs pos="100000">
                  <a:srgbClr val="C0C0C0">
                    <a:alpha val="0"/>
                  </a:srgbClr>
                </a:gs>
              </a:gsLst>
              <a:lin ang="5400000" scaled="1"/>
            </a:gradFill>
            <a:ln w="9525" algn="ctr">
              <a:noFill/>
              <a:round/>
              <a:headEnd/>
              <a:tailEnd/>
            </a:ln>
            <a:effectLst/>
          </p:spPr>
          <p:txBody>
            <a:bodyPr wrap="none" anchor="ctr"/>
            <a:lstStyle/>
            <a:p>
              <a:pPr algn="ctr"/>
              <a:r>
                <a:rPr lang="en-US" altLang="zh-CN" sz="1800" b="0">
                  <a:solidFill>
                    <a:srgbClr val="000000"/>
                  </a:solidFill>
                  <a:latin typeface="微软雅黑" pitchFamily="34" charset="-122"/>
                  <a:ea typeface="微软雅黑" pitchFamily="34" charset="-122"/>
                </a:rPr>
                <a:t> </a:t>
              </a:r>
            </a:p>
          </p:txBody>
        </p:sp>
        <p:sp>
          <p:nvSpPr>
            <p:cNvPr id="384039" name="Rectangle 39"/>
            <p:cNvSpPr>
              <a:spLocks noChangeArrowheads="1"/>
            </p:cNvSpPr>
            <p:nvPr/>
          </p:nvSpPr>
          <p:spPr bwMode="auto">
            <a:xfrm>
              <a:off x="4370" y="3093"/>
              <a:ext cx="761" cy="253"/>
            </a:xfrm>
            <a:prstGeom prst="rect">
              <a:avLst/>
            </a:prstGeom>
            <a:noFill/>
            <a:ln w="9525">
              <a:noFill/>
              <a:miter lim="800000"/>
              <a:headEnd/>
              <a:tailEnd/>
            </a:ln>
            <a:effectLst/>
          </p:spPr>
          <p:txBody>
            <a:bodyPr wrap="none" lIns="90000" tIns="46800" rIns="90000" bIns="46800">
              <a:spAutoFit/>
            </a:bodyPr>
            <a:lstStyle/>
            <a:p>
              <a:pPr algn="ctr" eaLnBrk="0" hangingPunct="0"/>
              <a:r>
                <a:rPr lang="zh-CN" altLang="en-US" sz="2000">
                  <a:solidFill>
                    <a:schemeClr val="bg1"/>
                  </a:solidFill>
                  <a:latin typeface="微软雅黑" pitchFamily="34" charset="-122"/>
                  <a:ea typeface="微软雅黑" pitchFamily="34" charset="-122"/>
                </a:rPr>
                <a:t>维护方便</a:t>
              </a:r>
            </a:p>
          </p:txBody>
        </p:sp>
      </p:grpSp>
      <p:sp>
        <p:nvSpPr>
          <p:cNvPr id="384120" name="Text Box 164"/>
          <p:cNvSpPr txBox="1">
            <a:spLocks noChangeArrowheads="1"/>
          </p:cNvSpPr>
          <p:nvPr/>
        </p:nvSpPr>
        <p:spPr bwMode="auto">
          <a:xfrm>
            <a:off x="684219" y="1125538"/>
            <a:ext cx="1728787" cy="2195652"/>
          </a:xfrm>
          <a:prstGeom prst="rect">
            <a:avLst/>
          </a:prstGeom>
          <a:noFill/>
          <a:ln w="9525">
            <a:noFill/>
            <a:miter lim="800000"/>
            <a:headEnd/>
            <a:tailEnd/>
          </a:ln>
        </p:spPr>
        <p:txBody>
          <a:bodyPr lIns="89946" tIns="46772" rIns="89946" bIns="46772">
            <a:spAutoFit/>
          </a:bodyPr>
          <a:lstStyle/>
          <a:p>
            <a:pPr>
              <a:lnSpc>
                <a:spcPct val="120000"/>
              </a:lnSpc>
              <a:spcBef>
                <a:spcPct val="50000"/>
              </a:spcBef>
              <a:buClr>
                <a:srgbClr val="9A0000"/>
              </a:buClr>
              <a:buSzPct val="120000"/>
              <a:buFont typeface="Wingdings" pitchFamily="2" charset="2"/>
              <a:buChar char="n"/>
            </a:pPr>
            <a:r>
              <a:rPr lang="en-US" altLang="zh-CN" b="0" dirty="0">
                <a:latin typeface="微软雅黑" pitchFamily="34" charset="-122"/>
                <a:ea typeface="微软雅黑" pitchFamily="34" charset="-122"/>
              </a:rPr>
              <a:t> C/S</a:t>
            </a:r>
            <a:r>
              <a:rPr lang="zh-CN" altLang="en-US" b="0" dirty="0">
                <a:latin typeface="微软雅黑" pitchFamily="34" charset="-122"/>
                <a:ea typeface="微软雅黑" pitchFamily="34" charset="-122"/>
              </a:rPr>
              <a:t>，随着应用</a:t>
            </a:r>
            <a:br>
              <a:rPr lang="zh-CN" altLang="en-US" b="0" dirty="0">
                <a:latin typeface="微软雅黑" pitchFamily="34" charset="-122"/>
                <a:ea typeface="微软雅黑" pitchFamily="34" charset="-122"/>
              </a:rPr>
            </a:br>
            <a:r>
              <a:rPr lang="zh-CN" altLang="en-US" b="0" dirty="0">
                <a:latin typeface="微软雅黑" pitchFamily="34" charset="-122"/>
                <a:ea typeface="微软雅黑" pitchFamily="34" charset="-122"/>
              </a:rPr>
              <a:t>   范围的扩大，投</a:t>
            </a:r>
            <a:br>
              <a:rPr lang="zh-CN" altLang="en-US" b="0" dirty="0">
                <a:latin typeface="微软雅黑" pitchFamily="34" charset="-122"/>
                <a:ea typeface="微软雅黑" pitchFamily="34" charset="-122"/>
              </a:rPr>
            </a:br>
            <a:r>
              <a:rPr lang="zh-CN" altLang="en-US" b="0" dirty="0">
                <a:latin typeface="微软雅黑" pitchFamily="34" charset="-122"/>
                <a:ea typeface="微软雅黑" pitchFamily="34" charset="-122"/>
              </a:rPr>
              <a:t>   资会连绵不绝</a:t>
            </a:r>
          </a:p>
          <a:p>
            <a:pPr>
              <a:lnSpc>
                <a:spcPct val="120000"/>
              </a:lnSpc>
              <a:spcBef>
                <a:spcPct val="50000"/>
              </a:spcBef>
              <a:buClr>
                <a:srgbClr val="9A0000"/>
              </a:buClr>
              <a:buSzPct val="120000"/>
              <a:buFont typeface="Wingdings" pitchFamily="2" charset="2"/>
              <a:buChar char="n"/>
            </a:pPr>
            <a:r>
              <a:rPr lang="zh-CN" altLang="en-US" b="0" dirty="0">
                <a:latin typeface="微软雅黑" pitchFamily="34" charset="-122"/>
                <a:ea typeface="微软雅黑" pitchFamily="34" charset="-122"/>
              </a:rPr>
              <a:t> </a:t>
            </a:r>
            <a:r>
              <a:rPr lang="en-US" altLang="zh-CN" b="0" dirty="0">
                <a:latin typeface="微软雅黑" pitchFamily="34" charset="-122"/>
                <a:ea typeface="微软雅黑" pitchFamily="34" charset="-122"/>
              </a:rPr>
              <a:t>B/S</a:t>
            </a:r>
            <a:r>
              <a:rPr lang="zh-CN" altLang="en-US" b="0" dirty="0">
                <a:latin typeface="微软雅黑" pitchFamily="34" charset="-122"/>
                <a:ea typeface="微软雅黑" pitchFamily="34" charset="-122"/>
              </a:rPr>
              <a:t>初始投入成</a:t>
            </a:r>
            <a:br>
              <a:rPr lang="zh-CN" altLang="en-US" b="0" dirty="0">
                <a:latin typeface="微软雅黑" pitchFamily="34" charset="-122"/>
                <a:ea typeface="微软雅黑" pitchFamily="34" charset="-122"/>
              </a:rPr>
            </a:br>
            <a:r>
              <a:rPr lang="zh-CN" altLang="en-US" b="0" dirty="0">
                <a:latin typeface="微软雅黑" pitchFamily="34" charset="-122"/>
                <a:ea typeface="微软雅黑" pitchFamily="34" charset="-122"/>
              </a:rPr>
              <a:t>   本小</a:t>
            </a:r>
          </a:p>
          <a:p>
            <a:pPr>
              <a:lnSpc>
                <a:spcPct val="120000"/>
              </a:lnSpc>
              <a:spcBef>
                <a:spcPct val="50000"/>
              </a:spcBef>
              <a:buClr>
                <a:srgbClr val="9A0000"/>
              </a:buClr>
              <a:buSzPct val="120000"/>
              <a:buFont typeface="Wingdings" pitchFamily="2" charset="2"/>
              <a:buChar char="n"/>
            </a:pPr>
            <a:r>
              <a:rPr lang="zh-CN" altLang="en-US" b="0" dirty="0">
                <a:latin typeface="+mn-ea"/>
                <a:ea typeface="+mn-ea"/>
              </a:rPr>
              <a:t> 利于软件项目控</a:t>
            </a:r>
            <a:br>
              <a:rPr lang="zh-CN" altLang="en-US" b="0" dirty="0">
                <a:latin typeface="+mn-ea"/>
                <a:ea typeface="+mn-ea"/>
              </a:rPr>
            </a:br>
            <a:r>
              <a:rPr lang="zh-CN" altLang="en-US" b="0" dirty="0">
                <a:latin typeface="+mn-ea"/>
                <a:ea typeface="+mn-ea"/>
              </a:rPr>
              <a:t>    制和避免</a:t>
            </a:r>
            <a:r>
              <a:rPr lang="en-US" altLang="zh-CN" b="0" dirty="0">
                <a:latin typeface="+mn-ea"/>
                <a:ea typeface="+mn-ea"/>
              </a:rPr>
              <a:t>IT</a:t>
            </a:r>
            <a:r>
              <a:rPr lang="zh-CN" altLang="en-US" b="0" dirty="0">
                <a:latin typeface="+mn-ea"/>
                <a:ea typeface="+mn-ea"/>
              </a:rPr>
              <a:t>黑洞</a:t>
            </a:r>
          </a:p>
        </p:txBody>
      </p:sp>
      <p:grpSp>
        <p:nvGrpSpPr>
          <p:cNvPr id="384124" name="Group 124"/>
          <p:cNvGrpSpPr>
            <a:grpSpLocks/>
          </p:cNvGrpSpPr>
          <p:nvPr/>
        </p:nvGrpSpPr>
        <p:grpSpPr bwMode="auto">
          <a:xfrm>
            <a:off x="900113" y="3860800"/>
            <a:ext cx="1365250" cy="1366838"/>
            <a:chOff x="1844" y="2794"/>
            <a:chExt cx="860" cy="861"/>
          </a:xfrm>
        </p:grpSpPr>
        <p:sp>
          <p:nvSpPr>
            <p:cNvPr id="384125" name="Oval 125"/>
            <p:cNvSpPr>
              <a:spLocks noChangeArrowheads="1"/>
            </p:cNvSpPr>
            <p:nvPr/>
          </p:nvSpPr>
          <p:spPr bwMode="auto">
            <a:xfrm>
              <a:off x="1844" y="2794"/>
              <a:ext cx="860" cy="861"/>
            </a:xfrm>
            <a:prstGeom prst="ellipse">
              <a:avLst/>
            </a:prstGeom>
            <a:gradFill rotWithShape="1">
              <a:gsLst>
                <a:gs pos="0">
                  <a:srgbClr val="FFFFFF"/>
                </a:gs>
                <a:gs pos="100000">
                  <a:srgbClr val="969696">
                    <a:alpha val="48000"/>
                  </a:srgbClr>
                </a:gs>
              </a:gsLst>
              <a:path path="shape">
                <a:fillToRect l="50000" t="50000" r="50000" b="50000"/>
              </a:path>
            </a:gradFill>
            <a:ln w="9525">
              <a:noFill/>
              <a:round/>
              <a:headEnd/>
              <a:tailEnd/>
            </a:ln>
            <a:effectLst/>
          </p:spPr>
          <p:txBody>
            <a:bodyPr wrap="none" anchor="ctr"/>
            <a:lstStyle/>
            <a:p>
              <a:pPr algn="ctr"/>
              <a:r>
                <a:rPr lang="en-US" altLang="zh-CN" sz="1800" b="0">
                  <a:solidFill>
                    <a:srgbClr val="000000"/>
                  </a:solidFill>
                  <a:latin typeface="微软雅黑" pitchFamily="34" charset="-122"/>
                  <a:ea typeface="微软雅黑" pitchFamily="34" charset="-122"/>
                </a:rPr>
                <a:t> </a:t>
              </a:r>
            </a:p>
          </p:txBody>
        </p:sp>
        <p:sp>
          <p:nvSpPr>
            <p:cNvPr id="384126" name="PubChord"/>
            <p:cNvSpPr>
              <a:spLocks noEditPoints="1" noChangeArrowheads="1"/>
            </p:cNvSpPr>
            <p:nvPr/>
          </p:nvSpPr>
          <p:spPr bwMode="auto">
            <a:xfrm rot="-45893459">
              <a:off x="1844" y="2794"/>
              <a:ext cx="856" cy="856"/>
            </a:xfrm>
            <a:custGeom>
              <a:avLst/>
              <a:gdLst>
                <a:gd name="G0" fmla="+- 0 0 0"/>
                <a:gd name="G1" fmla="sin 10800 -5456390"/>
                <a:gd name="G2" fmla="cos 10800 -5456390"/>
                <a:gd name="G3" fmla="sin 10800 -5141557"/>
                <a:gd name="G4" fmla="cos 10800 -5141557"/>
                <a:gd name="G5" fmla="+- G1 10800 0"/>
                <a:gd name="G6" fmla="+- G2 10800 0"/>
                <a:gd name="G7" fmla="+- G3 10800 0"/>
                <a:gd name="G8" fmla="+- G4 10800 0"/>
                <a:gd name="G9" fmla="+- 10800 0 0"/>
                <a:gd name="G10" fmla="+/ G5 G7 2"/>
                <a:gd name="G11" fmla="+/ G6 G8 2"/>
                <a:gd name="T0" fmla="*/ 12067 w 21600"/>
                <a:gd name="T1" fmla="*/ 74 h 21600"/>
                <a:gd name="T2" fmla="*/ 12514 w 21600"/>
                <a:gd name="T3" fmla="*/ 146 h 21600"/>
                <a:gd name="T4" fmla="*/ 12961 w 21600"/>
                <a:gd name="T5" fmla="*/ 218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2066" y="74"/>
                  </a:moveTo>
                  <a:cubicBezTo>
                    <a:pt x="11646" y="24"/>
                    <a:pt x="11223" y="0"/>
                    <a:pt x="10800" y="0"/>
                  </a:cubicBezTo>
                  <a:cubicBezTo>
                    <a:pt x="4835" y="0"/>
                    <a:pt x="0" y="4835"/>
                    <a:pt x="0" y="10800"/>
                  </a:cubicBezTo>
                  <a:cubicBezTo>
                    <a:pt x="0" y="16764"/>
                    <a:pt x="4835" y="21600"/>
                    <a:pt x="10800" y="21600"/>
                  </a:cubicBezTo>
                  <a:cubicBezTo>
                    <a:pt x="16764" y="21600"/>
                    <a:pt x="21600" y="16764"/>
                    <a:pt x="21600" y="10800"/>
                  </a:cubicBezTo>
                  <a:cubicBezTo>
                    <a:pt x="21600" y="5668"/>
                    <a:pt x="17988" y="1245"/>
                    <a:pt x="12960" y="218"/>
                  </a:cubicBezTo>
                  <a:close/>
                </a:path>
              </a:pathLst>
            </a:custGeom>
            <a:gradFill rotWithShape="1">
              <a:gsLst>
                <a:gs pos="0">
                  <a:srgbClr val="FF9933"/>
                </a:gs>
                <a:gs pos="100000">
                  <a:srgbClr val="990000"/>
                </a:gs>
              </a:gsLst>
              <a:lin ang="5400000" scaled="1"/>
            </a:gradFill>
            <a:ln w="9525" algn="ctr">
              <a:noFill/>
              <a:miter lim="800000"/>
              <a:headEnd/>
              <a:tailEnd/>
            </a:ln>
            <a:effectLst/>
          </p:spPr>
          <p:txBody>
            <a:bodyPr wrap="none" anchor="ctr"/>
            <a:lstStyle/>
            <a:p>
              <a:endParaRPr lang="zh-CN" altLang="en-US"/>
            </a:p>
          </p:txBody>
        </p:sp>
        <p:sp>
          <p:nvSpPr>
            <p:cNvPr id="384127" name="PubChord"/>
            <p:cNvSpPr>
              <a:spLocks noEditPoints="1" noChangeArrowheads="1"/>
            </p:cNvSpPr>
            <p:nvPr/>
          </p:nvSpPr>
          <p:spPr bwMode="auto">
            <a:xfrm rot="-45893459">
              <a:off x="1921" y="2911"/>
              <a:ext cx="696" cy="730"/>
            </a:xfrm>
            <a:custGeom>
              <a:avLst/>
              <a:gdLst>
                <a:gd name="G0" fmla="+- 0 0 0"/>
                <a:gd name="G1" fmla="sin 10800 -4457937"/>
                <a:gd name="G2" fmla="cos 10800 -4457937"/>
                <a:gd name="G3" fmla="sin 10800 -4580863"/>
                <a:gd name="G4" fmla="cos 10800 -4580863"/>
                <a:gd name="G5" fmla="+- G1 10800 0"/>
                <a:gd name="G6" fmla="+- G2 10800 0"/>
                <a:gd name="G7" fmla="+- G3 10800 0"/>
                <a:gd name="G8" fmla="+- G4 10800 0"/>
                <a:gd name="G9" fmla="+- 10800 0 0"/>
                <a:gd name="G10" fmla="+/ G5 G7 2"/>
                <a:gd name="G11" fmla="+/ G6 G8 2"/>
                <a:gd name="T0" fmla="*/ 14841 w 21600"/>
                <a:gd name="T1" fmla="*/ 784 h 21600"/>
                <a:gd name="T2" fmla="*/ 14676 w 21600"/>
                <a:gd name="T3" fmla="*/ 720 h 21600"/>
                <a:gd name="T4" fmla="*/ 14511 w 21600"/>
                <a:gd name="T5" fmla="*/ 657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4840" y="784"/>
                  </a:moveTo>
                  <a:cubicBezTo>
                    <a:pt x="14731" y="740"/>
                    <a:pt x="14621" y="698"/>
                    <a:pt x="14510" y="657"/>
                  </a:cubicBezTo>
                  <a:close/>
                </a:path>
              </a:pathLst>
            </a:custGeom>
            <a:gradFill rotWithShape="1">
              <a:gsLst>
                <a:gs pos="0">
                  <a:srgbClr val="91C4F3">
                    <a:alpha val="11000"/>
                  </a:srgbClr>
                </a:gs>
                <a:gs pos="100000">
                  <a:srgbClr val="3333FF">
                    <a:alpha val="0"/>
                  </a:srgbClr>
                </a:gs>
              </a:gsLst>
              <a:lin ang="0" scaled="1"/>
            </a:gradFill>
            <a:ln w="9525">
              <a:noFill/>
              <a:miter lim="800000"/>
              <a:headEnd/>
              <a:tailEnd/>
            </a:ln>
            <a:effectLst/>
          </p:spPr>
          <p:txBody>
            <a:bodyPr/>
            <a:lstStyle/>
            <a:p>
              <a:endParaRPr lang="zh-CN" altLang="en-US"/>
            </a:p>
          </p:txBody>
        </p:sp>
        <p:sp>
          <p:nvSpPr>
            <p:cNvPr id="384128" name="Oval 128"/>
            <p:cNvSpPr>
              <a:spLocks noChangeArrowheads="1"/>
            </p:cNvSpPr>
            <p:nvPr/>
          </p:nvSpPr>
          <p:spPr bwMode="auto">
            <a:xfrm>
              <a:off x="2038" y="2796"/>
              <a:ext cx="475" cy="370"/>
            </a:xfrm>
            <a:prstGeom prst="ellipse">
              <a:avLst/>
            </a:prstGeom>
            <a:gradFill rotWithShape="1">
              <a:gsLst>
                <a:gs pos="0">
                  <a:srgbClr val="F8F8F8">
                    <a:alpha val="80000"/>
                  </a:srgbClr>
                </a:gs>
                <a:gs pos="100000">
                  <a:srgbClr val="C0C0C0">
                    <a:alpha val="0"/>
                  </a:srgbClr>
                </a:gs>
              </a:gsLst>
              <a:lin ang="5400000" scaled="1"/>
            </a:gradFill>
            <a:ln w="9525" algn="ctr">
              <a:noFill/>
              <a:round/>
              <a:headEnd/>
              <a:tailEnd/>
            </a:ln>
            <a:effectLst/>
          </p:spPr>
          <p:txBody>
            <a:bodyPr wrap="none" anchor="ctr"/>
            <a:lstStyle/>
            <a:p>
              <a:pPr algn="ctr"/>
              <a:r>
                <a:rPr lang="en-US" altLang="zh-CN" sz="1800" b="0">
                  <a:solidFill>
                    <a:srgbClr val="000000"/>
                  </a:solidFill>
                  <a:latin typeface="微软雅黑" pitchFamily="34" charset="-122"/>
                  <a:ea typeface="微软雅黑" pitchFamily="34" charset="-122"/>
                </a:rPr>
                <a:t> </a:t>
              </a:r>
            </a:p>
          </p:txBody>
        </p:sp>
        <p:sp>
          <p:nvSpPr>
            <p:cNvPr id="384129" name="Rectangle 129"/>
            <p:cNvSpPr>
              <a:spLocks noChangeArrowheads="1"/>
            </p:cNvSpPr>
            <p:nvPr/>
          </p:nvSpPr>
          <p:spPr bwMode="auto">
            <a:xfrm>
              <a:off x="1886" y="3092"/>
              <a:ext cx="761" cy="253"/>
            </a:xfrm>
            <a:prstGeom prst="rect">
              <a:avLst/>
            </a:prstGeom>
            <a:noFill/>
            <a:ln w="9525">
              <a:noFill/>
              <a:miter lim="800000"/>
              <a:headEnd/>
              <a:tailEnd/>
            </a:ln>
            <a:effectLst/>
          </p:spPr>
          <p:txBody>
            <a:bodyPr wrap="none" lIns="90000" tIns="46800" rIns="90000" bIns="46800">
              <a:spAutoFit/>
            </a:bodyPr>
            <a:lstStyle/>
            <a:p>
              <a:pPr algn="ctr" eaLnBrk="0" hangingPunct="0"/>
              <a:r>
                <a:rPr lang="zh-CN" altLang="en-US" sz="2000">
                  <a:solidFill>
                    <a:schemeClr val="bg1"/>
                  </a:solidFill>
                  <a:latin typeface="微软雅黑" pitchFamily="34" charset="-122"/>
                  <a:ea typeface="微软雅黑" pitchFamily="34" charset="-122"/>
                </a:rPr>
                <a:t>投入成本</a:t>
              </a:r>
              <a:endParaRPr lang="zh-CN" altLang="en-US" sz="3800">
                <a:solidFill>
                  <a:schemeClr val="bg1"/>
                </a:solidFill>
                <a:latin typeface="微软雅黑" pitchFamily="34" charset="-122"/>
                <a:ea typeface="微软雅黑" pitchFamily="34" charset="-122"/>
              </a:endParaRPr>
            </a:p>
          </p:txBody>
        </p:sp>
      </p:grpSp>
      <p:sp>
        <p:nvSpPr>
          <p:cNvPr id="384131" name="Text Box 164"/>
          <p:cNvSpPr txBox="1">
            <a:spLocks noChangeArrowheads="1"/>
          </p:cNvSpPr>
          <p:nvPr/>
        </p:nvSpPr>
        <p:spPr bwMode="auto">
          <a:xfrm>
            <a:off x="2700338" y="1125541"/>
            <a:ext cx="1800225" cy="2418972"/>
          </a:xfrm>
          <a:prstGeom prst="rect">
            <a:avLst/>
          </a:prstGeom>
          <a:noFill/>
          <a:ln w="9525">
            <a:noFill/>
            <a:miter lim="800000"/>
            <a:headEnd/>
            <a:tailEnd/>
          </a:ln>
        </p:spPr>
        <p:txBody>
          <a:bodyPr lIns="89946" tIns="46772" rIns="89946" bIns="46772">
            <a:spAutoFit/>
          </a:bodyPr>
          <a:lstStyle/>
          <a:p>
            <a:pPr>
              <a:lnSpc>
                <a:spcPct val="120000"/>
              </a:lnSpc>
              <a:spcBef>
                <a:spcPct val="50000"/>
              </a:spcBef>
              <a:buClr>
                <a:srgbClr val="9A0000"/>
              </a:buClr>
              <a:buSzPct val="120000"/>
              <a:buFont typeface="Wingdings" pitchFamily="2" charset="2"/>
              <a:buChar char="n"/>
            </a:pPr>
            <a:r>
              <a:rPr lang="en-US" altLang="zh-CN" b="0" dirty="0">
                <a:latin typeface="微软雅黑" pitchFamily="34" charset="-122"/>
                <a:ea typeface="微软雅黑" pitchFamily="34" charset="-122"/>
              </a:rPr>
              <a:t> </a:t>
            </a:r>
            <a:r>
              <a:rPr lang="zh-CN" altLang="en-US" b="0" dirty="0">
                <a:latin typeface="微软雅黑" pitchFamily="34" charset="-122"/>
                <a:ea typeface="微软雅黑" pitchFamily="34" charset="-122"/>
              </a:rPr>
              <a:t>系统负载上升时</a:t>
            </a:r>
          </a:p>
          <a:p>
            <a:pPr>
              <a:lnSpc>
                <a:spcPct val="120000"/>
              </a:lnSpc>
              <a:spcBef>
                <a:spcPct val="50000"/>
              </a:spcBef>
              <a:buClr>
                <a:srgbClr val="9A0000"/>
              </a:buClr>
              <a:buSzPct val="120000"/>
              <a:buFont typeface="Wingdings" pitchFamily="2" charset="2"/>
              <a:buChar char="n"/>
            </a:pPr>
            <a:r>
              <a:rPr lang="zh-CN" altLang="en-US" b="0" dirty="0">
                <a:latin typeface="微软雅黑" pitchFamily="34" charset="-122"/>
                <a:ea typeface="微软雅黑" pitchFamily="34" charset="-122"/>
              </a:rPr>
              <a:t> </a:t>
            </a:r>
            <a:r>
              <a:rPr lang="en-US" altLang="zh-CN" b="0" dirty="0">
                <a:latin typeface="微软雅黑" pitchFamily="34" charset="-122"/>
                <a:ea typeface="微软雅黑" pitchFamily="34" charset="-122"/>
              </a:rPr>
              <a:t>C/S</a:t>
            </a:r>
            <a:r>
              <a:rPr lang="zh-CN" altLang="en-US" b="0" dirty="0">
                <a:latin typeface="微软雅黑" pitchFamily="34" charset="-122"/>
                <a:ea typeface="微软雅黑" pitchFamily="34" charset="-122"/>
              </a:rPr>
              <a:t>需要购买更高</a:t>
            </a:r>
            <a:br>
              <a:rPr lang="zh-CN" altLang="en-US" b="0" dirty="0">
                <a:latin typeface="微软雅黑" pitchFamily="34" charset="-122"/>
                <a:ea typeface="微软雅黑" pitchFamily="34" charset="-122"/>
              </a:rPr>
            </a:br>
            <a:r>
              <a:rPr lang="zh-CN" altLang="en-US" b="0" dirty="0">
                <a:latin typeface="微软雅黑" pitchFamily="34" charset="-122"/>
                <a:ea typeface="微软雅黑" pitchFamily="34" charset="-122"/>
              </a:rPr>
              <a:t>   级的中央服务器</a:t>
            </a:r>
          </a:p>
          <a:p>
            <a:pPr>
              <a:lnSpc>
                <a:spcPct val="120000"/>
              </a:lnSpc>
              <a:spcBef>
                <a:spcPct val="50000"/>
              </a:spcBef>
              <a:buClr>
                <a:srgbClr val="9A0000"/>
              </a:buClr>
              <a:buSzPct val="120000"/>
              <a:buFont typeface="Wingdings" pitchFamily="2" charset="2"/>
              <a:buChar char="n"/>
            </a:pPr>
            <a:r>
              <a:rPr lang="zh-CN" altLang="en-US" b="0" dirty="0">
                <a:latin typeface="微软雅黑" pitchFamily="34" charset="-122"/>
                <a:ea typeface="微软雅黑" pitchFamily="34" charset="-122"/>
              </a:rPr>
              <a:t> </a:t>
            </a:r>
            <a:r>
              <a:rPr lang="en-US" altLang="zh-CN" b="0" dirty="0">
                <a:latin typeface="微软雅黑" pitchFamily="34" charset="-122"/>
                <a:ea typeface="微软雅黑" pitchFamily="34" charset="-122"/>
              </a:rPr>
              <a:t>B/S</a:t>
            </a:r>
            <a:r>
              <a:rPr lang="zh-CN" altLang="en-US" b="0" dirty="0">
                <a:latin typeface="微软雅黑" pitchFamily="34" charset="-122"/>
                <a:ea typeface="微软雅黑" pitchFamily="34" charset="-122"/>
              </a:rPr>
              <a:t>平滑地增加服</a:t>
            </a:r>
            <a:br>
              <a:rPr lang="zh-CN" altLang="en-US" b="0" dirty="0">
                <a:latin typeface="微软雅黑" pitchFamily="34" charset="-122"/>
                <a:ea typeface="微软雅黑" pitchFamily="34" charset="-122"/>
              </a:rPr>
            </a:br>
            <a:r>
              <a:rPr lang="zh-CN" altLang="en-US" b="0" dirty="0">
                <a:latin typeface="微软雅黑" pitchFamily="34" charset="-122"/>
                <a:ea typeface="微软雅黑" pitchFamily="34" charset="-122"/>
              </a:rPr>
              <a:t>   务器个数</a:t>
            </a:r>
          </a:p>
          <a:p>
            <a:pPr>
              <a:lnSpc>
                <a:spcPct val="120000"/>
              </a:lnSpc>
              <a:spcBef>
                <a:spcPct val="50000"/>
              </a:spcBef>
              <a:buClr>
                <a:srgbClr val="9A0000"/>
              </a:buClr>
              <a:buSzPct val="120000"/>
              <a:buFont typeface="Wingdings" pitchFamily="2" charset="2"/>
              <a:buChar char="n"/>
            </a:pPr>
            <a:r>
              <a:rPr lang="zh-CN" altLang="en-US" b="0" dirty="0">
                <a:latin typeface="微软雅黑" pitchFamily="34" charset="-122"/>
                <a:ea typeface="微软雅黑" pitchFamily="34" charset="-122"/>
              </a:rPr>
              <a:t> 服务器集群系统</a:t>
            </a:r>
          </a:p>
          <a:p>
            <a:pPr>
              <a:lnSpc>
                <a:spcPct val="120000"/>
              </a:lnSpc>
              <a:spcBef>
                <a:spcPct val="50000"/>
              </a:spcBef>
              <a:buClr>
                <a:srgbClr val="9A0000"/>
              </a:buClr>
              <a:buSzPct val="120000"/>
              <a:buFont typeface="Wingdings" pitchFamily="2" charset="2"/>
              <a:buChar char="n"/>
            </a:pPr>
            <a:r>
              <a:rPr lang="zh-CN" altLang="en-US" b="0" dirty="0">
                <a:latin typeface="微软雅黑" pitchFamily="34" charset="-122"/>
                <a:ea typeface="微软雅黑" pitchFamily="34" charset="-122"/>
              </a:rPr>
              <a:t> 服务器负载均衡</a:t>
            </a:r>
          </a:p>
        </p:txBody>
      </p:sp>
      <p:sp>
        <p:nvSpPr>
          <p:cNvPr id="384132" name="Text Box 164"/>
          <p:cNvSpPr txBox="1">
            <a:spLocks noChangeArrowheads="1"/>
          </p:cNvSpPr>
          <p:nvPr/>
        </p:nvSpPr>
        <p:spPr bwMode="auto">
          <a:xfrm>
            <a:off x="6659565" y="1125538"/>
            <a:ext cx="1871662" cy="1927668"/>
          </a:xfrm>
          <a:prstGeom prst="rect">
            <a:avLst/>
          </a:prstGeom>
          <a:noFill/>
          <a:ln w="9525">
            <a:noFill/>
            <a:miter lim="800000"/>
            <a:headEnd/>
            <a:tailEnd/>
          </a:ln>
        </p:spPr>
        <p:txBody>
          <a:bodyPr lIns="89946" tIns="46772" rIns="89946" bIns="46772">
            <a:spAutoFit/>
          </a:bodyPr>
          <a:lstStyle/>
          <a:p>
            <a:pPr>
              <a:lnSpc>
                <a:spcPct val="120000"/>
              </a:lnSpc>
              <a:spcBef>
                <a:spcPct val="50000"/>
              </a:spcBef>
              <a:buClr>
                <a:srgbClr val="9A0000"/>
              </a:buClr>
              <a:buSzPct val="120000"/>
              <a:buFont typeface="Wingdings" pitchFamily="2" charset="2"/>
              <a:buChar char="n"/>
            </a:pPr>
            <a:r>
              <a:rPr lang="en-US" altLang="zh-CN" b="0">
                <a:latin typeface="微软雅黑" pitchFamily="34" charset="-122"/>
                <a:ea typeface="微软雅黑" pitchFamily="34" charset="-122"/>
              </a:rPr>
              <a:t> C/S</a:t>
            </a:r>
            <a:r>
              <a:rPr lang="zh-CN" altLang="en-US" b="0">
                <a:latin typeface="微软雅黑" pitchFamily="34" charset="-122"/>
                <a:ea typeface="微软雅黑" pitchFamily="34" charset="-122"/>
              </a:rPr>
              <a:t>维护量大，分</a:t>
            </a:r>
            <a:br>
              <a:rPr lang="zh-CN" altLang="en-US" b="0">
                <a:latin typeface="微软雅黑" pitchFamily="34" charset="-122"/>
                <a:ea typeface="微软雅黑" pitchFamily="34" charset="-122"/>
              </a:rPr>
            </a:br>
            <a:r>
              <a:rPr lang="zh-CN" altLang="en-US" b="0">
                <a:latin typeface="微软雅黑" pitchFamily="34" charset="-122"/>
                <a:ea typeface="微软雅黑" pitchFamily="34" charset="-122"/>
              </a:rPr>
              <a:t>   馆也需要</a:t>
            </a:r>
            <a:r>
              <a:rPr lang="en-US" altLang="zh-CN" b="0">
                <a:latin typeface="微软雅黑" pitchFamily="34" charset="-122"/>
                <a:ea typeface="微软雅黑" pitchFamily="34" charset="-122"/>
              </a:rPr>
              <a:t>IT</a:t>
            </a:r>
            <a:r>
              <a:rPr lang="zh-CN" altLang="en-US" b="0">
                <a:latin typeface="微软雅黑" pitchFamily="34" charset="-122"/>
                <a:ea typeface="微软雅黑" pitchFamily="34" charset="-122"/>
              </a:rPr>
              <a:t>专才</a:t>
            </a:r>
          </a:p>
          <a:p>
            <a:pPr>
              <a:lnSpc>
                <a:spcPct val="120000"/>
              </a:lnSpc>
              <a:spcBef>
                <a:spcPct val="50000"/>
              </a:spcBef>
              <a:buClr>
                <a:srgbClr val="9A0000"/>
              </a:buClr>
              <a:buSzPct val="120000"/>
              <a:buFont typeface="Wingdings" pitchFamily="2" charset="2"/>
              <a:buChar char="n"/>
            </a:pPr>
            <a:r>
              <a:rPr lang="zh-CN" altLang="en-US" b="0">
                <a:latin typeface="微软雅黑" pitchFamily="34" charset="-122"/>
                <a:ea typeface="微软雅黑" pitchFamily="34" charset="-122"/>
              </a:rPr>
              <a:t> </a:t>
            </a:r>
            <a:r>
              <a:rPr lang="en-US" altLang="zh-CN" b="0">
                <a:latin typeface="微软雅黑" pitchFamily="34" charset="-122"/>
                <a:ea typeface="微软雅黑" pitchFamily="34" charset="-122"/>
              </a:rPr>
              <a:t>B/S</a:t>
            </a:r>
            <a:r>
              <a:rPr lang="zh-CN" altLang="en-US" b="0">
                <a:latin typeface="微软雅黑" pitchFamily="34" charset="-122"/>
                <a:ea typeface="微软雅黑" pitchFamily="34" charset="-122"/>
              </a:rPr>
              <a:t>不需客户端维</a:t>
            </a:r>
            <a:br>
              <a:rPr lang="zh-CN" altLang="en-US" b="0">
                <a:latin typeface="微软雅黑" pitchFamily="34" charset="-122"/>
                <a:ea typeface="微软雅黑" pitchFamily="34" charset="-122"/>
              </a:rPr>
            </a:br>
            <a:r>
              <a:rPr lang="zh-CN" altLang="en-US" b="0">
                <a:latin typeface="微软雅黑" pitchFamily="34" charset="-122"/>
                <a:ea typeface="微软雅黑" pitchFamily="34" charset="-122"/>
              </a:rPr>
              <a:t>   护</a:t>
            </a:r>
          </a:p>
          <a:p>
            <a:pPr>
              <a:lnSpc>
                <a:spcPct val="120000"/>
              </a:lnSpc>
              <a:spcBef>
                <a:spcPct val="50000"/>
              </a:spcBef>
              <a:buClr>
                <a:srgbClr val="9A0000"/>
              </a:buClr>
              <a:buSzPct val="120000"/>
              <a:buFont typeface="Wingdings" pitchFamily="2" charset="2"/>
              <a:buChar char="n"/>
            </a:pPr>
            <a:r>
              <a:rPr lang="zh-CN" altLang="en-US" b="0">
                <a:latin typeface="微软雅黑" pitchFamily="34" charset="-122"/>
                <a:ea typeface="微软雅黑" pitchFamily="34" charset="-122"/>
              </a:rPr>
              <a:t> 让我们关注业务和</a:t>
            </a:r>
            <a:br>
              <a:rPr lang="zh-CN" altLang="en-US" b="0">
                <a:latin typeface="微软雅黑" pitchFamily="34" charset="-122"/>
                <a:ea typeface="微软雅黑" pitchFamily="34" charset="-122"/>
              </a:rPr>
            </a:br>
            <a:r>
              <a:rPr lang="zh-CN" altLang="en-US" b="0">
                <a:latin typeface="微软雅黑" pitchFamily="34" charset="-122"/>
                <a:ea typeface="微软雅黑" pitchFamily="34" charset="-122"/>
              </a:rPr>
              <a:t>   服务</a:t>
            </a:r>
          </a:p>
        </p:txBody>
      </p:sp>
      <p:sp>
        <p:nvSpPr>
          <p:cNvPr id="384133" name="Text Box 164"/>
          <p:cNvSpPr txBox="1">
            <a:spLocks noChangeArrowheads="1"/>
          </p:cNvSpPr>
          <p:nvPr/>
        </p:nvSpPr>
        <p:spPr bwMode="auto">
          <a:xfrm>
            <a:off x="4643438" y="1122369"/>
            <a:ext cx="1944687" cy="1927668"/>
          </a:xfrm>
          <a:prstGeom prst="rect">
            <a:avLst/>
          </a:prstGeom>
          <a:noFill/>
          <a:ln w="9525">
            <a:noFill/>
            <a:miter lim="800000"/>
            <a:headEnd/>
            <a:tailEnd/>
          </a:ln>
        </p:spPr>
        <p:txBody>
          <a:bodyPr lIns="89946" tIns="46772" rIns="89946" bIns="46772">
            <a:spAutoFit/>
          </a:bodyPr>
          <a:lstStyle/>
          <a:p>
            <a:pPr>
              <a:lnSpc>
                <a:spcPct val="120000"/>
              </a:lnSpc>
              <a:spcBef>
                <a:spcPct val="50000"/>
              </a:spcBef>
              <a:buClr>
                <a:srgbClr val="9A0000"/>
              </a:buClr>
              <a:buSzPct val="120000"/>
              <a:buFont typeface="Wingdings" pitchFamily="2" charset="2"/>
              <a:buChar char="n"/>
            </a:pPr>
            <a:r>
              <a:rPr lang="en-US" altLang="zh-CN" b="0">
                <a:latin typeface="微软雅黑" pitchFamily="34" charset="-122"/>
                <a:ea typeface="微软雅黑" pitchFamily="34" charset="-122"/>
              </a:rPr>
              <a:t> C/S</a:t>
            </a:r>
            <a:r>
              <a:rPr lang="zh-CN" altLang="en-US" b="0">
                <a:latin typeface="微软雅黑" pitchFamily="34" charset="-122"/>
                <a:ea typeface="微软雅黑" pitchFamily="34" charset="-122"/>
              </a:rPr>
              <a:t>必须同时安装</a:t>
            </a:r>
            <a:br>
              <a:rPr lang="zh-CN" altLang="en-US" b="0">
                <a:latin typeface="微软雅黑" pitchFamily="34" charset="-122"/>
                <a:ea typeface="微软雅黑" pitchFamily="34" charset="-122"/>
              </a:rPr>
            </a:br>
            <a:r>
              <a:rPr lang="zh-CN" altLang="en-US" b="0">
                <a:latin typeface="微软雅黑" pitchFamily="34" charset="-122"/>
                <a:ea typeface="微软雅黑" pitchFamily="34" charset="-122"/>
              </a:rPr>
              <a:t>   服务器和客户端</a:t>
            </a:r>
          </a:p>
          <a:p>
            <a:pPr>
              <a:lnSpc>
                <a:spcPct val="120000"/>
              </a:lnSpc>
              <a:spcBef>
                <a:spcPct val="50000"/>
              </a:spcBef>
              <a:buClr>
                <a:srgbClr val="9A0000"/>
              </a:buClr>
              <a:buSzPct val="120000"/>
              <a:buFont typeface="Wingdings" pitchFamily="2" charset="2"/>
              <a:buChar char="n"/>
            </a:pPr>
            <a:r>
              <a:rPr lang="zh-CN" altLang="en-US" b="0">
                <a:latin typeface="微软雅黑" pitchFamily="34" charset="-122"/>
                <a:ea typeface="微软雅黑" pitchFamily="34" charset="-122"/>
              </a:rPr>
              <a:t> </a:t>
            </a:r>
            <a:r>
              <a:rPr lang="zh-CN" altLang="zh-CN" b="0">
                <a:latin typeface="微软雅黑" pitchFamily="34" charset="-122"/>
                <a:ea typeface="微软雅黑" pitchFamily="34" charset="-122"/>
              </a:rPr>
              <a:t>要专业</a:t>
            </a:r>
            <a:r>
              <a:rPr lang="zh-CN" altLang="en-US" b="0">
                <a:latin typeface="微软雅黑" pitchFamily="34" charset="-122"/>
                <a:ea typeface="微软雅黑" pitchFamily="34" charset="-122"/>
              </a:rPr>
              <a:t>管理</a:t>
            </a:r>
            <a:r>
              <a:rPr lang="zh-CN" altLang="zh-CN" b="0">
                <a:latin typeface="微软雅黑" pitchFamily="34" charset="-122"/>
                <a:ea typeface="微软雅黑" pitchFamily="34" charset="-122"/>
              </a:rPr>
              <a:t>人员</a:t>
            </a:r>
            <a:r>
              <a:rPr lang="zh-CN" altLang="en-US" b="0">
                <a:latin typeface="微软雅黑" pitchFamily="34" charset="-122"/>
                <a:ea typeface="微软雅黑" pitchFamily="34" charset="-122"/>
              </a:rPr>
              <a:t>，</a:t>
            </a:r>
            <a:br>
              <a:rPr lang="zh-CN" altLang="en-US" b="0">
                <a:latin typeface="微软雅黑" pitchFamily="34" charset="-122"/>
                <a:ea typeface="微软雅黑" pitchFamily="34" charset="-122"/>
              </a:rPr>
            </a:br>
            <a:r>
              <a:rPr lang="zh-CN" altLang="en-US" b="0">
                <a:latin typeface="微软雅黑" pitchFamily="34" charset="-122"/>
                <a:ea typeface="微软雅黑" pitchFamily="34" charset="-122"/>
              </a:rPr>
              <a:t>   </a:t>
            </a:r>
            <a:r>
              <a:rPr lang="zh-CN" altLang="zh-CN" b="0">
                <a:latin typeface="微软雅黑" pitchFamily="34" charset="-122"/>
                <a:ea typeface="微软雅黑" pitchFamily="34" charset="-122"/>
              </a:rPr>
              <a:t>无法快速复制应用</a:t>
            </a:r>
            <a:endParaRPr lang="zh-CN" altLang="en-US" b="0">
              <a:latin typeface="微软雅黑" pitchFamily="34" charset="-122"/>
              <a:ea typeface="微软雅黑" pitchFamily="34" charset="-122"/>
            </a:endParaRPr>
          </a:p>
          <a:p>
            <a:pPr>
              <a:lnSpc>
                <a:spcPct val="120000"/>
              </a:lnSpc>
              <a:spcBef>
                <a:spcPct val="50000"/>
              </a:spcBef>
              <a:buClr>
                <a:srgbClr val="9A0000"/>
              </a:buClr>
              <a:buSzPct val="120000"/>
              <a:buFont typeface="Wingdings" pitchFamily="2" charset="2"/>
              <a:buChar char="n"/>
            </a:pPr>
            <a:r>
              <a:rPr lang="zh-CN" altLang="en-US" b="0">
                <a:latin typeface="微软雅黑" pitchFamily="34" charset="-122"/>
                <a:ea typeface="微软雅黑" pitchFamily="34" charset="-122"/>
              </a:rPr>
              <a:t> </a:t>
            </a:r>
            <a:r>
              <a:rPr lang="zh-CN" altLang="zh-CN" b="0">
                <a:latin typeface="微软雅黑" pitchFamily="34" charset="-122"/>
                <a:ea typeface="微软雅黑" pitchFamily="34" charset="-122"/>
              </a:rPr>
              <a:t>B/S只需一次安装</a:t>
            </a:r>
            <a:r>
              <a:rPr lang="zh-CN" altLang="en-US" b="0">
                <a:latin typeface="微软雅黑" pitchFamily="34" charset="-122"/>
                <a:ea typeface="微软雅黑" pitchFamily="34" charset="-122"/>
              </a:rPr>
              <a:t>，</a:t>
            </a:r>
            <a:br>
              <a:rPr lang="zh-CN" altLang="en-US" b="0">
                <a:latin typeface="微软雅黑" pitchFamily="34" charset="-122"/>
                <a:ea typeface="微软雅黑" pitchFamily="34" charset="-122"/>
              </a:rPr>
            </a:br>
            <a:r>
              <a:rPr lang="zh-CN" altLang="en-US" b="0">
                <a:latin typeface="微软雅黑" pitchFamily="34" charset="-122"/>
                <a:ea typeface="微软雅黑" pitchFamily="34" charset="-122"/>
              </a:rPr>
              <a:t>   </a:t>
            </a:r>
            <a:r>
              <a:rPr lang="zh-CN" altLang="zh-CN" b="0">
                <a:latin typeface="微软雅黑" pitchFamily="34" charset="-122"/>
                <a:ea typeface="微软雅黑" pitchFamily="34" charset="-122"/>
              </a:rPr>
              <a:t>分馆可以快速扩张</a:t>
            </a:r>
            <a:endParaRPr lang="zh-CN" altLang="en-US" b="0">
              <a:latin typeface="微软雅黑" pitchFamily="34" charset="-122"/>
              <a:ea typeface="微软雅黑" pitchFamily="34" charset="-122"/>
            </a:endParaRPr>
          </a:p>
        </p:txBody>
      </p:sp>
      <p:sp>
        <p:nvSpPr>
          <p:cNvPr id="384134" name="Rectangle 134"/>
          <p:cNvSpPr>
            <a:spLocks noGrp="1" noChangeArrowheads="1"/>
          </p:cNvSpPr>
          <p:nvPr>
            <p:ph type="title"/>
          </p:nvPr>
        </p:nvSpPr>
        <p:spPr>
          <a:noFill/>
          <a:ln/>
        </p:spPr>
        <p:txBody>
          <a:bodyPr/>
          <a:lstStyle/>
          <a:p>
            <a:r>
              <a:rPr lang="en-US" altLang="zh-CN"/>
              <a:t>B/S</a:t>
            </a:r>
            <a:r>
              <a:rPr lang="zh-CN" altLang="en-US"/>
              <a:t>、</a:t>
            </a:r>
            <a:r>
              <a:rPr lang="en-US" altLang="zh-CN"/>
              <a:t>C/S</a:t>
            </a:r>
            <a:r>
              <a:rPr lang="zh-CN" altLang="en-US"/>
              <a:t>比较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84004"/>
                                        </p:tgtEl>
                                        <p:attrNameLst>
                                          <p:attrName>style.visibility</p:attrName>
                                        </p:attrNameLst>
                                      </p:cBhvr>
                                      <p:to>
                                        <p:strVal val="visible"/>
                                      </p:to>
                                    </p:set>
                                    <p:animEffect transition="in" filter="wedge">
                                      <p:cBhvr>
                                        <p:cTn id="7" dur="500"/>
                                        <p:tgtEl>
                                          <p:spTgt spid="384004"/>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384011"/>
                                        </p:tgtEl>
                                        <p:attrNameLst>
                                          <p:attrName>style.visibility</p:attrName>
                                        </p:attrNameLst>
                                      </p:cBhvr>
                                      <p:to>
                                        <p:strVal val="visible"/>
                                      </p:to>
                                    </p:set>
                                    <p:anim calcmode="lin" valueType="num">
                                      <p:cBhvr>
                                        <p:cTn id="10" dur="1000" fill="hold"/>
                                        <p:tgtEl>
                                          <p:spTgt spid="384011"/>
                                        </p:tgtEl>
                                        <p:attrNameLst>
                                          <p:attrName>ppt_w</p:attrName>
                                        </p:attrNameLst>
                                      </p:cBhvr>
                                      <p:tavLst>
                                        <p:tav tm="0">
                                          <p:val>
                                            <p:fltVal val="0"/>
                                          </p:val>
                                        </p:tav>
                                        <p:tav tm="100000">
                                          <p:val>
                                            <p:strVal val="#ppt_w"/>
                                          </p:val>
                                        </p:tav>
                                      </p:tavLst>
                                    </p:anim>
                                    <p:anim calcmode="lin" valueType="num">
                                      <p:cBhvr>
                                        <p:cTn id="11" dur="1000" fill="hold"/>
                                        <p:tgtEl>
                                          <p:spTgt spid="384011"/>
                                        </p:tgtEl>
                                        <p:attrNameLst>
                                          <p:attrName>ppt_h</p:attrName>
                                        </p:attrNameLst>
                                      </p:cBhvr>
                                      <p:tavLst>
                                        <p:tav tm="0">
                                          <p:val>
                                            <p:fltVal val="0"/>
                                          </p:val>
                                        </p:tav>
                                        <p:tav tm="100000">
                                          <p:val>
                                            <p:strVal val="#ppt_h"/>
                                          </p:val>
                                        </p:tav>
                                      </p:tavLst>
                                    </p:anim>
                                    <p:animEffect transition="in" filter="fade">
                                      <p:cBhvr>
                                        <p:cTn id="12" dur="1000"/>
                                        <p:tgtEl>
                                          <p:spTgt spid="384011"/>
                                        </p:tgtEl>
                                      </p:cBhvr>
                                    </p:animEffect>
                                  </p:childTnLst>
                                </p:cTn>
                              </p:par>
                              <p:par>
                                <p:cTn id="13" presetID="47" presetClass="entr" presetSubtype="0" fill="hold" nodeType="withEffect">
                                  <p:stCondLst>
                                    <p:cond delay="0"/>
                                  </p:stCondLst>
                                  <p:childTnLst>
                                    <p:set>
                                      <p:cBhvr>
                                        <p:cTn id="14" dur="1" fill="hold">
                                          <p:stCondLst>
                                            <p:cond delay="0"/>
                                          </p:stCondLst>
                                        </p:cTn>
                                        <p:tgtEl>
                                          <p:spTgt spid="384124"/>
                                        </p:tgtEl>
                                        <p:attrNameLst>
                                          <p:attrName>style.visibility</p:attrName>
                                        </p:attrNameLst>
                                      </p:cBhvr>
                                      <p:to>
                                        <p:strVal val="visible"/>
                                      </p:to>
                                    </p:set>
                                    <p:animEffect transition="in" filter="fade">
                                      <p:cBhvr>
                                        <p:cTn id="15" dur="1000"/>
                                        <p:tgtEl>
                                          <p:spTgt spid="384124"/>
                                        </p:tgtEl>
                                      </p:cBhvr>
                                    </p:animEffect>
                                    <p:anim calcmode="lin" valueType="num">
                                      <p:cBhvr>
                                        <p:cTn id="16" dur="1000" fill="hold"/>
                                        <p:tgtEl>
                                          <p:spTgt spid="384124"/>
                                        </p:tgtEl>
                                        <p:attrNameLst>
                                          <p:attrName>ppt_x</p:attrName>
                                        </p:attrNameLst>
                                      </p:cBhvr>
                                      <p:tavLst>
                                        <p:tav tm="0">
                                          <p:val>
                                            <p:strVal val="#ppt_x"/>
                                          </p:val>
                                        </p:tav>
                                        <p:tav tm="100000">
                                          <p:val>
                                            <p:strVal val="#ppt_x"/>
                                          </p:val>
                                        </p:tav>
                                      </p:tavLst>
                                    </p:anim>
                                    <p:anim calcmode="lin" valueType="num">
                                      <p:cBhvr>
                                        <p:cTn id="17" dur="1000" fill="hold"/>
                                        <p:tgtEl>
                                          <p:spTgt spid="384124"/>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200"/>
                                  </p:stCondLst>
                                  <p:childTnLst>
                                    <p:set>
                                      <p:cBhvr>
                                        <p:cTn id="19" dur="1" fill="hold">
                                          <p:stCondLst>
                                            <p:cond delay="0"/>
                                          </p:stCondLst>
                                        </p:cTn>
                                        <p:tgtEl>
                                          <p:spTgt spid="384020"/>
                                        </p:tgtEl>
                                        <p:attrNameLst>
                                          <p:attrName>style.visibility</p:attrName>
                                        </p:attrNameLst>
                                      </p:cBhvr>
                                      <p:to>
                                        <p:strVal val="visible"/>
                                      </p:to>
                                    </p:set>
                                    <p:animEffect transition="in" filter="fade">
                                      <p:cBhvr>
                                        <p:cTn id="20" dur="1000"/>
                                        <p:tgtEl>
                                          <p:spTgt spid="384020"/>
                                        </p:tgtEl>
                                      </p:cBhvr>
                                    </p:animEffect>
                                    <p:anim calcmode="lin" valueType="num">
                                      <p:cBhvr>
                                        <p:cTn id="21" dur="1000" fill="hold"/>
                                        <p:tgtEl>
                                          <p:spTgt spid="384020"/>
                                        </p:tgtEl>
                                        <p:attrNameLst>
                                          <p:attrName>ppt_x</p:attrName>
                                        </p:attrNameLst>
                                      </p:cBhvr>
                                      <p:tavLst>
                                        <p:tav tm="0">
                                          <p:val>
                                            <p:strVal val="#ppt_x"/>
                                          </p:val>
                                        </p:tav>
                                        <p:tav tm="100000">
                                          <p:val>
                                            <p:strVal val="#ppt_x"/>
                                          </p:val>
                                        </p:tav>
                                      </p:tavLst>
                                    </p:anim>
                                    <p:anim calcmode="lin" valueType="num">
                                      <p:cBhvr>
                                        <p:cTn id="22" dur="1000" fill="hold"/>
                                        <p:tgtEl>
                                          <p:spTgt spid="384020"/>
                                        </p:tgtEl>
                                        <p:attrNameLst>
                                          <p:attrName>ppt_y</p:attrName>
                                        </p:attrNameLst>
                                      </p:cBhvr>
                                      <p:tavLst>
                                        <p:tav tm="0">
                                          <p:val>
                                            <p:strVal val="#ppt_y-.1"/>
                                          </p:val>
                                        </p:tav>
                                        <p:tav tm="100000">
                                          <p:val>
                                            <p:strVal val="#ppt_y"/>
                                          </p:val>
                                        </p:tav>
                                      </p:tavLst>
                                    </p:anim>
                                  </p:childTnLst>
                                </p:cTn>
                              </p:par>
                              <p:par>
                                <p:cTn id="23" presetID="53" presetClass="entr" presetSubtype="0" fill="hold" grpId="0" nodeType="withEffect">
                                  <p:stCondLst>
                                    <p:cond delay="200"/>
                                  </p:stCondLst>
                                  <p:childTnLst>
                                    <p:set>
                                      <p:cBhvr>
                                        <p:cTn id="24" dur="1" fill="hold">
                                          <p:stCondLst>
                                            <p:cond delay="0"/>
                                          </p:stCondLst>
                                        </p:cTn>
                                        <p:tgtEl>
                                          <p:spTgt spid="384019"/>
                                        </p:tgtEl>
                                        <p:attrNameLst>
                                          <p:attrName>style.visibility</p:attrName>
                                        </p:attrNameLst>
                                      </p:cBhvr>
                                      <p:to>
                                        <p:strVal val="visible"/>
                                      </p:to>
                                    </p:set>
                                    <p:anim calcmode="lin" valueType="num">
                                      <p:cBhvr>
                                        <p:cTn id="25" dur="1000" fill="hold"/>
                                        <p:tgtEl>
                                          <p:spTgt spid="384019"/>
                                        </p:tgtEl>
                                        <p:attrNameLst>
                                          <p:attrName>ppt_w</p:attrName>
                                        </p:attrNameLst>
                                      </p:cBhvr>
                                      <p:tavLst>
                                        <p:tav tm="0">
                                          <p:val>
                                            <p:fltVal val="0"/>
                                          </p:val>
                                        </p:tav>
                                        <p:tav tm="100000">
                                          <p:val>
                                            <p:strVal val="#ppt_w"/>
                                          </p:val>
                                        </p:tav>
                                      </p:tavLst>
                                    </p:anim>
                                    <p:anim calcmode="lin" valueType="num">
                                      <p:cBhvr>
                                        <p:cTn id="26" dur="1000" fill="hold"/>
                                        <p:tgtEl>
                                          <p:spTgt spid="384019"/>
                                        </p:tgtEl>
                                        <p:attrNameLst>
                                          <p:attrName>ppt_h</p:attrName>
                                        </p:attrNameLst>
                                      </p:cBhvr>
                                      <p:tavLst>
                                        <p:tav tm="0">
                                          <p:val>
                                            <p:fltVal val="0"/>
                                          </p:val>
                                        </p:tav>
                                        <p:tav tm="100000">
                                          <p:val>
                                            <p:strVal val="#ppt_h"/>
                                          </p:val>
                                        </p:tav>
                                      </p:tavLst>
                                    </p:anim>
                                    <p:animEffect transition="in" filter="fade">
                                      <p:cBhvr>
                                        <p:cTn id="27" dur="1000"/>
                                        <p:tgtEl>
                                          <p:spTgt spid="384019"/>
                                        </p:tgtEl>
                                      </p:cBhvr>
                                    </p:animEffect>
                                  </p:childTnLst>
                                </p:cTn>
                              </p:par>
                              <p:par>
                                <p:cTn id="28" presetID="47" presetClass="entr" presetSubtype="0" fill="hold" nodeType="withEffect">
                                  <p:stCondLst>
                                    <p:cond delay="400"/>
                                  </p:stCondLst>
                                  <p:childTnLst>
                                    <p:set>
                                      <p:cBhvr>
                                        <p:cTn id="29" dur="1" fill="hold">
                                          <p:stCondLst>
                                            <p:cond delay="0"/>
                                          </p:stCondLst>
                                        </p:cTn>
                                        <p:tgtEl>
                                          <p:spTgt spid="384027"/>
                                        </p:tgtEl>
                                        <p:attrNameLst>
                                          <p:attrName>style.visibility</p:attrName>
                                        </p:attrNameLst>
                                      </p:cBhvr>
                                      <p:to>
                                        <p:strVal val="visible"/>
                                      </p:to>
                                    </p:set>
                                    <p:animEffect transition="in" filter="fade">
                                      <p:cBhvr>
                                        <p:cTn id="30" dur="1000"/>
                                        <p:tgtEl>
                                          <p:spTgt spid="384027"/>
                                        </p:tgtEl>
                                      </p:cBhvr>
                                    </p:animEffect>
                                    <p:anim calcmode="lin" valueType="num">
                                      <p:cBhvr>
                                        <p:cTn id="31" dur="1000" fill="hold"/>
                                        <p:tgtEl>
                                          <p:spTgt spid="384027"/>
                                        </p:tgtEl>
                                        <p:attrNameLst>
                                          <p:attrName>ppt_x</p:attrName>
                                        </p:attrNameLst>
                                      </p:cBhvr>
                                      <p:tavLst>
                                        <p:tav tm="0">
                                          <p:val>
                                            <p:strVal val="#ppt_x"/>
                                          </p:val>
                                        </p:tav>
                                        <p:tav tm="100000">
                                          <p:val>
                                            <p:strVal val="#ppt_x"/>
                                          </p:val>
                                        </p:tav>
                                      </p:tavLst>
                                    </p:anim>
                                    <p:anim calcmode="lin" valueType="num">
                                      <p:cBhvr>
                                        <p:cTn id="32" dur="1000" fill="hold"/>
                                        <p:tgtEl>
                                          <p:spTgt spid="384027"/>
                                        </p:tgtEl>
                                        <p:attrNameLst>
                                          <p:attrName>ppt_y</p:attrName>
                                        </p:attrNameLst>
                                      </p:cBhvr>
                                      <p:tavLst>
                                        <p:tav tm="0">
                                          <p:val>
                                            <p:strVal val="#ppt_y-.1"/>
                                          </p:val>
                                        </p:tav>
                                        <p:tav tm="100000">
                                          <p:val>
                                            <p:strVal val="#ppt_y"/>
                                          </p:val>
                                        </p:tav>
                                      </p:tavLst>
                                    </p:anim>
                                  </p:childTnLst>
                                </p:cTn>
                              </p:par>
                              <p:par>
                                <p:cTn id="33" presetID="53" presetClass="entr" presetSubtype="0" fill="hold" grpId="0" nodeType="withEffect">
                                  <p:stCondLst>
                                    <p:cond delay="400"/>
                                  </p:stCondLst>
                                  <p:childTnLst>
                                    <p:set>
                                      <p:cBhvr>
                                        <p:cTn id="34" dur="1" fill="hold">
                                          <p:stCondLst>
                                            <p:cond delay="0"/>
                                          </p:stCondLst>
                                        </p:cTn>
                                        <p:tgtEl>
                                          <p:spTgt spid="384026"/>
                                        </p:tgtEl>
                                        <p:attrNameLst>
                                          <p:attrName>style.visibility</p:attrName>
                                        </p:attrNameLst>
                                      </p:cBhvr>
                                      <p:to>
                                        <p:strVal val="visible"/>
                                      </p:to>
                                    </p:set>
                                    <p:anim calcmode="lin" valueType="num">
                                      <p:cBhvr>
                                        <p:cTn id="35" dur="1000" fill="hold"/>
                                        <p:tgtEl>
                                          <p:spTgt spid="384026"/>
                                        </p:tgtEl>
                                        <p:attrNameLst>
                                          <p:attrName>ppt_w</p:attrName>
                                        </p:attrNameLst>
                                      </p:cBhvr>
                                      <p:tavLst>
                                        <p:tav tm="0">
                                          <p:val>
                                            <p:fltVal val="0"/>
                                          </p:val>
                                        </p:tav>
                                        <p:tav tm="100000">
                                          <p:val>
                                            <p:strVal val="#ppt_w"/>
                                          </p:val>
                                        </p:tav>
                                      </p:tavLst>
                                    </p:anim>
                                    <p:anim calcmode="lin" valueType="num">
                                      <p:cBhvr>
                                        <p:cTn id="36" dur="1000" fill="hold"/>
                                        <p:tgtEl>
                                          <p:spTgt spid="384026"/>
                                        </p:tgtEl>
                                        <p:attrNameLst>
                                          <p:attrName>ppt_h</p:attrName>
                                        </p:attrNameLst>
                                      </p:cBhvr>
                                      <p:tavLst>
                                        <p:tav tm="0">
                                          <p:val>
                                            <p:fltVal val="0"/>
                                          </p:val>
                                        </p:tav>
                                        <p:tav tm="100000">
                                          <p:val>
                                            <p:strVal val="#ppt_h"/>
                                          </p:val>
                                        </p:tav>
                                      </p:tavLst>
                                    </p:anim>
                                    <p:animEffect transition="in" filter="fade">
                                      <p:cBhvr>
                                        <p:cTn id="37" dur="1000"/>
                                        <p:tgtEl>
                                          <p:spTgt spid="384026"/>
                                        </p:tgtEl>
                                      </p:cBhvr>
                                    </p:animEffect>
                                  </p:childTnLst>
                                </p:cTn>
                              </p:par>
                              <p:par>
                                <p:cTn id="38" presetID="47" presetClass="entr" presetSubtype="0" fill="hold" nodeType="withEffect">
                                  <p:stCondLst>
                                    <p:cond delay="600"/>
                                  </p:stCondLst>
                                  <p:childTnLst>
                                    <p:set>
                                      <p:cBhvr>
                                        <p:cTn id="39" dur="1" fill="hold">
                                          <p:stCondLst>
                                            <p:cond delay="0"/>
                                          </p:stCondLst>
                                        </p:cTn>
                                        <p:tgtEl>
                                          <p:spTgt spid="384034"/>
                                        </p:tgtEl>
                                        <p:attrNameLst>
                                          <p:attrName>style.visibility</p:attrName>
                                        </p:attrNameLst>
                                      </p:cBhvr>
                                      <p:to>
                                        <p:strVal val="visible"/>
                                      </p:to>
                                    </p:set>
                                    <p:animEffect transition="in" filter="fade">
                                      <p:cBhvr>
                                        <p:cTn id="40" dur="1000"/>
                                        <p:tgtEl>
                                          <p:spTgt spid="384034"/>
                                        </p:tgtEl>
                                      </p:cBhvr>
                                    </p:animEffect>
                                    <p:anim calcmode="lin" valueType="num">
                                      <p:cBhvr>
                                        <p:cTn id="41" dur="1000" fill="hold"/>
                                        <p:tgtEl>
                                          <p:spTgt spid="384034"/>
                                        </p:tgtEl>
                                        <p:attrNameLst>
                                          <p:attrName>ppt_x</p:attrName>
                                        </p:attrNameLst>
                                      </p:cBhvr>
                                      <p:tavLst>
                                        <p:tav tm="0">
                                          <p:val>
                                            <p:strVal val="#ppt_x"/>
                                          </p:val>
                                        </p:tav>
                                        <p:tav tm="100000">
                                          <p:val>
                                            <p:strVal val="#ppt_x"/>
                                          </p:val>
                                        </p:tav>
                                      </p:tavLst>
                                    </p:anim>
                                    <p:anim calcmode="lin" valueType="num">
                                      <p:cBhvr>
                                        <p:cTn id="42" dur="1000" fill="hold"/>
                                        <p:tgtEl>
                                          <p:spTgt spid="384034"/>
                                        </p:tgtEl>
                                        <p:attrNameLst>
                                          <p:attrName>ppt_y</p:attrName>
                                        </p:attrNameLst>
                                      </p:cBhvr>
                                      <p:tavLst>
                                        <p:tav tm="0">
                                          <p:val>
                                            <p:strVal val="#ppt_y-.1"/>
                                          </p:val>
                                        </p:tav>
                                        <p:tav tm="100000">
                                          <p:val>
                                            <p:strVal val="#ppt_y"/>
                                          </p:val>
                                        </p:tav>
                                      </p:tavLst>
                                    </p:anim>
                                  </p:childTnLst>
                                </p:cTn>
                              </p:par>
                              <p:par>
                                <p:cTn id="43" presetID="53" presetClass="entr" presetSubtype="0" fill="hold" grpId="0" nodeType="withEffect">
                                  <p:stCondLst>
                                    <p:cond delay="600"/>
                                  </p:stCondLst>
                                  <p:childTnLst>
                                    <p:set>
                                      <p:cBhvr>
                                        <p:cTn id="44" dur="1" fill="hold">
                                          <p:stCondLst>
                                            <p:cond delay="0"/>
                                          </p:stCondLst>
                                        </p:cTn>
                                        <p:tgtEl>
                                          <p:spTgt spid="384033"/>
                                        </p:tgtEl>
                                        <p:attrNameLst>
                                          <p:attrName>style.visibility</p:attrName>
                                        </p:attrNameLst>
                                      </p:cBhvr>
                                      <p:to>
                                        <p:strVal val="visible"/>
                                      </p:to>
                                    </p:set>
                                    <p:anim calcmode="lin" valueType="num">
                                      <p:cBhvr>
                                        <p:cTn id="45" dur="1000" fill="hold"/>
                                        <p:tgtEl>
                                          <p:spTgt spid="384033"/>
                                        </p:tgtEl>
                                        <p:attrNameLst>
                                          <p:attrName>ppt_w</p:attrName>
                                        </p:attrNameLst>
                                      </p:cBhvr>
                                      <p:tavLst>
                                        <p:tav tm="0">
                                          <p:val>
                                            <p:fltVal val="0"/>
                                          </p:val>
                                        </p:tav>
                                        <p:tav tm="100000">
                                          <p:val>
                                            <p:strVal val="#ppt_w"/>
                                          </p:val>
                                        </p:tav>
                                      </p:tavLst>
                                    </p:anim>
                                    <p:anim calcmode="lin" valueType="num">
                                      <p:cBhvr>
                                        <p:cTn id="46" dur="1000" fill="hold"/>
                                        <p:tgtEl>
                                          <p:spTgt spid="384033"/>
                                        </p:tgtEl>
                                        <p:attrNameLst>
                                          <p:attrName>ppt_h</p:attrName>
                                        </p:attrNameLst>
                                      </p:cBhvr>
                                      <p:tavLst>
                                        <p:tav tm="0">
                                          <p:val>
                                            <p:fltVal val="0"/>
                                          </p:val>
                                        </p:tav>
                                        <p:tav tm="100000">
                                          <p:val>
                                            <p:strVal val="#ppt_h"/>
                                          </p:val>
                                        </p:tav>
                                      </p:tavLst>
                                    </p:anim>
                                    <p:animEffect transition="in" filter="fade">
                                      <p:cBhvr>
                                        <p:cTn id="47" dur="1000"/>
                                        <p:tgtEl>
                                          <p:spTgt spid="384033"/>
                                        </p:tgtEl>
                                      </p:cBhvr>
                                    </p:animEffect>
                                  </p:childTnLst>
                                </p:cTn>
                              </p:par>
                            </p:childTnLst>
                          </p:cTn>
                        </p:par>
                        <p:par>
                          <p:cTn id="48" fill="hold">
                            <p:stCondLst>
                              <p:cond delay="1600"/>
                            </p:stCondLst>
                            <p:childTnLst>
                              <p:par>
                                <p:cTn id="49" presetID="47" presetClass="entr" presetSubtype="0" fill="hold" grpId="0" nodeType="afterEffect">
                                  <p:stCondLst>
                                    <p:cond delay="0"/>
                                  </p:stCondLst>
                                  <p:childTnLst>
                                    <p:set>
                                      <p:cBhvr>
                                        <p:cTn id="50" dur="1" fill="hold">
                                          <p:stCondLst>
                                            <p:cond delay="0"/>
                                          </p:stCondLst>
                                        </p:cTn>
                                        <p:tgtEl>
                                          <p:spTgt spid="384007"/>
                                        </p:tgtEl>
                                        <p:attrNameLst>
                                          <p:attrName>style.visibility</p:attrName>
                                        </p:attrNameLst>
                                      </p:cBhvr>
                                      <p:to>
                                        <p:strVal val="visible"/>
                                      </p:to>
                                    </p:set>
                                    <p:animEffect transition="in" filter="fade">
                                      <p:cBhvr>
                                        <p:cTn id="51" dur="1000"/>
                                        <p:tgtEl>
                                          <p:spTgt spid="384007"/>
                                        </p:tgtEl>
                                      </p:cBhvr>
                                    </p:animEffect>
                                    <p:anim calcmode="lin" valueType="num">
                                      <p:cBhvr>
                                        <p:cTn id="52" dur="1000" fill="hold"/>
                                        <p:tgtEl>
                                          <p:spTgt spid="384007"/>
                                        </p:tgtEl>
                                        <p:attrNameLst>
                                          <p:attrName>ppt_x</p:attrName>
                                        </p:attrNameLst>
                                      </p:cBhvr>
                                      <p:tavLst>
                                        <p:tav tm="0">
                                          <p:val>
                                            <p:strVal val="#ppt_x"/>
                                          </p:val>
                                        </p:tav>
                                        <p:tav tm="100000">
                                          <p:val>
                                            <p:strVal val="#ppt_x"/>
                                          </p:val>
                                        </p:tav>
                                      </p:tavLst>
                                    </p:anim>
                                    <p:anim calcmode="lin" valueType="num">
                                      <p:cBhvr>
                                        <p:cTn id="53" dur="1000" fill="hold"/>
                                        <p:tgtEl>
                                          <p:spTgt spid="384007"/>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384008"/>
                                        </p:tgtEl>
                                        <p:attrNameLst>
                                          <p:attrName>style.visibility</p:attrName>
                                        </p:attrNameLst>
                                      </p:cBhvr>
                                      <p:to>
                                        <p:strVal val="visible"/>
                                      </p:to>
                                    </p:set>
                                    <p:animEffect transition="in" filter="fade">
                                      <p:cBhvr>
                                        <p:cTn id="56" dur="1000"/>
                                        <p:tgtEl>
                                          <p:spTgt spid="384008"/>
                                        </p:tgtEl>
                                      </p:cBhvr>
                                    </p:animEffect>
                                    <p:anim calcmode="lin" valueType="num">
                                      <p:cBhvr>
                                        <p:cTn id="57" dur="1000" fill="hold"/>
                                        <p:tgtEl>
                                          <p:spTgt spid="384008"/>
                                        </p:tgtEl>
                                        <p:attrNameLst>
                                          <p:attrName>ppt_x</p:attrName>
                                        </p:attrNameLst>
                                      </p:cBhvr>
                                      <p:tavLst>
                                        <p:tav tm="0">
                                          <p:val>
                                            <p:strVal val="#ppt_x"/>
                                          </p:val>
                                        </p:tav>
                                        <p:tav tm="100000">
                                          <p:val>
                                            <p:strVal val="#ppt_x"/>
                                          </p:val>
                                        </p:tav>
                                      </p:tavLst>
                                    </p:anim>
                                    <p:anim calcmode="lin" valueType="num">
                                      <p:cBhvr>
                                        <p:cTn id="58" dur="1000" fill="hold"/>
                                        <p:tgtEl>
                                          <p:spTgt spid="38400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384009"/>
                                        </p:tgtEl>
                                        <p:attrNameLst>
                                          <p:attrName>style.visibility</p:attrName>
                                        </p:attrNameLst>
                                      </p:cBhvr>
                                      <p:to>
                                        <p:strVal val="visible"/>
                                      </p:to>
                                    </p:set>
                                    <p:animEffect transition="in" filter="fade">
                                      <p:cBhvr>
                                        <p:cTn id="61" dur="1000"/>
                                        <p:tgtEl>
                                          <p:spTgt spid="384009"/>
                                        </p:tgtEl>
                                      </p:cBhvr>
                                    </p:animEffect>
                                    <p:anim calcmode="lin" valueType="num">
                                      <p:cBhvr>
                                        <p:cTn id="62" dur="1000" fill="hold"/>
                                        <p:tgtEl>
                                          <p:spTgt spid="384009"/>
                                        </p:tgtEl>
                                        <p:attrNameLst>
                                          <p:attrName>ppt_x</p:attrName>
                                        </p:attrNameLst>
                                      </p:cBhvr>
                                      <p:tavLst>
                                        <p:tav tm="0">
                                          <p:val>
                                            <p:strVal val="#ppt_x"/>
                                          </p:val>
                                        </p:tav>
                                        <p:tav tm="100000">
                                          <p:val>
                                            <p:strVal val="#ppt_x"/>
                                          </p:val>
                                        </p:tav>
                                      </p:tavLst>
                                    </p:anim>
                                    <p:anim calcmode="lin" valueType="num">
                                      <p:cBhvr>
                                        <p:cTn id="63" dur="1000" fill="hold"/>
                                        <p:tgtEl>
                                          <p:spTgt spid="384009"/>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384010"/>
                                        </p:tgtEl>
                                        <p:attrNameLst>
                                          <p:attrName>style.visibility</p:attrName>
                                        </p:attrNameLst>
                                      </p:cBhvr>
                                      <p:to>
                                        <p:strVal val="visible"/>
                                      </p:to>
                                    </p:set>
                                    <p:animEffect transition="in" filter="fade">
                                      <p:cBhvr>
                                        <p:cTn id="66" dur="1000"/>
                                        <p:tgtEl>
                                          <p:spTgt spid="384010"/>
                                        </p:tgtEl>
                                      </p:cBhvr>
                                    </p:animEffect>
                                    <p:anim calcmode="lin" valueType="num">
                                      <p:cBhvr>
                                        <p:cTn id="67" dur="1000" fill="hold"/>
                                        <p:tgtEl>
                                          <p:spTgt spid="384010"/>
                                        </p:tgtEl>
                                        <p:attrNameLst>
                                          <p:attrName>ppt_x</p:attrName>
                                        </p:attrNameLst>
                                      </p:cBhvr>
                                      <p:tavLst>
                                        <p:tav tm="0">
                                          <p:val>
                                            <p:strVal val="#ppt_x"/>
                                          </p:val>
                                        </p:tav>
                                        <p:tav tm="100000">
                                          <p:val>
                                            <p:strVal val="#ppt_x"/>
                                          </p:val>
                                        </p:tav>
                                      </p:tavLst>
                                    </p:anim>
                                    <p:anim calcmode="lin" valueType="num">
                                      <p:cBhvr>
                                        <p:cTn id="68" dur="1000" fill="hold"/>
                                        <p:tgtEl>
                                          <p:spTgt spid="384010"/>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384120"/>
                                        </p:tgtEl>
                                        <p:attrNameLst>
                                          <p:attrName>style.visibility</p:attrName>
                                        </p:attrNameLst>
                                      </p:cBhvr>
                                      <p:to>
                                        <p:strVal val="visible"/>
                                      </p:to>
                                    </p:set>
                                    <p:animEffect transition="in" filter="fade">
                                      <p:cBhvr>
                                        <p:cTn id="71" dur="1000"/>
                                        <p:tgtEl>
                                          <p:spTgt spid="384120"/>
                                        </p:tgtEl>
                                      </p:cBhvr>
                                    </p:animEffect>
                                    <p:anim calcmode="lin" valueType="num">
                                      <p:cBhvr>
                                        <p:cTn id="72" dur="1000" fill="hold"/>
                                        <p:tgtEl>
                                          <p:spTgt spid="384120"/>
                                        </p:tgtEl>
                                        <p:attrNameLst>
                                          <p:attrName>ppt_x</p:attrName>
                                        </p:attrNameLst>
                                      </p:cBhvr>
                                      <p:tavLst>
                                        <p:tav tm="0">
                                          <p:val>
                                            <p:strVal val="#ppt_x"/>
                                          </p:val>
                                        </p:tav>
                                        <p:tav tm="100000">
                                          <p:val>
                                            <p:strVal val="#ppt_x"/>
                                          </p:val>
                                        </p:tav>
                                      </p:tavLst>
                                    </p:anim>
                                    <p:anim calcmode="lin" valueType="num">
                                      <p:cBhvr>
                                        <p:cTn id="73" dur="1000" fill="hold"/>
                                        <p:tgtEl>
                                          <p:spTgt spid="384120"/>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384131"/>
                                        </p:tgtEl>
                                        <p:attrNameLst>
                                          <p:attrName>style.visibility</p:attrName>
                                        </p:attrNameLst>
                                      </p:cBhvr>
                                      <p:to>
                                        <p:strVal val="visible"/>
                                      </p:to>
                                    </p:set>
                                    <p:animEffect transition="in" filter="fade">
                                      <p:cBhvr>
                                        <p:cTn id="76" dur="1000"/>
                                        <p:tgtEl>
                                          <p:spTgt spid="384131"/>
                                        </p:tgtEl>
                                      </p:cBhvr>
                                    </p:animEffect>
                                    <p:anim calcmode="lin" valueType="num">
                                      <p:cBhvr>
                                        <p:cTn id="77" dur="1000" fill="hold"/>
                                        <p:tgtEl>
                                          <p:spTgt spid="384131"/>
                                        </p:tgtEl>
                                        <p:attrNameLst>
                                          <p:attrName>ppt_x</p:attrName>
                                        </p:attrNameLst>
                                      </p:cBhvr>
                                      <p:tavLst>
                                        <p:tav tm="0">
                                          <p:val>
                                            <p:strVal val="#ppt_x"/>
                                          </p:val>
                                        </p:tav>
                                        <p:tav tm="100000">
                                          <p:val>
                                            <p:strVal val="#ppt_x"/>
                                          </p:val>
                                        </p:tav>
                                      </p:tavLst>
                                    </p:anim>
                                    <p:anim calcmode="lin" valueType="num">
                                      <p:cBhvr>
                                        <p:cTn id="78" dur="1000" fill="hold"/>
                                        <p:tgtEl>
                                          <p:spTgt spid="384131"/>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384133"/>
                                        </p:tgtEl>
                                        <p:attrNameLst>
                                          <p:attrName>style.visibility</p:attrName>
                                        </p:attrNameLst>
                                      </p:cBhvr>
                                      <p:to>
                                        <p:strVal val="visible"/>
                                      </p:to>
                                    </p:set>
                                    <p:animEffect transition="in" filter="fade">
                                      <p:cBhvr>
                                        <p:cTn id="81" dur="1000"/>
                                        <p:tgtEl>
                                          <p:spTgt spid="384133"/>
                                        </p:tgtEl>
                                      </p:cBhvr>
                                    </p:animEffect>
                                    <p:anim calcmode="lin" valueType="num">
                                      <p:cBhvr>
                                        <p:cTn id="82" dur="1000" fill="hold"/>
                                        <p:tgtEl>
                                          <p:spTgt spid="384133"/>
                                        </p:tgtEl>
                                        <p:attrNameLst>
                                          <p:attrName>ppt_x</p:attrName>
                                        </p:attrNameLst>
                                      </p:cBhvr>
                                      <p:tavLst>
                                        <p:tav tm="0">
                                          <p:val>
                                            <p:strVal val="#ppt_x"/>
                                          </p:val>
                                        </p:tav>
                                        <p:tav tm="100000">
                                          <p:val>
                                            <p:strVal val="#ppt_x"/>
                                          </p:val>
                                        </p:tav>
                                      </p:tavLst>
                                    </p:anim>
                                    <p:anim calcmode="lin" valueType="num">
                                      <p:cBhvr>
                                        <p:cTn id="83" dur="1000" fill="hold"/>
                                        <p:tgtEl>
                                          <p:spTgt spid="384133"/>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384132"/>
                                        </p:tgtEl>
                                        <p:attrNameLst>
                                          <p:attrName>style.visibility</p:attrName>
                                        </p:attrNameLst>
                                      </p:cBhvr>
                                      <p:to>
                                        <p:strVal val="visible"/>
                                      </p:to>
                                    </p:set>
                                    <p:animEffect transition="in" filter="fade">
                                      <p:cBhvr>
                                        <p:cTn id="86" dur="1000"/>
                                        <p:tgtEl>
                                          <p:spTgt spid="384132"/>
                                        </p:tgtEl>
                                      </p:cBhvr>
                                    </p:animEffect>
                                    <p:anim calcmode="lin" valueType="num">
                                      <p:cBhvr>
                                        <p:cTn id="87" dur="1000" fill="hold"/>
                                        <p:tgtEl>
                                          <p:spTgt spid="384132"/>
                                        </p:tgtEl>
                                        <p:attrNameLst>
                                          <p:attrName>ppt_x</p:attrName>
                                        </p:attrNameLst>
                                      </p:cBhvr>
                                      <p:tavLst>
                                        <p:tav tm="0">
                                          <p:val>
                                            <p:strVal val="#ppt_x"/>
                                          </p:val>
                                        </p:tav>
                                        <p:tav tm="100000">
                                          <p:val>
                                            <p:strVal val="#ppt_x"/>
                                          </p:val>
                                        </p:tav>
                                      </p:tavLst>
                                    </p:anim>
                                    <p:anim calcmode="lin" valueType="num">
                                      <p:cBhvr>
                                        <p:cTn id="88" dur="1000" fill="hold"/>
                                        <p:tgtEl>
                                          <p:spTgt spid="384132"/>
                                        </p:tgtEl>
                                        <p:attrNameLst>
                                          <p:attrName>ppt_y</p:attrName>
                                        </p:attrNameLst>
                                      </p:cBhvr>
                                      <p:tavLst>
                                        <p:tav tm="0">
                                          <p:val>
                                            <p:strVal val="#ppt_y-.1"/>
                                          </p:val>
                                        </p:tav>
                                        <p:tav tm="100000">
                                          <p:val>
                                            <p:strVal val="#ppt_y"/>
                                          </p:val>
                                        </p:tav>
                                      </p:tavLst>
                                    </p:anim>
                                  </p:childTnLst>
                                </p:cTn>
                              </p:par>
                            </p:childTnLst>
                          </p:cTn>
                        </p:par>
                        <p:par>
                          <p:cTn id="89" fill="hold">
                            <p:stCondLst>
                              <p:cond delay="2600"/>
                            </p:stCondLst>
                            <p:childTnLst>
                              <p:par>
                                <p:cTn id="90" presetID="53" presetClass="entr" presetSubtype="0" fill="hold" nodeType="afterEffect">
                                  <p:stCondLst>
                                    <p:cond delay="0"/>
                                  </p:stCondLst>
                                  <p:childTnLst>
                                    <p:set>
                                      <p:cBhvr>
                                        <p:cTn id="91" dur="1" fill="hold">
                                          <p:stCondLst>
                                            <p:cond delay="0"/>
                                          </p:stCondLst>
                                        </p:cTn>
                                        <p:tgtEl>
                                          <p:spTgt spid="384099">
                                            <p:txEl>
                                              <p:pRg st="0" end="0"/>
                                            </p:txEl>
                                          </p:spTgt>
                                        </p:tgtEl>
                                        <p:attrNameLst>
                                          <p:attrName>style.visibility</p:attrName>
                                        </p:attrNameLst>
                                      </p:cBhvr>
                                      <p:to>
                                        <p:strVal val="visible"/>
                                      </p:to>
                                    </p:set>
                                    <p:anim calcmode="lin" valueType="num">
                                      <p:cBhvr>
                                        <p:cTn id="92" dur="500" fill="hold"/>
                                        <p:tgtEl>
                                          <p:spTgt spid="384099">
                                            <p:txEl>
                                              <p:pRg st="0" end="0"/>
                                            </p:txEl>
                                          </p:spTgt>
                                        </p:tgtEl>
                                        <p:attrNameLst>
                                          <p:attrName>ppt_w</p:attrName>
                                        </p:attrNameLst>
                                      </p:cBhvr>
                                      <p:tavLst>
                                        <p:tav tm="0">
                                          <p:val>
                                            <p:fltVal val="0"/>
                                          </p:val>
                                        </p:tav>
                                        <p:tav tm="100000">
                                          <p:val>
                                            <p:strVal val="#ppt_w"/>
                                          </p:val>
                                        </p:tav>
                                      </p:tavLst>
                                    </p:anim>
                                    <p:anim calcmode="lin" valueType="num">
                                      <p:cBhvr>
                                        <p:cTn id="93" dur="500" fill="hold"/>
                                        <p:tgtEl>
                                          <p:spTgt spid="384099">
                                            <p:txEl>
                                              <p:pRg st="0" end="0"/>
                                            </p:txEl>
                                          </p:spTgt>
                                        </p:tgtEl>
                                        <p:attrNameLst>
                                          <p:attrName>ppt_h</p:attrName>
                                        </p:attrNameLst>
                                      </p:cBhvr>
                                      <p:tavLst>
                                        <p:tav tm="0">
                                          <p:val>
                                            <p:fltVal val="0"/>
                                          </p:val>
                                        </p:tav>
                                        <p:tav tm="100000">
                                          <p:val>
                                            <p:strVal val="#ppt_h"/>
                                          </p:val>
                                        </p:tav>
                                      </p:tavLst>
                                    </p:anim>
                                    <p:animEffect transition="in" filter="fade">
                                      <p:cBhvr>
                                        <p:cTn id="94" dur="500"/>
                                        <p:tgtEl>
                                          <p:spTgt spid="384099">
                                            <p:txEl>
                                              <p:pRg st="0" end="0"/>
                                            </p:txEl>
                                          </p:spTgt>
                                        </p:tgtEl>
                                      </p:cBhvr>
                                    </p:animEffect>
                                  </p:childTnLst>
                                </p:cTn>
                              </p:par>
                            </p:childTnLst>
                          </p:cTn>
                        </p:par>
                        <p:par>
                          <p:cTn id="95" fill="hold">
                            <p:stCondLst>
                              <p:cond delay="3100"/>
                            </p:stCondLst>
                            <p:childTnLst>
                              <p:par>
                                <p:cTn id="96" presetID="22" presetClass="entr" presetSubtype="8" fill="hold" grpId="0" nodeType="afterEffect">
                                  <p:stCondLst>
                                    <p:cond delay="0"/>
                                  </p:stCondLst>
                                  <p:childTnLst>
                                    <p:set>
                                      <p:cBhvr>
                                        <p:cTn id="97" dur="1" fill="hold">
                                          <p:stCondLst>
                                            <p:cond delay="0"/>
                                          </p:stCondLst>
                                        </p:cTn>
                                        <p:tgtEl>
                                          <p:spTgt spid="384006"/>
                                        </p:tgtEl>
                                        <p:attrNameLst>
                                          <p:attrName>style.visibility</p:attrName>
                                        </p:attrNameLst>
                                      </p:cBhvr>
                                      <p:to>
                                        <p:strVal val="visible"/>
                                      </p:to>
                                    </p:set>
                                    <p:animEffect transition="in" filter="wipe(left)">
                                      <p:cBhvr>
                                        <p:cTn id="98" dur="500"/>
                                        <p:tgtEl>
                                          <p:spTgt spid="384006"/>
                                        </p:tgtEl>
                                      </p:cBhvr>
                                    </p:animEffect>
                                  </p:childTnLst>
                                </p:cTn>
                              </p:par>
                            </p:childTnLst>
                          </p:cTn>
                        </p:par>
                        <p:par>
                          <p:cTn id="99" fill="hold">
                            <p:stCondLst>
                              <p:cond delay="3600"/>
                            </p:stCondLst>
                            <p:childTnLst>
                              <p:par>
                                <p:cTn id="100" presetID="22" presetClass="entr" presetSubtype="2" fill="hold" grpId="0" nodeType="afterEffect">
                                  <p:stCondLst>
                                    <p:cond delay="0"/>
                                  </p:stCondLst>
                                  <p:childTnLst>
                                    <p:set>
                                      <p:cBhvr>
                                        <p:cTn id="101" dur="1" fill="hold">
                                          <p:stCondLst>
                                            <p:cond delay="0"/>
                                          </p:stCondLst>
                                        </p:cTn>
                                        <p:tgtEl>
                                          <p:spTgt spid="384136"/>
                                        </p:tgtEl>
                                        <p:attrNameLst>
                                          <p:attrName>style.visibility</p:attrName>
                                        </p:attrNameLst>
                                      </p:cBhvr>
                                      <p:to>
                                        <p:strVal val="visible"/>
                                      </p:to>
                                    </p:set>
                                    <p:animEffect transition="in" filter="wipe(right)">
                                      <p:cBhvr>
                                        <p:cTn id="102" dur="500"/>
                                        <p:tgtEl>
                                          <p:spTgt spid="384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6" grpId="0" animBg="1"/>
      <p:bldP spid="384007" grpId="0" animBg="1"/>
      <p:bldP spid="384008" grpId="0" animBg="1"/>
      <p:bldP spid="384009" grpId="0" animBg="1"/>
      <p:bldP spid="384010" grpId="0" animBg="1"/>
      <p:bldP spid="384011" grpId="0" animBg="1"/>
      <p:bldP spid="384019" grpId="0" animBg="1"/>
      <p:bldP spid="384026" grpId="0" animBg="1"/>
      <p:bldP spid="384033" grpId="0" animBg="1"/>
      <p:bldP spid="384136" grpId="0" animBg="1"/>
      <p:bldP spid="384120" grpId="0"/>
      <p:bldP spid="384131" grpId="0"/>
      <p:bldP spid="384132" grpId="0"/>
      <p:bldP spid="3841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ctrTitle"/>
          </p:nvPr>
        </p:nvSpPr>
        <p:spPr>
          <a:xfrm>
            <a:off x="1763688" y="2276872"/>
            <a:ext cx="936104" cy="2376264"/>
          </a:xfrm>
        </p:spPr>
        <p:txBody>
          <a:bodyPr/>
          <a:lstStyle/>
          <a:p>
            <a:pPr algn="ctr"/>
            <a:r>
              <a:rPr lang="zh-CN" altLang="en-US" sz="4800" smtClean="0"/>
              <a:t>目</a:t>
            </a:r>
            <a:r>
              <a:rPr lang="en-US" altLang="zh-CN" sz="4800" smtClean="0"/>
              <a:t/>
            </a:r>
            <a:br>
              <a:rPr lang="en-US" altLang="zh-CN" sz="4800" smtClean="0"/>
            </a:br>
            <a:r>
              <a:rPr lang="en-US" altLang="zh-CN" sz="4800" smtClean="0"/>
              <a:t/>
            </a:r>
            <a:br>
              <a:rPr lang="en-US" altLang="zh-CN" sz="4800" smtClean="0"/>
            </a:br>
            <a:r>
              <a:rPr lang="zh-CN" altLang="en-US" sz="4800" smtClean="0"/>
              <a:t>录</a:t>
            </a:r>
            <a:endParaRPr lang="zh-CN" altLang="en-US" sz="4800"/>
          </a:p>
        </p:txBody>
      </p:sp>
      <p:sp>
        <p:nvSpPr>
          <p:cNvPr id="5" name="副标题 2"/>
          <p:cNvSpPr>
            <a:spLocks noGrp="1"/>
          </p:cNvSpPr>
          <p:nvPr>
            <p:ph type="subTitle" idx="1"/>
          </p:nvPr>
        </p:nvSpPr>
        <p:spPr>
          <a:xfrm>
            <a:off x="3491883" y="1268760"/>
            <a:ext cx="4104456" cy="4680520"/>
          </a:xfrm>
        </p:spPr>
        <p:txBody>
          <a:bodyPr/>
          <a:lstStyle/>
          <a:p>
            <a:pPr algn="l">
              <a:lnSpc>
                <a:spcPct val="120000"/>
              </a:lnSpc>
              <a:spcBef>
                <a:spcPct val="0"/>
              </a:spcBef>
            </a:pPr>
            <a:r>
              <a:rPr lang="en-US" altLang="zh-CN" smtClean="0">
                <a:latin typeface="微软雅黑" pitchFamily="34" charset="-122"/>
                <a:cs typeface="Arial" charset="0"/>
              </a:rPr>
              <a:t>1</a:t>
            </a:r>
            <a:r>
              <a:rPr lang="zh-CN" altLang="en-US" smtClean="0">
                <a:latin typeface="微软雅黑" pitchFamily="34" charset="-122"/>
                <a:cs typeface="Arial" charset="0"/>
              </a:rPr>
              <a:t>、  公司简介</a:t>
            </a:r>
            <a:endParaRPr lang="en-US" altLang="zh-CN" smtClean="0">
              <a:latin typeface="微软雅黑" pitchFamily="34" charset="-122"/>
              <a:cs typeface="Arial" charset="0"/>
            </a:endParaRPr>
          </a:p>
          <a:p>
            <a:pPr algn="l">
              <a:lnSpc>
                <a:spcPct val="120000"/>
              </a:lnSpc>
              <a:spcBef>
                <a:spcPct val="0"/>
              </a:spcBef>
            </a:pPr>
            <a:r>
              <a:rPr lang="en-US" altLang="zh-CN" smtClean="0">
                <a:latin typeface="微软雅黑" pitchFamily="34" charset="-122"/>
                <a:cs typeface="Arial" charset="0"/>
              </a:rPr>
              <a:t>2</a:t>
            </a:r>
            <a:r>
              <a:rPr lang="zh-CN" altLang="en-US" smtClean="0">
                <a:latin typeface="微软雅黑" pitchFamily="34" charset="-122"/>
                <a:cs typeface="Arial" charset="0"/>
              </a:rPr>
              <a:t>、</a:t>
            </a:r>
            <a:r>
              <a:rPr lang="en-US" altLang="zh-CN" smtClean="0">
                <a:latin typeface="微软雅黑" pitchFamily="34" charset="-122"/>
                <a:cs typeface="Arial" charset="0"/>
              </a:rPr>
              <a:t>  </a:t>
            </a:r>
            <a:r>
              <a:rPr lang="zh-CN" altLang="en-US" smtClean="0">
                <a:latin typeface="微软雅黑" pitchFamily="34" charset="-122"/>
                <a:cs typeface="Arial" charset="0"/>
              </a:rPr>
              <a:t>服务体系</a:t>
            </a:r>
          </a:p>
          <a:p>
            <a:pPr algn="l">
              <a:lnSpc>
                <a:spcPct val="120000"/>
              </a:lnSpc>
              <a:spcBef>
                <a:spcPct val="0"/>
              </a:spcBef>
            </a:pPr>
            <a:r>
              <a:rPr lang="en-US" altLang="zh-CN" smtClean="0">
                <a:latin typeface="微软雅黑" pitchFamily="34" charset="-122"/>
                <a:cs typeface="Arial" charset="0"/>
              </a:rPr>
              <a:t>3</a:t>
            </a:r>
            <a:r>
              <a:rPr lang="zh-CN" altLang="en-US" smtClean="0">
                <a:latin typeface="微软雅黑" pitchFamily="34" charset="-122"/>
                <a:cs typeface="Arial" charset="0"/>
              </a:rPr>
              <a:t>、</a:t>
            </a:r>
            <a:r>
              <a:rPr lang="en-US" altLang="zh-CN" smtClean="0">
                <a:latin typeface="微软雅黑" pitchFamily="34" charset="-122"/>
                <a:cs typeface="Arial" charset="0"/>
              </a:rPr>
              <a:t>  </a:t>
            </a:r>
            <a:r>
              <a:rPr lang="zh-CN" altLang="en-US" smtClean="0">
                <a:latin typeface="微软雅黑" pitchFamily="34" charset="-122"/>
                <a:cs typeface="Arial" charset="0"/>
              </a:rPr>
              <a:t>产品体系</a:t>
            </a:r>
          </a:p>
          <a:p>
            <a:pPr algn="l">
              <a:lnSpc>
                <a:spcPct val="120000"/>
              </a:lnSpc>
              <a:spcBef>
                <a:spcPct val="0"/>
              </a:spcBef>
            </a:pPr>
            <a:r>
              <a:rPr lang="en-US" altLang="zh-CN" smtClean="0">
                <a:latin typeface="微软雅黑" pitchFamily="34" charset="-122"/>
                <a:cs typeface="Arial" charset="0"/>
              </a:rPr>
              <a:t>4</a:t>
            </a:r>
            <a:r>
              <a:rPr lang="zh-CN" altLang="en-US" smtClean="0">
                <a:latin typeface="微软雅黑" pitchFamily="34" charset="-122"/>
                <a:cs typeface="Arial" charset="0"/>
              </a:rPr>
              <a:t>、</a:t>
            </a:r>
            <a:r>
              <a:rPr lang="en-US" altLang="zh-CN" smtClean="0">
                <a:latin typeface="微软雅黑" pitchFamily="34" charset="-122"/>
                <a:cs typeface="Arial" charset="0"/>
              </a:rPr>
              <a:t>  </a:t>
            </a:r>
            <a:r>
              <a:rPr lang="zh-CN" altLang="en-US" smtClean="0">
                <a:latin typeface="微软雅黑" pitchFamily="34" charset="-122"/>
                <a:cs typeface="Arial" charset="0"/>
              </a:rPr>
              <a:t>技术架构</a:t>
            </a:r>
          </a:p>
          <a:p>
            <a:pPr algn="l">
              <a:lnSpc>
                <a:spcPct val="120000"/>
              </a:lnSpc>
              <a:spcBef>
                <a:spcPct val="0"/>
              </a:spcBef>
            </a:pPr>
            <a:r>
              <a:rPr lang="en-US" altLang="zh-CN" smtClean="0">
                <a:latin typeface="微软雅黑" pitchFamily="34" charset="-122"/>
                <a:cs typeface="Arial" charset="0"/>
              </a:rPr>
              <a:t>5</a:t>
            </a:r>
            <a:r>
              <a:rPr lang="zh-CN" altLang="en-US" smtClean="0">
                <a:latin typeface="微软雅黑" pitchFamily="34" charset="-122"/>
                <a:cs typeface="Arial" charset="0"/>
              </a:rPr>
              <a:t>、</a:t>
            </a:r>
            <a:r>
              <a:rPr lang="en-US" altLang="zh-CN" smtClean="0">
                <a:latin typeface="微软雅黑" pitchFamily="34" charset="-122"/>
                <a:cs typeface="Arial" charset="0"/>
              </a:rPr>
              <a:t>  </a:t>
            </a:r>
            <a:r>
              <a:rPr lang="zh-CN" altLang="en-US" smtClean="0">
                <a:latin typeface="微软雅黑" pitchFamily="34" charset="-122"/>
                <a:cs typeface="Arial" charset="0"/>
              </a:rPr>
              <a:t>技术优势</a:t>
            </a:r>
          </a:p>
          <a:p>
            <a:pPr algn="l">
              <a:lnSpc>
                <a:spcPct val="120000"/>
              </a:lnSpc>
              <a:spcBef>
                <a:spcPct val="0"/>
              </a:spcBef>
            </a:pPr>
            <a:r>
              <a:rPr lang="en-US" altLang="zh-CN" smtClean="0">
                <a:latin typeface="微软雅黑" pitchFamily="34" charset="-122"/>
                <a:cs typeface="Arial" charset="0"/>
              </a:rPr>
              <a:t>6</a:t>
            </a:r>
            <a:r>
              <a:rPr lang="zh-CN" altLang="en-US" smtClean="0">
                <a:latin typeface="微软雅黑" pitchFamily="34" charset="-122"/>
                <a:cs typeface="Arial" charset="0"/>
              </a:rPr>
              <a:t>、</a:t>
            </a:r>
            <a:r>
              <a:rPr lang="en-US" altLang="zh-CN" smtClean="0">
                <a:latin typeface="微软雅黑" pitchFamily="34" charset="-122"/>
                <a:cs typeface="Arial" charset="0"/>
              </a:rPr>
              <a:t>  </a:t>
            </a:r>
            <a:r>
              <a:rPr lang="zh-CN" altLang="en-US" smtClean="0">
                <a:latin typeface="微软雅黑" pitchFamily="34" charset="-122"/>
                <a:cs typeface="Arial" charset="0"/>
              </a:rPr>
              <a:t>特色功能</a:t>
            </a:r>
          </a:p>
          <a:p>
            <a:pPr algn="l">
              <a:lnSpc>
                <a:spcPct val="120000"/>
              </a:lnSpc>
              <a:spcBef>
                <a:spcPct val="0"/>
              </a:spcBef>
            </a:pPr>
            <a:r>
              <a:rPr lang="en-US" altLang="zh-CN" smtClean="0">
                <a:latin typeface="微软雅黑" pitchFamily="34" charset="-122"/>
                <a:cs typeface="Arial" charset="0"/>
              </a:rPr>
              <a:t>7</a:t>
            </a:r>
            <a:r>
              <a:rPr lang="zh-CN" altLang="en-US" smtClean="0">
                <a:latin typeface="微软雅黑" pitchFamily="34" charset="-122"/>
                <a:cs typeface="Arial" charset="0"/>
              </a:rPr>
              <a:t>、</a:t>
            </a:r>
            <a:r>
              <a:rPr lang="en-US" altLang="zh-CN" smtClean="0">
                <a:latin typeface="微软雅黑" pitchFamily="34" charset="-122"/>
                <a:cs typeface="Arial" charset="0"/>
              </a:rPr>
              <a:t>  </a:t>
            </a:r>
            <a:r>
              <a:rPr lang="zh-CN" altLang="en-US" smtClean="0">
                <a:latin typeface="微软雅黑" pitchFamily="34" charset="-122"/>
                <a:cs typeface="Arial" charset="0"/>
              </a:rPr>
              <a:t>开放性及标准</a:t>
            </a:r>
            <a:endParaRPr lang="en-US" altLang="zh-CN" smtClean="0"/>
          </a:p>
          <a:p>
            <a:pPr algn="l">
              <a:lnSpc>
                <a:spcPts val="4400"/>
              </a:lnSpc>
              <a:spcBef>
                <a:spcPts val="1200"/>
              </a:spcBef>
            </a:pPr>
            <a:endParaRPr lang="en-US" altLang="zh-CN" smtClean="0"/>
          </a:p>
          <a:p>
            <a:pPr algn="l">
              <a:lnSpc>
                <a:spcPts val="4400"/>
              </a:lnSpc>
              <a:spcBef>
                <a:spcPts val="1200"/>
              </a:spcBef>
            </a:pPr>
            <a:endParaRPr lang="zh-CN" altLang="en-US"/>
          </a:p>
        </p:txBody>
      </p:sp>
      <p:pic>
        <p:nvPicPr>
          <p:cNvPr id="6" name="Picture 10" descr="soft7"/>
          <p:cNvPicPr>
            <a:picLocks noChangeAspect="1" noChangeArrowheads="1"/>
          </p:cNvPicPr>
          <p:nvPr/>
        </p:nvPicPr>
        <p:blipFill>
          <a:blip r:embed="rId2" cstate="print"/>
          <a:srcRect/>
          <a:stretch>
            <a:fillRect/>
          </a:stretch>
        </p:blipFill>
        <p:spPr bwMode="auto">
          <a:xfrm>
            <a:off x="539552" y="559945"/>
            <a:ext cx="1296144" cy="1498894"/>
          </a:xfrm>
          <a:prstGeom prst="rect">
            <a:avLst/>
          </a:prstGeom>
          <a:noFill/>
          <a:ln w="9525">
            <a:noFill/>
            <a:miter lim="800000"/>
            <a:headEnd/>
            <a:tailEnd/>
          </a:ln>
        </p:spPr>
      </p:pic>
      <p:sp>
        <p:nvSpPr>
          <p:cNvPr id="7" name="标题 1"/>
          <p:cNvSpPr txBox="1">
            <a:spLocks/>
          </p:cNvSpPr>
          <p:nvPr/>
        </p:nvSpPr>
        <p:spPr bwMode="auto">
          <a:xfrm>
            <a:off x="1619672" y="2636912"/>
            <a:ext cx="1296144" cy="1656184"/>
          </a:xfrm>
          <a:prstGeom prst="rect">
            <a:avLst/>
          </a:prstGeom>
          <a:noFill/>
          <a:ln w="9525">
            <a:noFill/>
            <a:miter lim="800000"/>
            <a:headEnd/>
            <a:tailEnd/>
          </a:ln>
        </p:spPr>
        <p:txBody>
          <a:bodyPr vert="horz" wrap="square" lIns="97284" tIns="48644" rIns="97284" bIns="48644" numCol="1" anchor="ctr" anchorCtr="0" compatLnSpc="1">
            <a:prstTxWarp prst="textNoShape">
              <a:avLst/>
            </a:prstTxWarp>
          </a:bodyPr>
          <a:lstStyle/>
          <a:p>
            <a:pPr algn="ctr" defTabSz="913031"/>
            <a:r>
              <a:rPr lang="zh-CN" altLang="en-US" sz="4800" kern="0" smtClean="0">
                <a:solidFill>
                  <a:schemeClr val="bg1"/>
                </a:solidFill>
                <a:latin typeface="+mj-lt"/>
                <a:ea typeface="+mj-ea"/>
                <a:cs typeface="+mj-cs"/>
              </a:rPr>
              <a:t>目</a:t>
            </a:r>
            <a:endParaRPr lang="en-US" altLang="zh-CN" sz="4800" kern="0" smtClean="0">
              <a:solidFill>
                <a:schemeClr val="bg1"/>
              </a:solidFill>
              <a:latin typeface="+mj-lt"/>
              <a:ea typeface="+mj-ea"/>
              <a:cs typeface="+mj-cs"/>
            </a:endParaRPr>
          </a:p>
          <a:p>
            <a:pPr algn="ctr" defTabSz="913031"/>
            <a:r>
              <a:rPr lang="zh-CN" altLang="en-US" sz="4800" kern="0" smtClean="0">
                <a:solidFill>
                  <a:schemeClr val="bg1"/>
                </a:solidFill>
                <a:latin typeface="+mj-lt"/>
                <a:ea typeface="+mj-ea"/>
                <a:cs typeface="+mj-cs"/>
              </a:rPr>
              <a:t>    录</a:t>
            </a:r>
            <a:endParaRPr lang="zh-CN" altLang="en-US" sz="4800" kern="0">
              <a:solidFill>
                <a:schemeClr val="bg1"/>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 fill="hold"/>
                                        <p:tgtEl>
                                          <p:spTgt spid="7"/>
                                        </p:tgtEl>
                                      </p:cBhvr>
                                      <p:by x="150000" y="150000"/>
                                    </p:animScale>
                                  </p:childTnLst>
                                </p:cTn>
                              </p:par>
                              <p:par>
                                <p:cTn id="7" presetID="10" presetClass="exit" presetSubtype="0" fill="hold" grpId="1" nodeType="withEffect">
                                  <p:stCondLst>
                                    <p:cond delay="0"/>
                                  </p:stCondLst>
                                  <p:childTnLst>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1000"/>
                                        <p:tgtEl>
                                          <p:spTgt spid="5">
                                            <p:txEl>
                                              <p:pRg st="3" end="3"/>
                                            </p:txEl>
                                          </p:spTgt>
                                        </p:tgtEl>
                                      </p:cBhvr>
                                    </p:animEffect>
                                    <p:anim calcmode="lin" valueType="num">
                                      <p:cBhvr>
                                        <p:cTn id="3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1000"/>
                                        <p:tgtEl>
                                          <p:spTgt spid="5">
                                            <p:txEl>
                                              <p:pRg st="4" end="4"/>
                                            </p:txEl>
                                          </p:spTgt>
                                        </p:tgtEl>
                                      </p:cBhvr>
                                    </p:animEffect>
                                    <p:anim calcmode="lin" valueType="num">
                                      <p:cBhvr>
                                        <p:cTn id="3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Effect transition="in" filter="fade">
                                      <p:cBhvr>
                                        <p:cTn id="43" dur="1000"/>
                                        <p:tgtEl>
                                          <p:spTgt spid="5">
                                            <p:txEl>
                                              <p:pRg st="5" end="5"/>
                                            </p:txEl>
                                          </p:spTgt>
                                        </p:tgtEl>
                                      </p:cBhvr>
                                    </p:animEffect>
                                    <p:anim calcmode="lin" valueType="num">
                                      <p:cBhvr>
                                        <p:cTn id="44"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p:cNvSpPr>
          <p:nvPr>
            <p:ph type="title"/>
          </p:nvPr>
        </p:nvSpPr>
        <p:spPr/>
        <p:txBody>
          <a:bodyPr/>
          <a:lstStyle/>
          <a:p>
            <a:r>
              <a:rPr lang="zh-CN" altLang="en-US"/>
              <a:t>总结：</a:t>
            </a:r>
            <a:r>
              <a:rPr lang="en-US" altLang="zh-CN"/>
              <a:t>Interlib</a:t>
            </a:r>
            <a:r>
              <a:rPr lang="zh-CN" altLang="en-US"/>
              <a:t>技术架构特点</a:t>
            </a:r>
          </a:p>
        </p:txBody>
      </p:sp>
      <p:sp>
        <p:nvSpPr>
          <p:cNvPr id="336900" name="Text Box 4"/>
          <p:cNvSpPr txBox="1">
            <a:spLocks noChangeArrowheads="1"/>
          </p:cNvSpPr>
          <p:nvPr/>
        </p:nvSpPr>
        <p:spPr bwMode="auto">
          <a:xfrm>
            <a:off x="468313" y="1268414"/>
            <a:ext cx="8207375" cy="4462704"/>
          </a:xfrm>
          <a:prstGeom prst="rect">
            <a:avLst/>
          </a:prstGeom>
          <a:noFill/>
          <a:ln w="9525" algn="ctr">
            <a:noFill/>
            <a:miter lim="800000"/>
            <a:headEnd/>
            <a:tailEnd/>
          </a:ln>
          <a:effectLst/>
        </p:spPr>
        <p:txBody>
          <a:bodyPr lIns="91386" tIns="45692" rIns="91386" bIns="45692">
            <a:spAutoFit/>
          </a:bodyPr>
          <a:lstStyle/>
          <a:p>
            <a:pPr marL="342694" indent="-342694">
              <a:lnSpc>
                <a:spcPct val="110000"/>
              </a:lnSpc>
              <a:spcBef>
                <a:spcPct val="30000"/>
              </a:spcBef>
              <a:buClr>
                <a:srgbClr val="FF9900"/>
              </a:buClr>
              <a:buSzPct val="80000"/>
              <a:buFont typeface="Wingdings" pitchFamily="2" charset="2"/>
              <a:buChar char="v"/>
            </a:pPr>
            <a:r>
              <a:rPr lang="en-US" altLang="zh-CN" sz="2000" b="0">
                <a:latin typeface="微软雅黑" pitchFamily="34" charset="-122"/>
                <a:ea typeface="微软雅黑" pitchFamily="34" charset="-122"/>
              </a:rPr>
              <a:t>JAVA</a:t>
            </a:r>
            <a:r>
              <a:rPr lang="zh-CN" altLang="en-US" sz="2000" b="0">
                <a:latin typeface="微软雅黑" pitchFamily="34" charset="-122"/>
                <a:ea typeface="微软雅黑" pitchFamily="34" charset="-122"/>
              </a:rPr>
              <a:t>语言开发，符合</a:t>
            </a:r>
            <a:r>
              <a:rPr lang="en-US" altLang="zh-CN" sz="2000" b="0">
                <a:latin typeface="微软雅黑" pitchFamily="34" charset="-122"/>
                <a:ea typeface="微软雅黑" pitchFamily="34" charset="-122"/>
              </a:rPr>
              <a:t>J2EE</a:t>
            </a:r>
            <a:r>
              <a:rPr lang="zh-CN" altLang="en-US" sz="2000" b="0">
                <a:latin typeface="微软雅黑" pitchFamily="34" charset="-122"/>
                <a:ea typeface="微软雅黑" pitchFamily="34" charset="-122"/>
              </a:rPr>
              <a:t>标准体系，与</a:t>
            </a:r>
            <a:r>
              <a:rPr lang="en-US" altLang="zh-CN" sz="2000" b="0">
                <a:latin typeface="微软雅黑" pitchFamily="34" charset="-122"/>
                <a:ea typeface="微软雅黑" pitchFamily="34" charset="-122"/>
              </a:rPr>
              <a:t>Internet</a:t>
            </a:r>
            <a:r>
              <a:rPr lang="zh-CN" altLang="en-US" sz="2000" b="0">
                <a:latin typeface="微软雅黑" pitchFamily="34" charset="-122"/>
                <a:ea typeface="微软雅黑" pitchFamily="34" charset="-122"/>
              </a:rPr>
              <a:t>紧密结合，实现操作系统平台无关性</a:t>
            </a:r>
          </a:p>
          <a:p>
            <a:pPr marL="342694" indent="-342694">
              <a:lnSpc>
                <a:spcPct val="110000"/>
              </a:lnSpc>
              <a:spcBef>
                <a:spcPct val="30000"/>
              </a:spcBef>
              <a:buClr>
                <a:srgbClr val="FF9900"/>
              </a:buClr>
              <a:buSzPct val="80000"/>
              <a:buFont typeface="Wingdings" pitchFamily="2" charset="2"/>
              <a:buChar char="v"/>
            </a:pPr>
            <a:r>
              <a:rPr lang="en-US" altLang="zh-CN" sz="2000" b="0">
                <a:latin typeface="微软雅黑" pitchFamily="34" charset="-122"/>
                <a:ea typeface="微软雅黑" pitchFamily="34" charset="-122"/>
              </a:rPr>
              <a:t>MVC</a:t>
            </a:r>
            <a:r>
              <a:rPr lang="zh-CN" altLang="en-US" sz="2000" b="0">
                <a:latin typeface="微软雅黑" pitchFamily="34" charset="-122"/>
                <a:ea typeface="微软雅黑" pitchFamily="34" charset="-122"/>
              </a:rPr>
              <a:t>架构，数据层和业务层分离，易维护管理</a:t>
            </a:r>
          </a:p>
          <a:p>
            <a:pPr marL="342694" indent="-342694">
              <a:lnSpc>
                <a:spcPct val="110000"/>
              </a:lnSpc>
              <a:spcBef>
                <a:spcPct val="30000"/>
              </a:spcBef>
              <a:buClr>
                <a:srgbClr val="FF9900"/>
              </a:buClr>
              <a:buSzPct val="80000"/>
              <a:buFont typeface="Wingdings" pitchFamily="2" charset="2"/>
              <a:buChar char="v"/>
            </a:pPr>
            <a:r>
              <a:rPr lang="en-US" altLang="zh-CN" sz="2000" b="0">
                <a:latin typeface="微软雅黑" pitchFamily="34" charset="-122"/>
                <a:ea typeface="微软雅黑" pitchFamily="34" charset="-122"/>
              </a:rPr>
              <a:t>XML</a:t>
            </a:r>
            <a:r>
              <a:rPr lang="zh-CN" altLang="en-US" sz="2000" b="0">
                <a:latin typeface="微软雅黑" pitchFamily="34" charset="-122"/>
                <a:ea typeface="微软雅黑" pitchFamily="34" charset="-122"/>
              </a:rPr>
              <a:t>数据描述层，动态数据处理，面向服务架构</a:t>
            </a:r>
          </a:p>
          <a:p>
            <a:pPr marL="342694" indent="-342694">
              <a:lnSpc>
                <a:spcPct val="110000"/>
              </a:lnSpc>
              <a:spcBef>
                <a:spcPct val="30000"/>
              </a:spcBef>
              <a:buClr>
                <a:srgbClr val="FF9900"/>
              </a:buClr>
              <a:buSzPct val="80000"/>
              <a:buFont typeface="Wingdings" pitchFamily="2" charset="2"/>
              <a:buChar char="v"/>
            </a:pPr>
            <a:r>
              <a:rPr lang="zh-CN" altLang="en-US" sz="2000" b="0">
                <a:latin typeface="微软雅黑" pitchFamily="34" charset="-122"/>
                <a:ea typeface="微软雅黑" pitchFamily="34" charset="-122"/>
              </a:rPr>
              <a:t>支持</a:t>
            </a:r>
            <a:r>
              <a:rPr lang="en-US" altLang="zh-CN" sz="2000" b="0">
                <a:latin typeface="微软雅黑" pitchFamily="34" charset="-122"/>
                <a:ea typeface="微软雅黑" pitchFamily="34" charset="-122"/>
              </a:rPr>
              <a:t>TCP/IP</a:t>
            </a:r>
            <a:r>
              <a:rPr lang="zh-CN" altLang="en-US" sz="2000" b="0">
                <a:latin typeface="微软雅黑" pitchFamily="34" charset="-122"/>
                <a:ea typeface="微软雅黑" pitchFamily="34" charset="-122"/>
              </a:rPr>
              <a:t>，</a:t>
            </a:r>
            <a:r>
              <a:rPr lang="en-US" altLang="zh-CN" sz="2000" b="0">
                <a:latin typeface="微软雅黑" pitchFamily="34" charset="-122"/>
                <a:ea typeface="微软雅黑" pitchFamily="34" charset="-122"/>
              </a:rPr>
              <a:t>HTTP</a:t>
            </a:r>
            <a:r>
              <a:rPr lang="zh-CN" altLang="en-US" sz="2000" b="0">
                <a:latin typeface="微软雅黑" pitchFamily="34" charset="-122"/>
                <a:ea typeface="微软雅黑" pitchFamily="34" charset="-122"/>
              </a:rPr>
              <a:t>，</a:t>
            </a:r>
            <a:r>
              <a:rPr lang="en-US" altLang="zh-CN" sz="2000" b="0">
                <a:latin typeface="微软雅黑" pitchFamily="34" charset="-122"/>
                <a:ea typeface="微软雅黑" pitchFamily="34" charset="-122"/>
              </a:rPr>
              <a:t>SOAP</a:t>
            </a:r>
            <a:r>
              <a:rPr lang="zh-CN" altLang="en-US" sz="2000" b="0">
                <a:latin typeface="微软雅黑" pitchFamily="34" charset="-122"/>
                <a:ea typeface="微软雅黑" pitchFamily="34" charset="-122"/>
              </a:rPr>
              <a:t>，</a:t>
            </a:r>
            <a:r>
              <a:rPr lang="en-US" altLang="zh-CN" sz="2000" b="0">
                <a:latin typeface="微软雅黑" pitchFamily="34" charset="-122"/>
                <a:ea typeface="微软雅黑" pitchFamily="34" charset="-122"/>
              </a:rPr>
              <a:t>Z39.50</a:t>
            </a:r>
            <a:r>
              <a:rPr lang="zh-CN" altLang="en-US" sz="2000" b="0">
                <a:latin typeface="微软雅黑" pitchFamily="34" charset="-122"/>
                <a:ea typeface="微软雅黑" pitchFamily="34" charset="-122"/>
              </a:rPr>
              <a:t>，</a:t>
            </a:r>
            <a:r>
              <a:rPr lang="en-US" altLang="zh-CN" sz="2000" b="0">
                <a:latin typeface="微软雅黑" pitchFamily="34" charset="-122"/>
                <a:ea typeface="微软雅黑" pitchFamily="34" charset="-122"/>
              </a:rPr>
              <a:t>Z39.88</a:t>
            </a:r>
            <a:r>
              <a:rPr lang="zh-CN" altLang="en-US" sz="2000" b="0">
                <a:latin typeface="微软雅黑" pitchFamily="34" charset="-122"/>
                <a:ea typeface="微软雅黑" pitchFamily="34" charset="-122"/>
              </a:rPr>
              <a:t>（</a:t>
            </a:r>
            <a:r>
              <a:rPr lang="en-US" altLang="zh-CN" sz="2000" b="0">
                <a:latin typeface="微软雅黑" pitchFamily="34" charset="-122"/>
                <a:ea typeface="微软雅黑" pitchFamily="34" charset="-122"/>
              </a:rPr>
              <a:t>OpenURL</a:t>
            </a:r>
            <a:r>
              <a:rPr lang="zh-CN" altLang="en-US" sz="2000" b="0">
                <a:latin typeface="微软雅黑" pitchFamily="34" charset="-122"/>
                <a:ea typeface="微软雅黑" pitchFamily="34" charset="-122"/>
              </a:rPr>
              <a:t>），</a:t>
            </a:r>
            <a:r>
              <a:rPr lang="en-US" altLang="zh-CN" sz="2000" b="0">
                <a:latin typeface="微软雅黑" pitchFamily="34" charset="-122"/>
                <a:ea typeface="微软雅黑" pitchFamily="34" charset="-122"/>
              </a:rPr>
              <a:t>DublinCore</a:t>
            </a:r>
            <a:r>
              <a:rPr lang="zh-CN" altLang="en-US" sz="2000" b="0">
                <a:latin typeface="微软雅黑" pitchFamily="34" charset="-122"/>
                <a:ea typeface="微软雅黑" pitchFamily="34" charset="-122"/>
              </a:rPr>
              <a:t>等标准和协议</a:t>
            </a:r>
          </a:p>
          <a:p>
            <a:pPr marL="342694" indent="-342694">
              <a:lnSpc>
                <a:spcPct val="110000"/>
              </a:lnSpc>
              <a:spcBef>
                <a:spcPct val="30000"/>
              </a:spcBef>
              <a:buClr>
                <a:srgbClr val="FF9900"/>
              </a:buClr>
              <a:buSzPct val="80000"/>
              <a:buFont typeface="Wingdings" pitchFamily="2" charset="2"/>
              <a:buChar char="v"/>
            </a:pPr>
            <a:r>
              <a:rPr lang="zh-CN" altLang="en-US" sz="2000" b="0">
                <a:latin typeface="微软雅黑" pitchFamily="34" charset="-122"/>
                <a:ea typeface="微软雅黑" pitchFamily="34" charset="-122"/>
              </a:rPr>
              <a:t> </a:t>
            </a:r>
            <a:r>
              <a:rPr lang="en-US" altLang="zh-CN" sz="2000" b="0">
                <a:latin typeface="微软雅黑" pitchFamily="34" charset="-122"/>
                <a:ea typeface="微软雅黑" pitchFamily="34" charset="-122"/>
              </a:rPr>
              <a:t>B/S</a:t>
            </a:r>
            <a:r>
              <a:rPr lang="zh-CN" altLang="en-US" sz="2000" b="0">
                <a:latin typeface="微软雅黑" pitchFamily="34" charset="-122"/>
                <a:ea typeface="微软雅黑" pitchFamily="34" charset="-122"/>
              </a:rPr>
              <a:t>模式多层结构，满足应用的安全和可伸缩发展需求</a:t>
            </a:r>
          </a:p>
          <a:p>
            <a:pPr marL="342694" indent="-342694">
              <a:lnSpc>
                <a:spcPct val="110000"/>
              </a:lnSpc>
              <a:spcBef>
                <a:spcPct val="30000"/>
              </a:spcBef>
              <a:buClr>
                <a:srgbClr val="FF9900"/>
              </a:buClr>
              <a:buSzPct val="80000"/>
              <a:buFont typeface="Wingdings" pitchFamily="2" charset="2"/>
              <a:buChar char="v"/>
            </a:pPr>
            <a:r>
              <a:rPr lang="zh-CN" altLang="en-US" sz="2000" b="0">
                <a:latin typeface="微软雅黑" pitchFamily="34" charset="-122"/>
                <a:ea typeface="微软雅黑" pitchFamily="34" charset="-122"/>
              </a:rPr>
              <a:t> </a:t>
            </a:r>
            <a:r>
              <a:rPr lang="en-US" altLang="zh-CN" sz="2000" b="0">
                <a:latin typeface="微软雅黑" pitchFamily="34" charset="-122"/>
                <a:ea typeface="微软雅黑" pitchFamily="34" charset="-122"/>
              </a:rPr>
              <a:t>Browser</a:t>
            </a:r>
            <a:r>
              <a:rPr lang="zh-CN" altLang="en-US" sz="2000" b="0">
                <a:latin typeface="微软雅黑" pitchFamily="34" charset="-122"/>
                <a:ea typeface="微软雅黑" pitchFamily="34" charset="-122"/>
              </a:rPr>
              <a:t>端完全采用</a:t>
            </a:r>
            <a:r>
              <a:rPr lang="en-US" altLang="zh-CN" sz="2000" b="0">
                <a:latin typeface="微软雅黑" pitchFamily="34" charset="-122"/>
                <a:ea typeface="微软雅黑" pitchFamily="34" charset="-122"/>
              </a:rPr>
              <a:t>XML</a:t>
            </a:r>
            <a:r>
              <a:rPr lang="zh-CN" altLang="en-US" sz="2000" b="0">
                <a:latin typeface="微软雅黑" pitchFamily="34" charset="-122"/>
                <a:ea typeface="微软雅黑" pitchFamily="34" charset="-122"/>
              </a:rPr>
              <a:t>、</a:t>
            </a:r>
            <a:r>
              <a:rPr lang="en-US" altLang="zh-CN" sz="2000" b="0">
                <a:latin typeface="微软雅黑" pitchFamily="34" charset="-122"/>
                <a:ea typeface="微软雅黑" pitchFamily="34" charset="-122"/>
              </a:rPr>
              <a:t>XSLT</a:t>
            </a:r>
            <a:r>
              <a:rPr lang="zh-CN" altLang="en-US" sz="2000" b="0">
                <a:latin typeface="微软雅黑" pitchFamily="34" charset="-122"/>
                <a:ea typeface="微软雅黑" pitchFamily="34" charset="-122"/>
              </a:rPr>
              <a:t>技术，采用</a:t>
            </a:r>
            <a:r>
              <a:rPr lang="en-US" altLang="zh-CN" sz="2000" b="0">
                <a:latin typeface="微软雅黑" pitchFamily="34" charset="-122"/>
                <a:ea typeface="微软雅黑" pitchFamily="34" charset="-122"/>
              </a:rPr>
              <a:t>Web2.0</a:t>
            </a:r>
            <a:r>
              <a:rPr lang="zh-CN" altLang="en-US" sz="2000" b="0">
                <a:latin typeface="微软雅黑" pitchFamily="34" charset="-122"/>
                <a:ea typeface="微软雅黑" pitchFamily="34" charset="-122"/>
              </a:rPr>
              <a:t>的</a:t>
            </a:r>
            <a:r>
              <a:rPr lang="en-US" altLang="zh-CN" sz="2000" b="0">
                <a:latin typeface="微软雅黑" pitchFamily="34" charset="-122"/>
                <a:ea typeface="微软雅黑" pitchFamily="34" charset="-122"/>
              </a:rPr>
              <a:t>Ajax</a:t>
            </a:r>
            <a:r>
              <a:rPr lang="zh-CN" altLang="en-US" sz="2000" b="0">
                <a:latin typeface="微软雅黑" pitchFamily="34" charset="-122"/>
                <a:ea typeface="微软雅黑" pitchFamily="34" charset="-122"/>
              </a:rPr>
              <a:t>技术，富界面应用（</a:t>
            </a:r>
            <a:r>
              <a:rPr lang="en-US" altLang="zh-CN" sz="2000" b="0">
                <a:latin typeface="微软雅黑" pitchFamily="34" charset="-122"/>
                <a:ea typeface="微软雅黑" pitchFamily="34" charset="-122"/>
              </a:rPr>
              <a:t>RIA</a:t>
            </a:r>
            <a:r>
              <a:rPr lang="zh-CN" altLang="en-US" sz="2000" b="0">
                <a:latin typeface="微软雅黑" pitchFamily="34" charset="-122"/>
                <a:ea typeface="微软雅黑" pitchFamily="34" charset="-122"/>
              </a:rPr>
              <a:t>）</a:t>
            </a:r>
          </a:p>
          <a:p>
            <a:pPr marL="342694" indent="-342694">
              <a:lnSpc>
                <a:spcPct val="110000"/>
              </a:lnSpc>
              <a:spcBef>
                <a:spcPct val="30000"/>
              </a:spcBef>
              <a:buClr>
                <a:srgbClr val="FF9900"/>
              </a:buClr>
              <a:buSzPct val="80000"/>
              <a:buFont typeface="Wingdings" pitchFamily="2" charset="2"/>
              <a:buChar char="v"/>
            </a:pPr>
            <a:r>
              <a:rPr lang="zh-CN" altLang="en-US" sz="2000" b="0">
                <a:latin typeface="微软雅黑" pitchFamily="34" charset="-122"/>
                <a:ea typeface="微软雅黑" pitchFamily="34" charset="-122"/>
              </a:rPr>
              <a:t>客户端不需安装，维护方便，易扩展，保护用户投资</a:t>
            </a:r>
          </a:p>
          <a:p>
            <a:pPr marL="342694" indent="-342694">
              <a:lnSpc>
                <a:spcPct val="110000"/>
              </a:lnSpc>
              <a:spcBef>
                <a:spcPct val="30000"/>
              </a:spcBef>
              <a:buClr>
                <a:srgbClr val="FF9900"/>
              </a:buClr>
              <a:buSzPct val="80000"/>
              <a:buFont typeface="Wingdings" pitchFamily="2" charset="2"/>
              <a:buChar char="v"/>
            </a:pPr>
            <a:r>
              <a:rPr lang="zh-CN" altLang="en-US" sz="2000" b="0">
                <a:latin typeface="微软雅黑" pitchFamily="34" charset="-122"/>
                <a:ea typeface="微软雅黑" pitchFamily="34" charset="-122"/>
              </a:rPr>
              <a:t>负载均衡技术，服务器集群，高并发，高性能</a:t>
            </a:r>
            <a:endParaRPr lang="zh-CN" altLang="en-US" sz="20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7865" name="Picture 10" descr="soft7"/>
          <p:cNvPicPr>
            <a:picLocks noChangeAspect="1" noChangeArrowheads="1"/>
          </p:cNvPicPr>
          <p:nvPr/>
        </p:nvPicPr>
        <p:blipFill>
          <a:blip r:embed="rId2" cstate="print"/>
          <a:srcRect/>
          <a:stretch>
            <a:fillRect/>
          </a:stretch>
        </p:blipFill>
        <p:spPr bwMode="auto">
          <a:xfrm>
            <a:off x="2281241" y="5300663"/>
            <a:ext cx="1408112" cy="1628775"/>
          </a:xfrm>
          <a:prstGeom prst="rect">
            <a:avLst/>
          </a:prstGeom>
          <a:noFill/>
          <a:ln w="9525">
            <a:noFill/>
            <a:miter lim="800000"/>
            <a:headEnd/>
            <a:tailEnd/>
          </a:ln>
        </p:spPr>
      </p:pic>
      <p:grpSp>
        <p:nvGrpSpPr>
          <p:cNvPr id="547866" name="Group 26"/>
          <p:cNvGrpSpPr>
            <a:grpSpLocks/>
          </p:cNvGrpSpPr>
          <p:nvPr/>
        </p:nvGrpSpPr>
        <p:grpSpPr bwMode="auto">
          <a:xfrm>
            <a:off x="608019" y="3790830"/>
            <a:ext cx="7851775" cy="71437"/>
            <a:chOff x="385" y="1661"/>
            <a:chExt cx="4946" cy="45"/>
          </a:xfrm>
        </p:grpSpPr>
        <p:sp>
          <p:nvSpPr>
            <p:cNvPr id="547867" name="Rectangle 27"/>
            <p:cNvSpPr>
              <a:spLocks noChangeArrowheads="1"/>
            </p:cNvSpPr>
            <p:nvPr/>
          </p:nvSpPr>
          <p:spPr bwMode="auto">
            <a:xfrm>
              <a:off x="385" y="1661"/>
              <a:ext cx="136" cy="45"/>
            </a:xfrm>
            <a:prstGeom prst="rect">
              <a:avLst/>
            </a:prstGeom>
            <a:solidFill>
              <a:srgbClr val="FF9900"/>
            </a:solidFill>
            <a:ln w="9525">
              <a:noFill/>
              <a:miter lim="800000"/>
              <a:headEnd/>
              <a:tailEnd/>
            </a:ln>
            <a:effectLst/>
          </p:spPr>
          <p:txBody>
            <a:bodyPr wrap="none" anchor="ctr"/>
            <a:lstStyle/>
            <a:p>
              <a:endParaRPr lang="zh-CN" altLang="en-US"/>
            </a:p>
          </p:txBody>
        </p:sp>
        <p:sp>
          <p:nvSpPr>
            <p:cNvPr id="547868" name="Line 28"/>
            <p:cNvSpPr>
              <a:spLocks noChangeShapeType="1"/>
            </p:cNvSpPr>
            <p:nvPr/>
          </p:nvSpPr>
          <p:spPr bwMode="auto">
            <a:xfrm>
              <a:off x="387" y="1663"/>
              <a:ext cx="4944" cy="0"/>
            </a:xfrm>
            <a:prstGeom prst="line">
              <a:avLst/>
            </a:prstGeom>
            <a:noFill/>
            <a:ln w="9525">
              <a:solidFill>
                <a:srgbClr val="808080"/>
              </a:solidFill>
              <a:round/>
              <a:headEnd/>
              <a:tailEnd/>
            </a:ln>
            <a:effectLst/>
          </p:spPr>
          <p:txBody>
            <a:bodyPr/>
            <a:lstStyle/>
            <a:p>
              <a:endParaRPr lang="zh-CN" altLang="en-US"/>
            </a:p>
          </p:txBody>
        </p:sp>
      </p:grpSp>
      <p:sp>
        <p:nvSpPr>
          <p:cNvPr id="547869" name="Rectangle 29"/>
          <p:cNvSpPr>
            <a:spLocks noGrp="1" noChangeArrowheads="1"/>
          </p:cNvSpPr>
          <p:nvPr>
            <p:ph type="body" idx="1"/>
          </p:nvPr>
        </p:nvSpPr>
        <p:spPr>
          <a:xfrm>
            <a:off x="827088" y="1196879"/>
            <a:ext cx="2228850" cy="3816301"/>
          </a:xfrm>
          <a:noFill/>
          <a:ln/>
        </p:spPr>
        <p:txBody>
          <a:bodyPr/>
          <a:lstStyle/>
          <a:p>
            <a:pPr>
              <a:lnSpc>
                <a:spcPct val="120000"/>
              </a:lnSpc>
              <a:spcBef>
                <a:spcPct val="0"/>
              </a:spcBef>
              <a:buFontTx/>
              <a:buNone/>
            </a:pPr>
            <a:r>
              <a:rPr lang="en-US" altLang="zh-CN">
                <a:solidFill>
                  <a:schemeClr val="bg1"/>
                </a:solidFill>
                <a:latin typeface="微软雅黑" pitchFamily="34" charset="-122"/>
                <a:cs typeface="Arial" charset="0"/>
              </a:rPr>
              <a:t>1  </a:t>
            </a:r>
            <a:r>
              <a:rPr lang="zh-CN" altLang="en-US">
                <a:solidFill>
                  <a:schemeClr val="bg1"/>
                </a:solidFill>
                <a:latin typeface="微软雅黑" pitchFamily="34" charset="-122"/>
                <a:cs typeface="Arial" charset="0"/>
              </a:rPr>
              <a:t>公司简介</a:t>
            </a:r>
          </a:p>
          <a:p>
            <a:pPr>
              <a:lnSpc>
                <a:spcPct val="120000"/>
              </a:lnSpc>
              <a:spcBef>
                <a:spcPct val="0"/>
              </a:spcBef>
              <a:buFontTx/>
              <a:buNone/>
            </a:pPr>
            <a:r>
              <a:rPr lang="en-US" altLang="zh-CN" smtClean="0">
                <a:solidFill>
                  <a:schemeClr val="bg1"/>
                </a:solidFill>
                <a:latin typeface="微软雅黑" pitchFamily="34" charset="-122"/>
                <a:cs typeface="Arial" charset="0"/>
              </a:rPr>
              <a:t>2  </a:t>
            </a:r>
            <a:r>
              <a:rPr lang="zh-CN" altLang="en-US" smtClean="0">
                <a:solidFill>
                  <a:schemeClr val="bg1"/>
                </a:solidFill>
                <a:latin typeface="微软雅黑" pitchFamily="34" charset="-122"/>
                <a:cs typeface="Arial" charset="0"/>
              </a:rPr>
              <a:t>服务</a:t>
            </a:r>
            <a:r>
              <a:rPr lang="zh-CN" altLang="en-US">
                <a:solidFill>
                  <a:schemeClr val="bg1"/>
                </a:solidFill>
                <a:latin typeface="微软雅黑" pitchFamily="34" charset="-122"/>
                <a:cs typeface="Arial" charset="0"/>
              </a:rPr>
              <a:t>体系</a:t>
            </a:r>
          </a:p>
          <a:p>
            <a:pPr>
              <a:lnSpc>
                <a:spcPct val="120000"/>
              </a:lnSpc>
              <a:spcBef>
                <a:spcPct val="0"/>
              </a:spcBef>
              <a:buFontTx/>
              <a:buNone/>
            </a:pPr>
            <a:r>
              <a:rPr lang="en-US" altLang="zh-CN" smtClean="0">
                <a:solidFill>
                  <a:schemeClr val="bg1"/>
                </a:solidFill>
                <a:latin typeface="微软雅黑" pitchFamily="34" charset="-122"/>
                <a:cs typeface="Arial" charset="0"/>
              </a:rPr>
              <a:t>3  </a:t>
            </a:r>
            <a:r>
              <a:rPr lang="zh-CN" altLang="en-US" smtClean="0">
                <a:solidFill>
                  <a:schemeClr val="bg1"/>
                </a:solidFill>
                <a:latin typeface="微软雅黑" pitchFamily="34" charset="-122"/>
                <a:cs typeface="Arial" charset="0"/>
              </a:rPr>
              <a:t>产品体系</a:t>
            </a:r>
            <a:endParaRPr lang="zh-CN" altLang="en-US">
              <a:solidFill>
                <a:schemeClr val="bg1"/>
              </a:solidFill>
              <a:latin typeface="微软雅黑" pitchFamily="34" charset="-122"/>
              <a:cs typeface="Arial" charset="0"/>
            </a:endParaRPr>
          </a:p>
          <a:p>
            <a:pPr>
              <a:lnSpc>
                <a:spcPct val="120000"/>
              </a:lnSpc>
              <a:spcBef>
                <a:spcPct val="0"/>
              </a:spcBef>
              <a:buFontTx/>
              <a:buNone/>
            </a:pPr>
            <a:r>
              <a:rPr lang="en-US" altLang="zh-CN" smtClean="0">
                <a:solidFill>
                  <a:schemeClr val="bg1"/>
                </a:solidFill>
                <a:latin typeface="微软雅黑" pitchFamily="34" charset="-122"/>
                <a:cs typeface="Arial" charset="0"/>
              </a:rPr>
              <a:t>4  </a:t>
            </a:r>
            <a:r>
              <a:rPr lang="zh-CN" altLang="en-US">
                <a:solidFill>
                  <a:schemeClr val="bg1"/>
                </a:solidFill>
                <a:latin typeface="微软雅黑" pitchFamily="34" charset="-122"/>
                <a:cs typeface="Arial" charset="0"/>
              </a:rPr>
              <a:t>技术架构</a:t>
            </a:r>
          </a:p>
          <a:p>
            <a:pPr>
              <a:lnSpc>
                <a:spcPct val="120000"/>
              </a:lnSpc>
              <a:spcBef>
                <a:spcPct val="0"/>
              </a:spcBef>
              <a:buFontTx/>
              <a:buNone/>
            </a:pPr>
            <a:endParaRPr lang="zh-CN" altLang="en-US">
              <a:solidFill>
                <a:schemeClr val="bg1"/>
              </a:solidFill>
              <a:latin typeface="微软雅黑" pitchFamily="34" charset="-122"/>
              <a:cs typeface="Arial" charset="0"/>
            </a:endParaRPr>
          </a:p>
          <a:p>
            <a:pPr>
              <a:lnSpc>
                <a:spcPct val="120000"/>
              </a:lnSpc>
              <a:spcBef>
                <a:spcPct val="0"/>
              </a:spcBef>
              <a:buFontTx/>
              <a:buNone/>
            </a:pPr>
            <a:r>
              <a:rPr lang="en-US" altLang="zh-CN" smtClean="0">
                <a:solidFill>
                  <a:schemeClr val="bg1"/>
                </a:solidFill>
                <a:latin typeface="微软雅黑" pitchFamily="34" charset="-122"/>
                <a:cs typeface="Arial" charset="0"/>
              </a:rPr>
              <a:t>6  </a:t>
            </a:r>
            <a:r>
              <a:rPr lang="zh-CN" altLang="en-US" smtClean="0">
                <a:solidFill>
                  <a:schemeClr val="bg1"/>
                </a:solidFill>
                <a:latin typeface="微软雅黑" pitchFamily="34" charset="-122"/>
                <a:cs typeface="Arial" charset="0"/>
              </a:rPr>
              <a:t>特色功能</a:t>
            </a:r>
          </a:p>
          <a:p>
            <a:pPr>
              <a:lnSpc>
                <a:spcPct val="120000"/>
              </a:lnSpc>
              <a:spcBef>
                <a:spcPct val="0"/>
              </a:spcBef>
              <a:buFontTx/>
              <a:buNone/>
            </a:pPr>
            <a:r>
              <a:rPr lang="en-US" altLang="zh-CN" smtClean="0">
                <a:solidFill>
                  <a:schemeClr val="bg1"/>
                </a:solidFill>
                <a:latin typeface="微软雅黑" pitchFamily="34" charset="-122"/>
                <a:cs typeface="Arial" charset="0"/>
              </a:rPr>
              <a:t>7  </a:t>
            </a:r>
            <a:r>
              <a:rPr lang="zh-CN" altLang="en-US" smtClean="0">
                <a:solidFill>
                  <a:schemeClr val="bg1"/>
                </a:solidFill>
                <a:latin typeface="微软雅黑" pitchFamily="34" charset="-122"/>
                <a:cs typeface="Arial" charset="0"/>
              </a:rPr>
              <a:t>开放性</a:t>
            </a:r>
            <a:endParaRPr lang="en-US" altLang="zh-CN">
              <a:solidFill>
                <a:schemeClr val="bg1"/>
              </a:solidFill>
              <a:latin typeface="微软雅黑" pitchFamily="34" charset="-122"/>
              <a:cs typeface="Arial" charset="0"/>
            </a:endParaRPr>
          </a:p>
        </p:txBody>
      </p:sp>
      <p:sp>
        <p:nvSpPr>
          <p:cNvPr id="547870" name="Rectangle 30"/>
          <p:cNvSpPr>
            <a:spLocks noChangeArrowheads="1"/>
          </p:cNvSpPr>
          <p:nvPr/>
        </p:nvSpPr>
        <p:spPr bwMode="auto">
          <a:xfrm>
            <a:off x="608019" y="3286005"/>
            <a:ext cx="2447925" cy="504825"/>
          </a:xfrm>
          <a:prstGeom prst="rect">
            <a:avLst/>
          </a:prstGeom>
          <a:gradFill rotWithShape="1">
            <a:gsLst>
              <a:gs pos="0">
                <a:schemeClr val="bg1">
                  <a:alpha val="0"/>
                </a:schemeClr>
              </a:gs>
              <a:gs pos="100000">
                <a:schemeClr val="bg2">
                  <a:alpha val="70000"/>
                </a:schemeClr>
              </a:gs>
            </a:gsLst>
            <a:lin ang="0" scaled="1"/>
          </a:gradFill>
          <a:ln w="9525">
            <a:noFill/>
            <a:miter lim="800000"/>
            <a:headEnd/>
            <a:tailEnd/>
          </a:ln>
          <a:effectLst/>
        </p:spPr>
        <p:txBody>
          <a:bodyPr wrap="none" lIns="91386" tIns="45692" rIns="91386" bIns="45692" anchor="ctr"/>
          <a:lstStyle/>
          <a:p>
            <a:endParaRPr lang="zh-CN" altLang="en-US"/>
          </a:p>
        </p:txBody>
      </p:sp>
      <p:sp>
        <p:nvSpPr>
          <p:cNvPr id="547871" name="Rectangle 31"/>
          <p:cNvSpPr>
            <a:spLocks noChangeArrowheads="1"/>
          </p:cNvSpPr>
          <p:nvPr/>
        </p:nvSpPr>
        <p:spPr bwMode="auto">
          <a:xfrm>
            <a:off x="825500" y="3212980"/>
            <a:ext cx="2230438" cy="433387"/>
          </a:xfrm>
          <a:prstGeom prst="rect">
            <a:avLst/>
          </a:prstGeom>
          <a:noFill/>
          <a:ln w="9525">
            <a:noFill/>
            <a:miter lim="800000"/>
            <a:headEnd/>
            <a:tailEnd/>
          </a:ln>
          <a:effectLst/>
        </p:spPr>
        <p:txBody>
          <a:bodyPr lIns="91386" tIns="45692" rIns="91386" bIns="45692"/>
          <a:lstStyle/>
          <a:p>
            <a:pPr marL="342694" indent="-342694">
              <a:lnSpc>
                <a:spcPct val="120000"/>
              </a:lnSpc>
            </a:pPr>
            <a:r>
              <a:rPr lang="en-US" altLang="zh-CN" sz="2800" b="0" smtClean="0">
                <a:solidFill>
                  <a:schemeClr val="bg1"/>
                </a:solidFill>
                <a:latin typeface="微软雅黑" pitchFamily="34" charset="-122"/>
                <a:ea typeface="微软雅黑" pitchFamily="34" charset="-122"/>
                <a:cs typeface="Arial" charset="0"/>
              </a:rPr>
              <a:t>5  </a:t>
            </a:r>
            <a:r>
              <a:rPr lang="zh-CN" altLang="en-US" sz="2800" b="0">
                <a:solidFill>
                  <a:schemeClr val="bg1"/>
                </a:solidFill>
                <a:latin typeface="微软雅黑" pitchFamily="34" charset="-122"/>
                <a:ea typeface="微软雅黑" pitchFamily="34" charset="-122"/>
                <a:cs typeface="Arial" charset="0"/>
              </a:rPr>
              <a:t>技术优势</a:t>
            </a:r>
          </a:p>
        </p:txBody>
      </p:sp>
      <p:pic>
        <p:nvPicPr>
          <p:cNvPr id="547872" name="Picture 3" descr="C:\Documents and Settings\Administrator\桌面\新建文件夹\未标题-1.jpg"/>
          <p:cNvPicPr>
            <a:picLocks noChangeAspect="1" noChangeArrowheads="1"/>
          </p:cNvPicPr>
          <p:nvPr/>
        </p:nvPicPr>
        <p:blipFill>
          <a:blip r:embed="rId3" cstate="print">
            <a:clrChange>
              <a:clrFrom>
                <a:srgbClr val="EBEBEB"/>
              </a:clrFrom>
              <a:clrTo>
                <a:srgbClr val="EBEBEB">
                  <a:alpha val="0"/>
                </a:srgbClr>
              </a:clrTo>
            </a:clrChange>
          </a:blip>
          <a:srcRect l="49010" t="5438" r="2010" b="7516"/>
          <a:stretch>
            <a:fillRect/>
          </a:stretch>
        </p:blipFill>
        <p:spPr bwMode="auto">
          <a:xfrm>
            <a:off x="6372200" y="332656"/>
            <a:ext cx="2322512" cy="3095625"/>
          </a:xfrm>
          <a:prstGeom prst="rect">
            <a:avLst/>
          </a:prstGeom>
          <a:noFill/>
          <a:ln w="9525">
            <a:noFill/>
            <a:miter lim="800000"/>
            <a:headEnd/>
            <a:tailEnd/>
          </a:ln>
        </p:spPr>
      </p:pic>
      <p:grpSp>
        <p:nvGrpSpPr>
          <p:cNvPr id="547873" name="Group 33"/>
          <p:cNvGrpSpPr>
            <a:grpSpLocks/>
          </p:cNvGrpSpPr>
          <p:nvPr/>
        </p:nvGrpSpPr>
        <p:grpSpPr bwMode="auto">
          <a:xfrm>
            <a:off x="4139954" y="1340770"/>
            <a:ext cx="2232025" cy="2089150"/>
            <a:chOff x="2336" y="482"/>
            <a:chExt cx="1406" cy="1316"/>
          </a:xfrm>
        </p:grpSpPr>
        <p:sp>
          <p:nvSpPr>
            <p:cNvPr id="547874" name="Rectangle 34"/>
            <p:cNvSpPr>
              <a:spLocks noChangeArrowheads="1"/>
            </p:cNvSpPr>
            <p:nvPr/>
          </p:nvSpPr>
          <p:spPr bwMode="auto">
            <a:xfrm>
              <a:off x="2336" y="1208"/>
              <a:ext cx="1315" cy="181"/>
            </a:xfrm>
            <a:prstGeom prst="rect">
              <a:avLst/>
            </a:prstGeom>
            <a:noFill/>
            <a:ln w="9525">
              <a:noFill/>
              <a:miter lim="800000"/>
              <a:headEnd/>
              <a:tailEnd/>
            </a:ln>
            <a:effectLst/>
          </p:spPr>
          <p:txBody>
            <a:bodyPr wrap="none" anchor="ctr"/>
            <a:lstStyle/>
            <a:p>
              <a:pPr eaLnBrk="0" hangingPunct="0">
                <a:buFont typeface="Wingdings" pitchFamily="2" charset="2"/>
                <a:buNone/>
              </a:pPr>
              <a:r>
                <a:rPr lang="zh-CN" altLang="pt-BR" sz="2400" b="0">
                  <a:latin typeface="微软雅黑" pitchFamily="34" charset="-122"/>
                  <a:ea typeface="微软雅黑" pitchFamily="34" charset="-122"/>
                  <a:cs typeface="Arial" charset="0"/>
                </a:rPr>
                <a:t>搜索引擎技术</a:t>
              </a:r>
              <a:endParaRPr lang="zh-CN" altLang="en-US" sz="2400" b="0">
                <a:latin typeface="微软雅黑" pitchFamily="34" charset="-122"/>
                <a:ea typeface="微软雅黑" pitchFamily="34" charset="-122"/>
                <a:cs typeface="Arial" charset="0"/>
              </a:endParaRPr>
            </a:p>
          </p:txBody>
        </p:sp>
        <p:sp>
          <p:nvSpPr>
            <p:cNvPr id="547875" name="Rectangle 35"/>
            <p:cNvSpPr>
              <a:spLocks noChangeArrowheads="1"/>
            </p:cNvSpPr>
            <p:nvPr/>
          </p:nvSpPr>
          <p:spPr bwMode="auto">
            <a:xfrm>
              <a:off x="3606" y="1390"/>
              <a:ext cx="136" cy="45"/>
            </a:xfrm>
            <a:prstGeom prst="rect">
              <a:avLst/>
            </a:prstGeom>
            <a:solidFill>
              <a:srgbClr val="FF9900"/>
            </a:solidFill>
            <a:ln w="9525">
              <a:noFill/>
              <a:miter lim="800000"/>
              <a:headEnd/>
              <a:tailEnd/>
            </a:ln>
            <a:effectLst/>
          </p:spPr>
          <p:txBody>
            <a:bodyPr wrap="none" anchor="ctr"/>
            <a:lstStyle/>
            <a:p>
              <a:endParaRPr lang="zh-CN" altLang="en-US"/>
            </a:p>
          </p:txBody>
        </p:sp>
        <p:sp>
          <p:nvSpPr>
            <p:cNvPr id="547876" name="Line 36"/>
            <p:cNvSpPr>
              <a:spLocks noChangeShapeType="1"/>
            </p:cNvSpPr>
            <p:nvPr/>
          </p:nvSpPr>
          <p:spPr bwMode="auto">
            <a:xfrm>
              <a:off x="2381" y="1435"/>
              <a:ext cx="1361" cy="0"/>
            </a:xfrm>
            <a:prstGeom prst="line">
              <a:avLst/>
            </a:prstGeom>
            <a:noFill/>
            <a:ln w="9525">
              <a:solidFill>
                <a:srgbClr val="808080"/>
              </a:solidFill>
              <a:round/>
              <a:headEnd/>
              <a:tailEnd/>
            </a:ln>
            <a:effectLst/>
          </p:spPr>
          <p:txBody>
            <a:bodyPr/>
            <a:lstStyle/>
            <a:p>
              <a:endParaRPr lang="zh-CN" altLang="en-US"/>
            </a:p>
          </p:txBody>
        </p:sp>
        <p:sp>
          <p:nvSpPr>
            <p:cNvPr id="547877" name="Rectangle 37"/>
            <p:cNvSpPr>
              <a:spLocks noChangeArrowheads="1"/>
            </p:cNvSpPr>
            <p:nvPr/>
          </p:nvSpPr>
          <p:spPr bwMode="auto">
            <a:xfrm>
              <a:off x="2336" y="1571"/>
              <a:ext cx="1315" cy="181"/>
            </a:xfrm>
            <a:prstGeom prst="rect">
              <a:avLst/>
            </a:prstGeom>
            <a:noFill/>
            <a:ln w="9525">
              <a:noFill/>
              <a:miter lim="800000"/>
              <a:headEnd/>
              <a:tailEnd/>
            </a:ln>
            <a:effectLst/>
          </p:spPr>
          <p:txBody>
            <a:bodyPr wrap="none" anchor="ctr"/>
            <a:lstStyle/>
            <a:p>
              <a:pPr eaLnBrk="0" hangingPunct="0">
                <a:buFont typeface="Wingdings" pitchFamily="2" charset="2"/>
                <a:buNone/>
              </a:pPr>
              <a:r>
                <a:rPr lang="zh-CN" altLang="pt-BR" sz="2400" b="0">
                  <a:latin typeface="微软雅黑" pitchFamily="34" charset="-122"/>
                  <a:ea typeface="微软雅黑" pitchFamily="34" charset="-122"/>
                  <a:cs typeface="Arial" charset="0"/>
                </a:rPr>
                <a:t>分布式松散耦合</a:t>
              </a:r>
              <a:endParaRPr lang="zh-CN" altLang="en-US" sz="2400" b="0">
                <a:latin typeface="微软雅黑" pitchFamily="34" charset="-122"/>
                <a:ea typeface="微软雅黑" pitchFamily="34" charset="-122"/>
                <a:cs typeface="Arial" charset="0"/>
              </a:endParaRPr>
            </a:p>
          </p:txBody>
        </p:sp>
        <p:sp>
          <p:nvSpPr>
            <p:cNvPr id="547878" name="Rectangle 38"/>
            <p:cNvSpPr>
              <a:spLocks noChangeArrowheads="1"/>
            </p:cNvSpPr>
            <p:nvPr/>
          </p:nvSpPr>
          <p:spPr bwMode="auto">
            <a:xfrm>
              <a:off x="3606" y="1753"/>
              <a:ext cx="136" cy="45"/>
            </a:xfrm>
            <a:prstGeom prst="rect">
              <a:avLst/>
            </a:prstGeom>
            <a:solidFill>
              <a:srgbClr val="FF9900"/>
            </a:solidFill>
            <a:ln w="9525">
              <a:noFill/>
              <a:miter lim="800000"/>
              <a:headEnd/>
              <a:tailEnd/>
            </a:ln>
            <a:effectLst/>
          </p:spPr>
          <p:txBody>
            <a:bodyPr wrap="none" anchor="ctr"/>
            <a:lstStyle/>
            <a:p>
              <a:endParaRPr lang="zh-CN" altLang="en-US"/>
            </a:p>
          </p:txBody>
        </p:sp>
        <p:sp>
          <p:nvSpPr>
            <p:cNvPr id="547879" name="Line 39"/>
            <p:cNvSpPr>
              <a:spLocks noChangeShapeType="1"/>
            </p:cNvSpPr>
            <p:nvPr/>
          </p:nvSpPr>
          <p:spPr bwMode="auto">
            <a:xfrm>
              <a:off x="2381" y="1798"/>
              <a:ext cx="1361" cy="0"/>
            </a:xfrm>
            <a:prstGeom prst="line">
              <a:avLst/>
            </a:prstGeom>
            <a:noFill/>
            <a:ln w="9525">
              <a:solidFill>
                <a:srgbClr val="808080"/>
              </a:solidFill>
              <a:round/>
              <a:headEnd/>
              <a:tailEnd/>
            </a:ln>
            <a:effectLst/>
          </p:spPr>
          <p:txBody>
            <a:bodyPr/>
            <a:lstStyle/>
            <a:p>
              <a:endParaRPr lang="zh-CN" altLang="en-US"/>
            </a:p>
          </p:txBody>
        </p:sp>
        <p:sp>
          <p:nvSpPr>
            <p:cNvPr id="547880" name="Rectangle 40"/>
            <p:cNvSpPr>
              <a:spLocks noChangeArrowheads="1"/>
            </p:cNvSpPr>
            <p:nvPr/>
          </p:nvSpPr>
          <p:spPr bwMode="auto">
            <a:xfrm>
              <a:off x="2336" y="482"/>
              <a:ext cx="1315" cy="181"/>
            </a:xfrm>
            <a:prstGeom prst="rect">
              <a:avLst/>
            </a:prstGeom>
            <a:noFill/>
            <a:ln w="9525">
              <a:noFill/>
              <a:miter lim="800000"/>
              <a:headEnd/>
              <a:tailEnd/>
            </a:ln>
            <a:effectLst/>
          </p:spPr>
          <p:txBody>
            <a:bodyPr wrap="none" anchor="ctr"/>
            <a:lstStyle/>
            <a:p>
              <a:pPr eaLnBrk="0" hangingPunct="0">
                <a:buFont typeface="Wingdings" pitchFamily="2" charset="2"/>
                <a:buNone/>
              </a:pPr>
              <a:r>
                <a:rPr lang="zh-CN" altLang="pt-BR" sz="2400" b="0">
                  <a:latin typeface="微软雅黑" pitchFamily="34" charset="-122"/>
                  <a:ea typeface="微软雅黑" pitchFamily="34" charset="-122"/>
                  <a:cs typeface="Arial" charset="0"/>
                </a:rPr>
                <a:t>大规模并发</a:t>
              </a:r>
              <a:endParaRPr lang="zh-CN" altLang="en-US" sz="2400" b="0">
                <a:latin typeface="微软雅黑" pitchFamily="34" charset="-122"/>
                <a:ea typeface="微软雅黑" pitchFamily="34" charset="-122"/>
                <a:cs typeface="Arial" charset="0"/>
              </a:endParaRPr>
            </a:p>
          </p:txBody>
        </p:sp>
        <p:sp>
          <p:nvSpPr>
            <p:cNvPr id="547881" name="Rectangle 41"/>
            <p:cNvSpPr>
              <a:spLocks noChangeArrowheads="1"/>
            </p:cNvSpPr>
            <p:nvPr/>
          </p:nvSpPr>
          <p:spPr bwMode="auto">
            <a:xfrm>
              <a:off x="3606" y="664"/>
              <a:ext cx="136" cy="45"/>
            </a:xfrm>
            <a:prstGeom prst="rect">
              <a:avLst/>
            </a:prstGeom>
            <a:solidFill>
              <a:srgbClr val="FF9900"/>
            </a:solidFill>
            <a:ln w="9525">
              <a:noFill/>
              <a:miter lim="800000"/>
              <a:headEnd/>
              <a:tailEnd/>
            </a:ln>
            <a:effectLst/>
          </p:spPr>
          <p:txBody>
            <a:bodyPr wrap="none" anchor="ctr"/>
            <a:lstStyle/>
            <a:p>
              <a:endParaRPr lang="zh-CN" altLang="en-US"/>
            </a:p>
          </p:txBody>
        </p:sp>
        <p:sp>
          <p:nvSpPr>
            <p:cNvPr id="547882" name="Line 42"/>
            <p:cNvSpPr>
              <a:spLocks noChangeShapeType="1"/>
            </p:cNvSpPr>
            <p:nvPr/>
          </p:nvSpPr>
          <p:spPr bwMode="auto">
            <a:xfrm>
              <a:off x="2381" y="709"/>
              <a:ext cx="1361" cy="0"/>
            </a:xfrm>
            <a:prstGeom prst="line">
              <a:avLst/>
            </a:prstGeom>
            <a:noFill/>
            <a:ln w="9525">
              <a:solidFill>
                <a:srgbClr val="808080"/>
              </a:solidFill>
              <a:round/>
              <a:headEnd/>
              <a:tailEnd/>
            </a:ln>
            <a:effectLst/>
          </p:spPr>
          <p:txBody>
            <a:bodyPr/>
            <a:lstStyle/>
            <a:p>
              <a:endParaRPr lang="zh-CN" altLang="en-US"/>
            </a:p>
          </p:txBody>
        </p:sp>
        <p:sp>
          <p:nvSpPr>
            <p:cNvPr id="547883" name="Rectangle 43"/>
            <p:cNvSpPr>
              <a:spLocks noChangeArrowheads="1"/>
            </p:cNvSpPr>
            <p:nvPr/>
          </p:nvSpPr>
          <p:spPr bwMode="auto">
            <a:xfrm>
              <a:off x="2336" y="845"/>
              <a:ext cx="1315" cy="181"/>
            </a:xfrm>
            <a:prstGeom prst="rect">
              <a:avLst/>
            </a:prstGeom>
            <a:noFill/>
            <a:ln w="9525">
              <a:noFill/>
              <a:miter lim="800000"/>
              <a:headEnd/>
              <a:tailEnd/>
            </a:ln>
            <a:effectLst/>
          </p:spPr>
          <p:txBody>
            <a:bodyPr wrap="none" anchor="ctr"/>
            <a:lstStyle/>
            <a:p>
              <a:pPr eaLnBrk="0" hangingPunct="0">
                <a:buFont typeface="Wingdings" pitchFamily="2" charset="2"/>
                <a:buNone/>
              </a:pPr>
              <a:r>
                <a:rPr lang="zh-CN" altLang="pt-BR" sz="2400" b="0">
                  <a:latin typeface="微软雅黑" pitchFamily="34" charset="-122"/>
                  <a:ea typeface="微软雅黑" pitchFamily="34" charset="-122"/>
                  <a:cs typeface="Arial" charset="0"/>
                </a:rPr>
                <a:t>安全级别高</a:t>
              </a:r>
              <a:endParaRPr lang="zh-CN" altLang="en-US" sz="2400" b="0">
                <a:latin typeface="微软雅黑" pitchFamily="34" charset="-122"/>
                <a:ea typeface="微软雅黑" pitchFamily="34" charset="-122"/>
                <a:cs typeface="Arial" charset="0"/>
              </a:endParaRPr>
            </a:p>
          </p:txBody>
        </p:sp>
        <p:sp>
          <p:nvSpPr>
            <p:cNvPr id="547884" name="Rectangle 44"/>
            <p:cNvSpPr>
              <a:spLocks noChangeArrowheads="1"/>
            </p:cNvSpPr>
            <p:nvPr/>
          </p:nvSpPr>
          <p:spPr bwMode="auto">
            <a:xfrm>
              <a:off x="3606" y="1027"/>
              <a:ext cx="136" cy="45"/>
            </a:xfrm>
            <a:prstGeom prst="rect">
              <a:avLst/>
            </a:prstGeom>
            <a:solidFill>
              <a:srgbClr val="FF9900"/>
            </a:solidFill>
            <a:ln w="9525">
              <a:noFill/>
              <a:miter lim="800000"/>
              <a:headEnd/>
              <a:tailEnd/>
            </a:ln>
            <a:effectLst/>
          </p:spPr>
          <p:txBody>
            <a:bodyPr wrap="none" anchor="ctr"/>
            <a:lstStyle/>
            <a:p>
              <a:endParaRPr lang="zh-CN" altLang="en-US"/>
            </a:p>
          </p:txBody>
        </p:sp>
        <p:sp>
          <p:nvSpPr>
            <p:cNvPr id="547885" name="Line 45"/>
            <p:cNvSpPr>
              <a:spLocks noChangeShapeType="1"/>
            </p:cNvSpPr>
            <p:nvPr/>
          </p:nvSpPr>
          <p:spPr bwMode="auto">
            <a:xfrm>
              <a:off x="2381" y="1072"/>
              <a:ext cx="1361" cy="0"/>
            </a:xfrm>
            <a:prstGeom prst="line">
              <a:avLst/>
            </a:prstGeom>
            <a:noFill/>
            <a:ln w="9525">
              <a:solidFill>
                <a:srgbClr val="808080"/>
              </a:solidFill>
              <a:round/>
              <a:headEnd/>
              <a:tailEnd/>
            </a:ln>
            <a:effec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0" fill="hold" grpId="0" nodeType="withEffect">
                                  <p:stCondLst>
                                    <p:cond delay="0"/>
                                  </p:stCondLst>
                                  <p:childTnLst>
                                    <p:anim calcmode="lin" valueType="num">
                                      <p:cBhvr>
                                        <p:cTn id="6" dur="500"/>
                                        <p:tgtEl>
                                          <p:spTgt spid="547871"/>
                                        </p:tgtEl>
                                        <p:attrNameLst>
                                          <p:attrName>ppt_w</p:attrName>
                                        </p:attrNameLst>
                                      </p:cBhvr>
                                      <p:tavLst>
                                        <p:tav tm="0">
                                          <p:val>
                                            <p:strVal val="ppt_w"/>
                                          </p:val>
                                        </p:tav>
                                        <p:tav tm="100000">
                                          <p:val>
                                            <p:fltVal val="0"/>
                                          </p:val>
                                        </p:tav>
                                      </p:tavLst>
                                    </p:anim>
                                    <p:anim calcmode="lin" valueType="num">
                                      <p:cBhvr>
                                        <p:cTn id="7" dur="500"/>
                                        <p:tgtEl>
                                          <p:spTgt spid="547871"/>
                                        </p:tgtEl>
                                        <p:attrNameLst>
                                          <p:attrName>ppt_h</p:attrName>
                                        </p:attrNameLst>
                                      </p:cBhvr>
                                      <p:tavLst>
                                        <p:tav tm="0">
                                          <p:val>
                                            <p:strVal val="ppt_h"/>
                                          </p:val>
                                        </p:tav>
                                        <p:tav tm="100000">
                                          <p:val>
                                            <p:fltVal val="0"/>
                                          </p:val>
                                        </p:tav>
                                      </p:tavLst>
                                    </p:anim>
                                    <p:animEffect transition="out" filter="fade">
                                      <p:cBhvr>
                                        <p:cTn id="8" dur="500"/>
                                        <p:tgtEl>
                                          <p:spTgt spid="547871"/>
                                        </p:tgtEl>
                                      </p:cBhvr>
                                    </p:animEffect>
                                    <p:set>
                                      <p:cBhvr>
                                        <p:cTn id="9" dur="1" fill="hold">
                                          <p:stCondLst>
                                            <p:cond delay="499"/>
                                          </p:stCondLst>
                                        </p:cTn>
                                        <p:tgtEl>
                                          <p:spTgt spid="547871"/>
                                        </p:tgtEl>
                                        <p:attrNameLst>
                                          <p:attrName>style.visibility</p:attrName>
                                        </p:attrNameLst>
                                      </p:cBhvr>
                                      <p:to>
                                        <p:strVal val="hidden"/>
                                      </p:to>
                                    </p:set>
                                  </p:childTnLst>
                                </p:cTn>
                              </p:par>
                            </p:childTnLst>
                          </p:cTn>
                        </p:par>
                        <p:par>
                          <p:cTn id="10" fill="hold">
                            <p:stCondLst>
                              <p:cond delay="500"/>
                            </p:stCondLst>
                            <p:childTnLst>
                              <p:par>
                                <p:cTn id="11" presetID="53" presetClass="entr" presetSubtype="0" fill="hold" grpId="1" nodeType="afterEffect">
                                  <p:stCondLst>
                                    <p:cond delay="0"/>
                                  </p:stCondLst>
                                  <p:childTnLst>
                                    <p:set>
                                      <p:cBhvr>
                                        <p:cTn id="12" dur="1" fill="hold">
                                          <p:stCondLst>
                                            <p:cond delay="0"/>
                                          </p:stCondLst>
                                        </p:cTn>
                                        <p:tgtEl>
                                          <p:spTgt spid="547871"/>
                                        </p:tgtEl>
                                        <p:attrNameLst>
                                          <p:attrName>style.visibility</p:attrName>
                                        </p:attrNameLst>
                                      </p:cBhvr>
                                      <p:to>
                                        <p:strVal val="visible"/>
                                      </p:to>
                                    </p:set>
                                    <p:anim calcmode="lin" valueType="num">
                                      <p:cBhvr>
                                        <p:cTn id="13" dur="500" fill="hold"/>
                                        <p:tgtEl>
                                          <p:spTgt spid="547871"/>
                                        </p:tgtEl>
                                        <p:attrNameLst>
                                          <p:attrName>ppt_w</p:attrName>
                                        </p:attrNameLst>
                                      </p:cBhvr>
                                      <p:tavLst>
                                        <p:tav tm="0">
                                          <p:val>
                                            <p:fltVal val="0"/>
                                          </p:val>
                                        </p:tav>
                                        <p:tav tm="100000">
                                          <p:val>
                                            <p:strVal val="#ppt_w"/>
                                          </p:val>
                                        </p:tav>
                                      </p:tavLst>
                                    </p:anim>
                                    <p:anim calcmode="lin" valueType="num">
                                      <p:cBhvr>
                                        <p:cTn id="14" dur="500" fill="hold"/>
                                        <p:tgtEl>
                                          <p:spTgt spid="547871"/>
                                        </p:tgtEl>
                                        <p:attrNameLst>
                                          <p:attrName>ppt_h</p:attrName>
                                        </p:attrNameLst>
                                      </p:cBhvr>
                                      <p:tavLst>
                                        <p:tav tm="0">
                                          <p:val>
                                            <p:fltVal val="0"/>
                                          </p:val>
                                        </p:tav>
                                        <p:tav tm="100000">
                                          <p:val>
                                            <p:strVal val="#ppt_h"/>
                                          </p:val>
                                        </p:tav>
                                      </p:tavLst>
                                    </p:anim>
                                    <p:animEffect transition="in" filter="fade">
                                      <p:cBhvr>
                                        <p:cTn id="15" dur="500"/>
                                        <p:tgtEl>
                                          <p:spTgt spid="547871"/>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547873"/>
                                        </p:tgtEl>
                                        <p:attrNameLst>
                                          <p:attrName>style.visibility</p:attrName>
                                        </p:attrNameLst>
                                      </p:cBhvr>
                                      <p:to>
                                        <p:strVal val="visible"/>
                                      </p:to>
                                    </p:set>
                                    <p:anim calcmode="lin" valueType="num">
                                      <p:cBhvr>
                                        <p:cTn id="19" dur="500" fill="hold"/>
                                        <p:tgtEl>
                                          <p:spTgt spid="547873"/>
                                        </p:tgtEl>
                                        <p:attrNameLst>
                                          <p:attrName>ppt_w</p:attrName>
                                        </p:attrNameLst>
                                      </p:cBhvr>
                                      <p:tavLst>
                                        <p:tav tm="0">
                                          <p:val>
                                            <p:fltVal val="0"/>
                                          </p:val>
                                        </p:tav>
                                        <p:tav tm="100000">
                                          <p:val>
                                            <p:strVal val="#ppt_w"/>
                                          </p:val>
                                        </p:tav>
                                      </p:tavLst>
                                    </p:anim>
                                    <p:anim calcmode="lin" valueType="num">
                                      <p:cBhvr>
                                        <p:cTn id="20" dur="500" fill="hold"/>
                                        <p:tgtEl>
                                          <p:spTgt spid="547873"/>
                                        </p:tgtEl>
                                        <p:attrNameLst>
                                          <p:attrName>ppt_h</p:attrName>
                                        </p:attrNameLst>
                                      </p:cBhvr>
                                      <p:tavLst>
                                        <p:tav tm="0">
                                          <p:val>
                                            <p:fltVal val="0"/>
                                          </p:val>
                                        </p:tav>
                                        <p:tav tm="100000">
                                          <p:val>
                                            <p:strVal val="#ppt_h"/>
                                          </p:val>
                                        </p:tav>
                                      </p:tavLst>
                                    </p:anim>
                                    <p:animEffect transition="in" filter="fade">
                                      <p:cBhvr>
                                        <p:cTn id="21" dur="500"/>
                                        <p:tgtEl>
                                          <p:spTgt spid="547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71" grpId="0"/>
      <p:bldP spid="547871"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p:cNvSpPr>
          <p:nvPr>
            <p:ph type="title"/>
          </p:nvPr>
        </p:nvSpPr>
        <p:spPr/>
        <p:txBody>
          <a:bodyPr/>
          <a:lstStyle/>
          <a:p>
            <a:r>
              <a:rPr lang="zh-CN" altLang="en-US"/>
              <a:t>特点</a:t>
            </a:r>
            <a:r>
              <a:rPr lang="en-US" altLang="zh-CN"/>
              <a:t>1</a:t>
            </a:r>
            <a:r>
              <a:rPr lang="zh-CN" altLang="en-US"/>
              <a:t>：</a:t>
            </a:r>
            <a:r>
              <a:rPr lang="en-US" altLang="zh-CN"/>
              <a:t>Interlib</a:t>
            </a:r>
            <a:r>
              <a:rPr lang="zh-CN" altLang="en-US"/>
              <a:t>系统支撑能力</a:t>
            </a:r>
          </a:p>
        </p:txBody>
      </p:sp>
      <p:pic>
        <p:nvPicPr>
          <p:cNvPr id="341000" name="Picture 8" descr="intel">
            <a:hlinkClick r:id="rId3"/>
          </p:cNvPr>
          <p:cNvPicPr>
            <a:picLocks noChangeAspect="1" noChangeArrowheads="1"/>
          </p:cNvPicPr>
          <p:nvPr/>
        </p:nvPicPr>
        <p:blipFill>
          <a:blip r:embed="rId4" cstate="print"/>
          <a:srcRect t="13333" b="17844"/>
          <a:stretch>
            <a:fillRect/>
          </a:stretch>
        </p:blipFill>
        <p:spPr bwMode="auto">
          <a:xfrm>
            <a:off x="4662490" y="1143006"/>
            <a:ext cx="857250" cy="557213"/>
          </a:xfrm>
          <a:prstGeom prst="rect">
            <a:avLst/>
          </a:prstGeom>
          <a:noFill/>
        </p:spPr>
      </p:pic>
      <p:pic>
        <p:nvPicPr>
          <p:cNvPr id="341001" name="Picture 9"/>
          <p:cNvPicPr>
            <a:picLocks noChangeAspect="1" noChangeArrowheads="1"/>
          </p:cNvPicPr>
          <p:nvPr/>
        </p:nvPicPr>
        <p:blipFill>
          <a:blip r:embed="rId5" cstate="print"/>
          <a:srcRect/>
          <a:stretch>
            <a:fillRect/>
          </a:stretch>
        </p:blipFill>
        <p:spPr bwMode="auto">
          <a:xfrm>
            <a:off x="3851275" y="1216026"/>
            <a:ext cx="738188" cy="414338"/>
          </a:xfrm>
          <a:prstGeom prst="rect">
            <a:avLst/>
          </a:prstGeom>
          <a:noFill/>
          <a:ln w="9525">
            <a:noFill/>
            <a:miter lim="800000"/>
            <a:headEnd/>
            <a:tailEnd/>
          </a:ln>
          <a:effectLst/>
        </p:spPr>
      </p:pic>
      <p:sp>
        <p:nvSpPr>
          <p:cNvPr id="341009" name="Text Box 17"/>
          <p:cNvSpPr txBox="1">
            <a:spLocks noChangeArrowheads="1"/>
          </p:cNvSpPr>
          <p:nvPr/>
        </p:nvSpPr>
        <p:spPr bwMode="auto">
          <a:xfrm>
            <a:off x="395291" y="1196976"/>
            <a:ext cx="8280400" cy="1557293"/>
          </a:xfrm>
          <a:prstGeom prst="rect">
            <a:avLst/>
          </a:prstGeom>
          <a:noFill/>
          <a:ln w="9525" algn="ctr">
            <a:noFill/>
            <a:miter lim="800000"/>
            <a:headEnd/>
            <a:tailEnd/>
          </a:ln>
          <a:effectLst/>
        </p:spPr>
        <p:txBody>
          <a:bodyPr lIns="91386" tIns="45692" rIns="91386" bIns="45692">
            <a:spAutoFit/>
          </a:bodyPr>
          <a:lstStyle/>
          <a:p>
            <a:pPr marL="342694" indent="-342694">
              <a:lnSpc>
                <a:spcPct val="130000"/>
              </a:lnSpc>
              <a:spcBef>
                <a:spcPct val="30000"/>
              </a:spcBef>
              <a:buClr>
                <a:srgbClr val="FF9900"/>
              </a:buClr>
              <a:buSzPct val="80000"/>
              <a:buFont typeface="Wingdings" pitchFamily="2" charset="2"/>
              <a:buChar char="v"/>
            </a:pPr>
            <a:r>
              <a:rPr lang="zh-CN" altLang="en-US" sz="2400" b="0">
                <a:latin typeface="微软雅黑" pitchFamily="34" charset="-122"/>
                <a:ea typeface="微软雅黑" pitchFamily="34" charset="-122"/>
              </a:rPr>
              <a:t>支持大规模并发：</a:t>
            </a:r>
          </a:p>
          <a:p>
            <a:pPr marL="799620" lvl="1" indent="-342694">
              <a:lnSpc>
                <a:spcPct val="130000"/>
              </a:lnSpc>
              <a:spcBef>
                <a:spcPct val="30000"/>
              </a:spcBef>
              <a:buFont typeface="Arial" charset="0"/>
              <a:buChar char="–"/>
            </a:pPr>
            <a:r>
              <a:rPr lang="en-US" altLang="zh-CN" sz="2000" b="0" smtClean="0">
                <a:latin typeface="微软雅黑" pitchFamily="34" charset="-122"/>
                <a:ea typeface="微软雅黑" pitchFamily="34" charset="-122"/>
              </a:rPr>
              <a:t>Interlib</a:t>
            </a:r>
            <a:r>
              <a:rPr lang="zh-CN" altLang="en-US" sz="2000" b="0" smtClean="0">
                <a:latin typeface="微软雅黑" pitchFamily="34" charset="-122"/>
                <a:ea typeface="微软雅黑" pitchFamily="34" charset="-122"/>
              </a:rPr>
              <a:t>单台应用服务器测试支持：</a:t>
            </a:r>
            <a:r>
              <a:rPr lang="en-US" altLang="zh-CN" sz="2000" b="0" smtClean="0">
                <a:latin typeface="微软雅黑" pitchFamily="34" charset="-122"/>
                <a:ea typeface="微软雅黑" pitchFamily="34" charset="-122"/>
              </a:rPr>
              <a:t>Intel</a:t>
            </a:r>
            <a:r>
              <a:rPr lang="zh-CN" altLang="en-US" sz="2000" b="0" smtClean="0">
                <a:latin typeface="微软雅黑" pitchFamily="34" charset="-122"/>
                <a:ea typeface="微软雅黑" pitchFamily="34" charset="-122"/>
              </a:rPr>
              <a:t>测试实验室测试结果</a:t>
            </a:r>
            <a:endParaRPr lang="en-US" altLang="zh-CN" sz="2000" b="0" smtClean="0">
              <a:latin typeface="微软雅黑" pitchFamily="34" charset="-122"/>
              <a:ea typeface="微软雅黑" pitchFamily="34" charset="-122"/>
            </a:endParaRPr>
          </a:p>
          <a:p>
            <a:pPr marL="799620" lvl="1" indent="-342694">
              <a:lnSpc>
                <a:spcPct val="130000"/>
              </a:lnSpc>
              <a:spcBef>
                <a:spcPct val="30000"/>
              </a:spcBef>
            </a:pPr>
            <a:endParaRPr lang="en-US" altLang="zh-CN" sz="2000" b="0" smtClean="0">
              <a:latin typeface="微软雅黑" pitchFamily="34" charset="-122"/>
              <a:ea typeface="微软雅黑" pitchFamily="34" charset="-122"/>
            </a:endParaRPr>
          </a:p>
        </p:txBody>
      </p:sp>
      <p:sp>
        <p:nvSpPr>
          <p:cNvPr id="6" name="矩形 5"/>
          <p:cNvSpPr/>
          <p:nvPr/>
        </p:nvSpPr>
        <p:spPr>
          <a:xfrm>
            <a:off x="2771800" y="4455983"/>
            <a:ext cx="2664296" cy="1277273"/>
          </a:xfrm>
          <a:prstGeom prst="rect">
            <a:avLst/>
          </a:prstGeom>
        </p:spPr>
        <p:txBody>
          <a:bodyPr wrap="square">
            <a:spAutoFit/>
          </a:bodyPr>
          <a:lstStyle/>
          <a:p>
            <a:pPr>
              <a:lnSpc>
                <a:spcPct val="70000"/>
              </a:lnSpc>
            </a:pPr>
            <a:r>
              <a:rPr lang="en-US" altLang="zh-CN" sz="540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2,000</a:t>
            </a:r>
          </a:p>
          <a:p>
            <a:pPr>
              <a:lnSpc>
                <a:spcPct val="70000"/>
              </a:lnSpc>
            </a:pPr>
            <a:endParaRPr lang="en-US" altLang="zh-CN" sz="280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p>
            <a:pPr>
              <a:lnSpc>
                <a:spcPct val="70000"/>
              </a:lnSpc>
            </a:pPr>
            <a:r>
              <a:rPr lang="zh-CN" altLang="en-US" sz="280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在线工作端</a:t>
            </a:r>
            <a:endParaRPr lang="zh-CN" altLang="en-US" sz="280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7" name="矩形 6"/>
          <p:cNvSpPr/>
          <p:nvPr/>
        </p:nvSpPr>
        <p:spPr>
          <a:xfrm>
            <a:off x="1115616" y="2943815"/>
            <a:ext cx="2664296" cy="1277273"/>
          </a:xfrm>
          <a:prstGeom prst="rect">
            <a:avLst/>
          </a:prstGeom>
        </p:spPr>
        <p:txBody>
          <a:bodyPr wrap="square">
            <a:spAutoFit/>
          </a:bodyPr>
          <a:lstStyle/>
          <a:p>
            <a:pPr>
              <a:lnSpc>
                <a:spcPct val="70000"/>
              </a:lnSpc>
            </a:pPr>
            <a:r>
              <a:rPr lang="en-US" altLang="zh-CN" sz="540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500</a:t>
            </a:r>
            <a:r>
              <a:rPr lang="zh-CN" altLang="en-US" sz="540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万</a:t>
            </a:r>
            <a:endParaRPr lang="en-US" altLang="zh-CN" sz="5400" smtClean="0">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nSpc>
                <a:spcPct val="70000"/>
              </a:lnSpc>
            </a:pPr>
            <a:endParaRPr lang="en-US" altLang="zh-CN" sz="280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p>
            <a:pPr>
              <a:lnSpc>
                <a:spcPct val="70000"/>
              </a:lnSpc>
            </a:pPr>
            <a:r>
              <a:rPr lang="zh-CN" altLang="en-US" sz="280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书目数据</a:t>
            </a:r>
            <a:endParaRPr lang="zh-CN" altLang="en-US" sz="280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8" name="矩形 7"/>
          <p:cNvSpPr/>
          <p:nvPr/>
        </p:nvSpPr>
        <p:spPr>
          <a:xfrm>
            <a:off x="4644008" y="2871807"/>
            <a:ext cx="3384376" cy="1277273"/>
          </a:xfrm>
          <a:prstGeom prst="rect">
            <a:avLst/>
          </a:prstGeom>
        </p:spPr>
        <p:txBody>
          <a:bodyPr wrap="square">
            <a:spAutoFit/>
          </a:bodyPr>
          <a:lstStyle/>
          <a:p>
            <a:pPr>
              <a:lnSpc>
                <a:spcPct val="70000"/>
              </a:lnSpc>
            </a:pPr>
            <a:r>
              <a:rPr lang="en-US" altLang="zh-CN" sz="540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3,000</a:t>
            </a:r>
            <a:r>
              <a:rPr lang="zh-CN" altLang="en-US" sz="540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万</a:t>
            </a:r>
            <a:endParaRPr lang="en-US" altLang="zh-CN" sz="5400" smtClean="0">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nSpc>
                <a:spcPct val="70000"/>
              </a:lnSpc>
            </a:pPr>
            <a:endParaRPr lang="en-US" altLang="zh-CN" sz="280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p>
            <a:pPr>
              <a:lnSpc>
                <a:spcPct val="70000"/>
              </a:lnSpc>
            </a:pPr>
            <a:r>
              <a:rPr lang="zh-CN" altLang="en-US" sz="280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馆藏数据</a:t>
            </a:r>
            <a:endParaRPr lang="zh-CN" altLang="en-US" sz="280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p:cNvSpPr>
          <p:nvPr>
            <p:ph type="title"/>
          </p:nvPr>
        </p:nvSpPr>
        <p:spPr/>
        <p:txBody>
          <a:bodyPr/>
          <a:lstStyle/>
          <a:p>
            <a:r>
              <a:rPr lang="en-US" altLang="zh-CN"/>
              <a:t>Intel</a:t>
            </a:r>
            <a:r>
              <a:rPr lang="zh-CN" altLang="en-US"/>
              <a:t>测试环境</a:t>
            </a:r>
          </a:p>
        </p:txBody>
      </p:sp>
      <p:sp>
        <p:nvSpPr>
          <p:cNvPr id="347141" name="Text Box 5"/>
          <p:cNvSpPr txBox="1">
            <a:spLocks noChangeArrowheads="1"/>
          </p:cNvSpPr>
          <p:nvPr/>
        </p:nvSpPr>
        <p:spPr bwMode="auto">
          <a:xfrm>
            <a:off x="539750" y="1484314"/>
            <a:ext cx="8135938" cy="3834839"/>
          </a:xfrm>
          <a:prstGeom prst="rect">
            <a:avLst/>
          </a:prstGeom>
          <a:noFill/>
          <a:ln w="9525" algn="ctr">
            <a:noFill/>
            <a:miter lim="800000"/>
            <a:headEnd/>
            <a:tailEnd/>
          </a:ln>
          <a:effectLst/>
        </p:spPr>
        <p:txBody>
          <a:bodyPr lIns="91386" tIns="45692" rIns="91386" bIns="45692">
            <a:spAutoFit/>
          </a:bodyPr>
          <a:lstStyle/>
          <a:p>
            <a:pPr marL="342694" indent="-342694">
              <a:lnSpc>
                <a:spcPct val="120000"/>
              </a:lnSpc>
              <a:spcBef>
                <a:spcPct val="30000"/>
              </a:spcBef>
              <a:buClr>
                <a:srgbClr val="FF9900"/>
              </a:buClr>
              <a:buSzPct val="80000"/>
              <a:buFont typeface="Wingdings" pitchFamily="2" charset="2"/>
              <a:buChar char="v"/>
            </a:pPr>
            <a:r>
              <a:rPr lang="en-US" altLang="zh-CN" sz="2400" b="0" smtClean="0">
                <a:latin typeface="微软雅黑" pitchFamily="34" charset="-122"/>
                <a:ea typeface="微软雅黑" pitchFamily="34" charset="-122"/>
              </a:rPr>
              <a:t>2005-6</a:t>
            </a:r>
            <a:r>
              <a:rPr lang="zh-CN" altLang="en-US" sz="2400" b="0" smtClean="0">
                <a:latin typeface="微软雅黑" pitchFamily="34" charset="-122"/>
                <a:ea typeface="微软雅黑" pitchFamily="34" charset="-122"/>
              </a:rPr>
              <a:t>，在</a:t>
            </a:r>
            <a:r>
              <a:rPr lang="en-US" altLang="zh-CN" sz="2400" b="0" smtClean="0">
                <a:latin typeface="微软雅黑" pitchFamily="34" charset="-122"/>
                <a:ea typeface="微软雅黑" pitchFamily="34" charset="-122"/>
              </a:rPr>
              <a:t>Intel</a:t>
            </a:r>
            <a:r>
              <a:rPr lang="zh-CN" altLang="en-US" sz="2400" b="0" smtClean="0">
                <a:latin typeface="微软雅黑" pitchFamily="34" charset="-122"/>
                <a:ea typeface="微软雅黑" pitchFamily="34" charset="-122"/>
              </a:rPr>
              <a:t>中国测试实验室通过了严格的压力测试和性能测试，模拟在同时线用户量达到</a:t>
            </a:r>
            <a:r>
              <a:rPr lang="en-US" altLang="zh-CN" sz="2400" b="0" smtClean="0">
                <a:latin typeface="微软雅黑" pitchFamily="34" charset="-122"/>
                <a:ea typeface="微软雅黑" pitchFamily="34" charset="-122"/>
              </a:rPr>
              <a:t>2000</a:t>
            </a:r>
            <a:r>
              <a:rPr lang="zh-CN" altLang="en-US" sz="2400" b="0" smtClean="0">
                <a:latin typeface="微软雅黑" pitchFamily="34" charset="-122"/>
                <a:ea typeface="微软雅黑" pitchFamily="34" charset="-122"/>
              </a:rPr>
              <a:t>个，采编流刊等业务工作处理完全正常，系统完全能够承受超大规模应用。</a:t>
            </a:r>
            <a:endParaRPr lang="en-US" altLang="zh-CN" sz="2400" b="0" smtClean="0">
              <a:latin typeface="微软雅黑" pitchFamily="34" charset="-122"/>
              <a:ea typeface="微软雅黑" pitchFamily="34" charset="-122"/>
            </a:endParaRPr>
          </a:p>
          <a:p>
            <a:pPr marL="342694" indent="-342694">
              <a:lnSpc>
                <a:spcPct val="120000"/>
              </a:lnSpc>
              <a:spcBef>
                <a:spcPct val="30000"/>
              </a:spcBef>
              <a:buClr>
                <a:srgbClr val="FF9900"/>
              </a:buClr>
              <a:buSzPct val="80000"/>
              <a:buFont typeface="Wingdings" pitchFamily="2" charset="2"/>
              <a:buChar char="v"/>
            </a:pPr>
            <a:r>
              <a:rPr lang="en-US" altLang="zh-CN" sz="2400" b="0" smtClean="0">
                <a:latin typeface="微软雅黑" pitchFamily="34" charset="-122"/>
                <a:ea typeface="微软雅黑" pitchFamily="34" charset="-122"/>
              </a:rPr>
              <a:t>Intel</a:t>
            </a:r>
            <a:r>
              <a:rPr lang="zh-CN" altLang="en-US" sz="2400" b="0" smtClean="0">
                <a:latin typeface="微软雅黑" pitchFamily="34" charset="-122"/>
                <a:ea typeface="微软雅黑" pitchFamily="34" charset="-122"/>
              </a:rPr>
              <a:t>测试实验室环境如下：</a:t>
            </a:r>
          </a:p>
          <a:p>
            <a:pPr marL="799620" lvl="1" indent="-342694">
              <a:lnSpc>
                <a:spcPct val="110000"/>
              </a:lnSpc>
              <a:spcBef>
                <a:spcPct val="20000"/>
              </a:spcBef>
              <a:buFont typeface="Arial" charset="0"/>
              <a:buChar char="–"/>
            </a:pPr>
            <a:r>
              <a:rPr lang="zh-CN" altLang="en-US" sz="1800" b="0" smtClean="0">
                <a:latin typeface="微软雅黑" pitchFamily="34" charset="-122"/>
                <a:ea typeface="微软雅黑" pitchFamily="34" charset="-122"/>
              </a:rPr>
              <a:t>数据库服务器：     </a:t>
            </a:r>
            <a:r>
              <a:rPr lang="en-US" altLang="zh-CN" sz="1800" b="0" smtClean="0">
                <a:latin typeface="微软雅黑" pitchFamily="34" charset="-122"/>
                <a:ea typeface="微软雅黑" pitchFamily="34" charset="-122"/>
              </a:rPr>
              <a:t>PC</a:t>
            </a:r>
            <a:r>
              <a:rPr lang="zh-CN" altLang="en-US" sz="1800" b="0" smtClean="0">
                <a:latin typeface="微软雅黑" pitchFamily="34" charset="-122"/>
                <a:ea typeface="微软雅黑" pitchFamily="34" charset="-122"/>
              </a:rPr>
              <a:t>服务器，型号</a:t>
            </a:r>
            <a:r>
              <a:rPr lang="en-US" altLang="zh-CN" sz="1800" b="0" smtClean="0">
                <a:latin typeface="微软雅黑" pitchFamily="34" charset="-122"/>
                <a:ea typeface="微软雅黑" pitchFamily="34" charset="-122"/>
              </a:rPr>
              <a:t>PowerLeader PT2900</a:t>
            </a:r>
            <a:r>
              <a:rPr lang="zh-CN" altLang="en-US" sz="1800" b="0" smtClean="0">
                <a:latin typeface="微软雅黑" pitchFamily="34" charset="-122"/>
                <a:ea typeface="微软雅黑" pitchFamily="34" charset="-122"/>
              </a:rPr>
              <a:t>安腾</a:t>
            </a:r>
            <a:r>
              <a:rPr lang="en-US" altLang="zh-CN" sz="1800" b="0" smtClean="0">
                <a:latin typeface="微软雅黑" pitchFamily="34" charset="-122"/>
                <a:ea typeface="微软雅黑" pitchFamily="34" charset="-122"/>
              </a:rPr>
              <a:t>2MP</a:t>
            </a:r>
            <a:br>
              <a:rPr lang="en-US" altLang="zh-CN" sz="1800" b="0" smtClean="0">
                <a:latin typeface="微软雅黑" pitchFamily="34" charset="-122"/>
                <a:ea typeface="微软雅黑" pitchFamily="34" charset="-122"/>
              </a:rPr>
            </a:br>
            <a:r>
              <a:rPr lang="en-US" altLang="zh-CN" sz="1800" b="0" smtClean="0">
                <a:latin typeface="微软雅黑" pitchFamily="34" charset="-122"/>
                <a:ea typeface="微软雅黑" pitchFamily="34" charset="-122"/>
              </a:rPr>
              <a:t>Web</a:t>
            </a:r>
            <a:r>
              <a:rPr lang="zh-CN" altLang="en-US" sz="1800" b="0" smtClean="0">
                <a:latin typeface="微软雅黑" pitchFamily="34" charset="-122"/>
                <a:ea typeface="微软雅黑" pitchFamily="34" charset="-122"/>
              </a:rPr>
              <a:t>应用服务器：与数据库服务器采用同一台机器</a:t>
            </a:r>
            <a:br>
              <a:rPr lang="zh-CN" altLang="en-US" sz="1800" b="0" smtClean="0">
                <a:latin typeface="微软雅黑" pitchFamily="34" charset="-122"/>
                <a:ea typeface="微软雅黑" pitchFamily="34" charset="-122"/>
              </a:rPr>
            </a:br>
            <a:r>
              <a:rPr lang="zh-CN" altLang="en-US" sz="1800" b="0" smtClean="0">
                <a:latin typeface="微软雅黑" pitchFamily="34" charset="-122"/>
                <a:ea typeface="微软雅黑" pitchFamily="34" charset="-122"/>
              </a:rPr>
              <a:t>操作系统：            红旗</a:t>
            </a:r>
            <a:r>
              <a:rPr lang="en-US" altLang="zh-CN" sz="1800" b="0" smtClean="0">
                <a:latin typeface="微软雅黑" pitchFamily="34" charset="-122"/>
                <a:ea typeface="微软雅黑" pitchFamily="34" charset="-122"/>
              </a:rPr>
              <a:t>Linux DC Server4.1</a:t>
            </a:r>
            <a:br>
              <a:rPr lang="en-US" altLang="zh-CN" sz="1800" b="0" smtClean="0">
                <a:latin typeface="微软雅黑" pitchFamily="34" charset="-122"/>
                <a:ea typeface="微软雅黑" pitchFamily="34" charset="-122"/>
              </a:rPr>
            </a:br>
            <a:r>
              <a:rPr lang="zh-CN" altLang="en-US" sz="1800" b="0" smtClean="0">
                <a:latin typeface="微软雅黑" pitchFamily="34" charset="-122"/>
                <a:ea typeface="微软雅黑" pitchFamily="34" charset="-122"/>
              </a:rPr>
              <a:t>数 据 库：             </a:t>
            </a:r>
            <a:r>
              <a:rPr lang="en-US" altLang="zh-CN" sz="1800" b="0" smtClean="0">
                <a:latin typeface="微软雅黑" pitchFamily="34" charset="-122"/>
                <a:ea typeface="微软雅黑" pitchFamily="34" charset="-122"/>
              </a:rPr>
              <a:t>Oracle 9i/Oracle 10g</a:t>
            </a:r>
            <a:endParaRPr lang="zh-CN" altLang="en-US" sz="1800" b="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现实案例</a:t>
            </a:r>
            <a:endParaRPr lang="zh-CN" altLang="en-US"/>
          </a:p>
        </p:txBody>
      </p:sp>
      <p:sp>
        <p:nvSpPr>
          <p:cNvPr id="4" name="矩形 3"/>
          <p:cNvSpPr/>
          <p:nvPr/>
        </p:nvSpPr>
        <p:spPr>
          <a:xfrm>
            <a:off x="755576" y="1124744"/>
            <a:ext cx="7560840" cy="1643527"/>
          </a:xfrm>
          <a:prstGeom prst="rect">
            <a:avLst/>
          </a:prstGeom>
        </p:spPr>
        <p:txBody>
          <a:bodyPr wrap="square">
            <a:spAutoFit/>
          </a:bodyPr>
          <a:lstStyle/>
          <a:p>
            <a:pPr>
              <a:lnSpc>
                <a:spcPct val="70000"/>
              </a:lnSpc>
            </a:pPr>
            <a:r>
              <a:rPr lang="en-US" altLang="zh-CN" sz="480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800</a:t>
            </a:r>
            <a:r>
              <a:rPr lang="zh-CN" altLang="en-US" sz="480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万馆藏</a:t>
            </a:r>
            <a:endParaRPr lang="en-US" altLang="zh-CN" sz="4800" smtClean="0">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nSpc>
                <a:spcPct val="70000"/>
              </a:lnSpc>
            </a:pPr>
            <a:r>
              <a:rPr lang="en-US" altLang="zh-CN" sz="480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820</a:t>
            </a:r>
            <a:r>
              <a:rPr lang="zh-CN" altLang="en-US" sz="480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万年外借量</a:t>
            </a:r>
            <a:endParaRPr lang="en-US" altLang="zh-CN" sz="4800" smtClean="0">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nSpc>
                <a:spcPct val="70000"/>
              </a:lnSpc>
            </a:pPr>
            <a:endParaRPr lang="en-US" altLang="zh-CN" sz="240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p>
            <a:pPr>
              <a:lnSpc>
                <a:spcPct val="70000"/>
              </a:lnSpc>
            </a:pPr>
            <a:r>
              <a:rPr lang="zh-CN" altLang="en-US" sz="240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杭州地区图书馆</a:t>
            </a:r>
            <a:endParaRPr lang="zh-CN" altLang="en-US" sz="240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5" name="矩形 4"/>
          <p:cNvSpPr/>
          <p:nvPr/>
        </p:nvSpPr>
        <p:spPr>
          <a:xfrm>
            <a:off x="3419872" y="2924944"/>
            <a:ext cx="4896544" cy="1643527"/>
          </a:xfrm>
          <a:prstGeom prst="rect">
            <a:avLst/>
          </a:prstGeom>
        </p:spPr>
        <p:txBody>
          <a:bodyPr wrap="square">
            <a:spAutoFit/>
          </a:bodyPr>
          <a:lstStyle/>
          <a:p>
            <a:pPr algn="r">
              <a:lnSpc>
                <a:spcPct val="70000"/>
              </a:lnSpc>
            </a:pPr>
            <a:r>
              <a:rPr lang="en-US" altLang="zh-CN" sz="480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300</a:t>
            </a:r>
            <a:r>
              <a:rPr lang="zh-CN" altLang="en-US" sz="480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万馆藏</a:t>
            </a:r>
            <a:endParaRPr lang="en-US" altLang="zh-CN" sz="4800" smtClean="0">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r">
              <a:lnSpc>
                <a:spcPct val="70000"/>
              </a:lnSpc>
            </a:pPr>
            <a:r>
              <a:rPr lang="en-US" altLang="zh-CN" sz="480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310</a:t>
            </a:r>
            <a:r>
              <a:rPr lang="zh-CN" altLang="en-US" sz="480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万年外借量</a:t>
            </a:r>
            <a:endParaRPr lang="en-US" altLang="zh-CN" sz="4800" smtClean="0">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r">
              <a:lnSpc>
                <a:spcPct val="70000"/>
              </a:lnSpc>
            </a:pPr>
            <a:endParaRPr lang="en-US" altLang="zh-CN" sz="240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p>
            <a:pPr algn="r">
              <a:lnSpc>
                <a:spcPct val="70000"/>
              </a:lnSpc>
            </a:pPr>
            <a:r>
              <a:rPr lang="zh-CN" altLang="en-US" sz="240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广州图书馆</a:t>
            </a:r>
            <a:endParaRPr lang="zh-CN" altLang="en-US" sz="240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 name="矩形 5"/>
          <p:cNvSpPr/>
          <p:nvPr/>
        </p:nvSpPr>
        <p:spPr>
          <a:xfrm>
            <a:off x="755576" y="4809809"/>
            <a:ext cx="6408712" cy="1643527"/>
          </a:xfrm>
          <a:prstGeom prst="rect">
            <a:avLst/>
          </a:prstGeom>
        </p:spPr>
        <p:txBody>
          <a:bodyPr wrap="square">
            <a:spAutoFit/>
          </a:bodyPr>
          <a:lstStyle/>
          <a:p>
            <a:pPr>
              <a:lnSpc>
                <a:spcPct val="70000"/>
              </a:lnSpc>
            </a:pPr>
            <a:r>
              <a:rPr lang="en-US" altLang="zh-CN" sz="480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300</a:t>
            </a:r>
            <a:r>
              <a:rPr lang="zh-CN" altLang="en-US" sz="480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万馆藏</a:t>
            </a:r>
            <a:endParaRPr lang="en-US" altLang="zh-CN" sz="4800" smtClean="0">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nSpc>
                <a:spcPct val="70000"/>
              </a:lnSpc>
            </a:pPr>
            <a:r>
              <a:rPr lang="en-US" altLang="zh-CN" sz="480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120</a:t>
            </a:r>
            <a:r>
              <a:rPr lang="zh-CN" altLang="en-US" sz="480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万年外借量</a:t>
            </a:r>
            <a:endParaRPr lang="en-US" altLang="zh-CN" sz="4800" smtClean="0">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nSpc>
                <a:spcPct val="70000"/>
              </a:lnSpc>
            </a:pPr>
            <a:endParaRPr lang="en-US" altLang="zh-CN" sz="240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p>
            <a:pPr>
              <a:lnSpc>
                <a:spcPct val="70000"/>
              </a:lnSpc>
            </a:pPr>
            <a:r>
              <a:rPr lang="zh-CN" altLang="en-US" sz="240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武汉理工大学图书馆</a:t>
            </a:r>
            <a:endParaRPr lang="zh-CN" altLang="en-US" sz="240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p:cNvSpPr>
          <p:nvPr>
            <p:ph type="title"/>
          </p:nvPr>
        </p:nvSpPr>
        <p:spPr/>
        <p:txBody>
          <a:bodyPr/>
          <a:lstStyle/>
          <a:p>
            <a:r>
              <a:rPr lang="zh-CN" altLang="en-US"/>
              <a:t>特点</a:t>
            </a:r>
            <a:r>
              <a:rPr lang="en-US" altLang="zh-CN"/>
              <a:t>2</a:t>
            </a:r>
            <a:r>
              <a:rPr lang="zh-CN" altLang="en-US"/>
              <a:t>：</a:t>
            </a:r>
            <a:r>
              <a:rPr lang="en-US" altLang="zh-CN"/>
              <a:t>Interlib</a:t>
            </a:r>
            <a:r>
              <a:rPr lang="zh-CN" altLang="en-US"/>
              <a:t>安全方案</a:t>
            </a:r>
          </a:p>
        </p:txBody>
      </p:sp>
      <p:sp>
        <p:nvSpPr>
          <p:cNvPr id="338949" name="Rectangle 5"/>
          <p:cNvSpPr>
            <a:spLocks noChangeArrowheads="1"/>
          </p:cNvSpPr>
          <p:nvPr/>
        </p:nvSpPr>
        <p:spPr bwMode="auto">
          <a:xfrm>
            <a:off x="608013" y="1630369"/>
            <a:ext cx="215900" cy="71437"/>
          </a:xfrm>
          <a:prstGeom prst="rect">
            <a:avLst/>
          </a:prstGeom>
          <a:solidFill>
            <a:srgbClr val="FF9900"/>
          </a:solidFill>
          <a:ln w="9525">
            <a:noFill/>
            <a:miter lim="800000"/>
            <a:headEnd/>
            <a:tailEnd/>
          </a:ln>
          <a:effectLst/>
        </p:spPr>
        <p:txBody>
          <a:bodyPr wrap="none" lIns="91386" tIns="45692" rIns="91386" bIns="45692" anchor="ctr"/>
          <a:lstStyle/>
          <a:p>
            <a:endParaRPr lang="zh-CN" altLang="en-US"/>
          </a:p>
        </p:txBody>
      </p:sp>
      <p:sp>
        <p:nvSpPr>
          <p:cNvPr id="338950" name="Line 6"/>
          <p:cNvSpPr>
            <a:spLocks noChangeShapeType="1"/>
          </p:cNvSpPr>
          <p:nvPr/>
        </p:nvSpPr>
        <p:spPr bwMode="auto">
          <a:xfrm>
            <a:off x="611188" y="1628775"/>
            <a:ext cx="7848600" cy="0"/>
          </a:xfrm>
          <a:prstGeom prst="line">
            <a:avLst/>
          </a:prstGeom>
          <a:noFill/>
          <a:ln w="9525">
            <a:solidFill>
              <a:srgbClr val="808080"/>
            </a:solidFill>
            <a:round/>
            <a:headEnd/>
            <a:tailEnd/>
          </a:ln>
          <a:effectLst/>
        </p:spPr>
        <p:txBody>
          <a:bodyPr lIns="91386" tIns="45692" rIns="91386" bIns="45692"/>
          <a:lstStyle/>
          <a:p>
            <a:endParaRPr lang="zh-CN" altLang="en-US"/>
          </a:p>
        </p:txBody>
      </p:sp>
      <p:sp>
        <p:nvSpPr>
          <p:cNvPr id="338951" name="Rectangle 7"/>
          <p:cNvSpPr>
            <a:spLocks/>
          </p:cNvSpPr>
          <p:nvPr/>
        </p:nvSpPr>
        <p:spPr bwMode="auto">
          <a:xfrm>
            <a:off x="530225" y="1052513"/>
            <a:ext cx="7570788" cy="576262"/>
          </a:xfrm>
          <a:prstGeom prst="rect">
            <a:avLst/>
          </a:prstGeom>
          <a:noFill/>
          <a:ln w="9525">
            <a:noFill/>
            <a:miter lim="800000"/>
            <a:headEnd/>
            <a:tailEnd/>
          </a:ln>
        </p:spPr>
        <p:txBody>
          <a:bodyPr lIns="91386" tIns="45692" rIns="91386" bIns="45692"/>
          <a:lstStyle/>
          <a:p>
            <a:pPr marL="342694" indent="-342694">
              <a:lnSpc>
                <a:spcPct val="120000"/>
              </a:lnSpc>
              <a:spcBef>
                <a:spcPct val="30000"/>
              </a:spcBef>
              <a:buClr>
                <a:srgbClr val="FF9900"/>
              </a:buClr>
              <a:buSzPct val="80000"/>
            </a:pPr>
            <a:r>
              <a:rPr lang="en-US" altLang="zh-CN" sz="3200" b="0">
                <a:latin typeface="微软雅黑" pitchFamily="34" charset="-122"/>
                <a:ea typeface="微软雅黑" pitchFamily="34" charset="-122"/>
              </a:rPr>
              <a:t>C/S</a:t>
            </a:r>
            <a:r>
              <a:rPr lang="zh-CN" altLang="en-US" sz="2400" b="0">
                <a:latin typeface="微软雅黑" pitchFamily="34" charset="-122"/>
                <a:ea typeface="微软雅黑" pitchFamily="34" charset="-122"/>
              </a:rPr>
              <a:t>，</a:t>
            </a:r>
            <a:r>
              <a:rPr lang="en-US" altLang="zh-CN" sz="3200" b="0">
                <a:latin typeface="微软雅黑" pitchFamily="34" charset="-122"/>
                <a:ea typeface="微软雅黑" pitchFamily="34" charset="-122"/>
              </a:rPr>
              <a:t>B/S</a:t>
            </a:r>
            <a:r>
              <a:rPr lang="zh-CN" altLang="en-US" sz="3200" b="0">
                <a:latin typeface="微软雅黑" pitchFamily="34" charset="-122"/>
                <a:ea typeface="微软雅黑" pitchFamily="34" charset="-122"/>
              </a:rPr>
              <a:t>谁更安全？</a:t>
            </a:r>
          </a:p>
        </p:txBody>
      </p:sp>
      <p:sp>
        <p:nvSpPr>
          <p:cNvPr id="338952" name="Text Box 8"/>
          <p:cNvSpPr txBox="1">
            <a:spLocks noChangeArrowheads="1"/>
          </p:cNvSpPr>
          <p:nvPr/>
        </p:nvSpPr>
        <p:spPr bwMode="auto">
          <a:xfrm>
            <a:off x="539750" y="1989141"/>
            <a:ext cx="8135938" cy="4108761"/>
          </a:xfrm>
          <a:prstGeom prst="rect">
            <a:avLst/>
          </a:prstGeom>
          <a:noFill/>
          <a:ln w="9525" algn="ctr">
            <a:noFill/>
            <a:miter lim="800000"/>
            <a:headEnd/>
            <a:tailEnd/>
          </a:ln>
          <a:effectLst/>
        </p:spPr>
        <p:txBody>
          <a:bodyPr lIns="91386" tIns="45692" rIns="91386" bIns="45692">
            <a:spAutoFit/>
          </a:bodyPr>
          <a:lstStyle/>
          <a:p>
            <a:pPr marL="342694" indent="-342694">
              <a:lnSpc>
                <a:spcPct val="110000"/>
              </a:lnSpc>
              <a:spcBef>
                <a:spcPct val="20000"/>
              </a:spcBef>
              <a:buClr>
                <a:srgbClr val="FF9900"/>
              </a:buClr>
              <a:buSzPct val="80000"/>
              <a:buFont typeface="Wingdings" pitchFamily="2" charset="2"/>
              <a:buChar char="v"/>
            </a:pPr>
            <a:r>
              <a:rPr lang="zh-CN" altLang="en-US" sz="2000" b="0">
                <a:latin typeface="微软雅黑" pitchFamily="34" charset="-122"/>
                <a:ea typeface="微软雅黑" pitchFamily="34" charset="-122"/>
              </a:rPr>
              <a:t>数据包如果是明文，网络上传输时容易被黑客截取，存在安全漏洞。常用工具</a:t>
            </a:r>
            <a:r>
              <a:rPr lang="en-US" altLang="zh-CN" sz="2000" b="0">
                <a:latin typeface="微软雅黑" pitchFamily="34" charset="-122"/>
                <a:ea typeface="微软雅黑" pitchFamily="34" charset="-122"/>
              </a:rPr>
              <a:t>Snifer</a:t>
            </a:r>
            <a:r>
              <a:rPr lang="zh-CN" altLang="en-US" sz="2000" b="0">
                <a:latin typeface="微软雅黑" pitchFamily="34" charset="-122"/>
                <a:ea typeface="微软雅黑" pitchFamily="34" charset="-122"/>
              </a:rPr>
              <a:t>，</a:t>
            </a:r>
            <a:r>
              <a:rPr lang="en-US" altLang="zh-CN" sz="2000" b="0">
                <a:latin typeface="微软雅黑" pitchFamily="34" charset="-122"/>
                <a:ea typeface="微软雅黑" pitchFamily="34" charset="-122"/>
              </a:rPr>
              <a:t>NetRay</a:t>
            </a:r>
            <a:r>
              <a:rPr lang="zh-CN" altLang="en-US" sz="2000" b="0">
                <a:latin typeface="微软雅黑" pitchFamily="34" charset="-122"/>
                <a:ea typeface="微软雅黑" pitchFamily="34" charset="-122"/>
              </a:rPr>
              <a:t>。</a:t>
            </a:r>
          </a:p>
          <a:p>
            <a:pPr marL="342694" indent="-342694">
              <a:lnSpc>
                <a:spcPct val="110000"/>
              </a:lnSpc>
              <a:spcBef>
                <a:spcPct val="20000"/>
              </a:spcBef>
              <a:buClr>
                <a:srgbClr val="FF9900"/>
              </a:buClr>
              <a:buSzPct val="80000"/>
              <a:buFont typeface="Wingdings" pitchFamily="2" charset="2"/>
              <a:buChar char="v"/>
            </a:pPr>
            <a:r>
              <a:rPr lang="en-US" altLang="zh-CN" sz="2000" b="0">
                <a:latin typeface="微软雅黑" pitchFamily="34" charset="-122"/>
                <a:ea typeface="微软雅黑" pitchFamily="34" charset="-122"/>
              </a:rPr>
              <a:t>C/S</a:t>
            </a:r>
            <a:r>
              <a:rPr lang="zh-CN" altLang="en-US" sz="2000" b="0">
                <a:latin typeface="微软雅黑" pitchFamily="34" charset="-122"/>
                <a:ea typeface="微软雅黑" pitchFamily="34" charset="-122"/>
              </a:rPr>
              <a:t>系统和</a:t>
            </a:r>
            <a:r>
              <a:rPr lang="en-US" altLang="zh-CN" sz="2000" b="0">
                <a:latin typeface="微软雅黑" pitchFamily="34" charset="-122"/>
                <a:ea typeface="微软雅黑" pitchFamily="34" charset="-122"/>
              </a:rPr>
              <a:t>B/S</a:t>
            </a:r>
            <a:r>
              <a:rPr lang="zh-CN" altLang="en-US" sz="2000" b="0">
                <a:latin typeface="微软雅黑" pitchFamily="34" charset="-122"/>
                <a:ea typeface="微软雅黑" pitchFamily="34" charset="-122"/>
              </a:rPr>
              <a:t>系统一样，没有安全措施的</a:t>
            </a:r>
            <a:r>
              <a:rPr lang="en-US" altLang="zh-CN" sz="2000" b="0">
                <a:latin typeface="微软雅黑" pitchFamily="34" charset="-122"/>
                <a:ea typeface="微软雅黑" pitchFamily="34" charset="-122"/>
              </a:rPr>
              <a:t>LMS</a:t>
            </a:r>
            <a:r>
              <a:rPr lang="zh-CN" altLang="en-US" sz="2000" b="0">
                <a:latin typeface="微软雅黑" pitchFamily="34" charset="-122"/>
                <a:ea typeface="微软雅黑" pitchFamily="34" charset="-122"/>
              </a:rPr>
              <a:t>系统都存在安全隐患和漏洞，互联网将需要考虑的安全面扩大了。</a:t>
            </a:r>
          </a:p>
          <a:p>
            <a:pPr marL="342694" indent="-342694">
              <a:lnSpc>
                <a:spcPct val="110000"/>
              </a:lnSpc>
              <a:spcBef>
                <a:spcPct val="20000"/>
              </a:spcBef>
              <a:buClr>
                <a:srgbClr val="FF9900"/>
              </a:buClr>
              <a:buSzPct val="80000"/>
              <a:buFont typeface="Wingdings" pitchFamily="2" charset="2"/>
              <a:buChar char="v"/>
            </a:pPr>
            <a:r>
              <a:rPr lang="en-US" altLang="zh-CN" sz="2000" b="0" smtClean="0">
                <a:latin typeface="微软雅黑" pitchFamily="34" charset="-122"/>
                <a:ea typeface="微软雅黑" pitchFamily="34" charset="-122"/>
              </a:rPr>
              <a:t>LMS</a:t>
            </a:r>
            <a:r>
              <a:rPr lang="zh-CN" altLang="en-US" sz="2000" b="0">
                <a:latin typeface="微软雅黑" pitchFamily="34" charset="-122"/>
                <a:ea typeface="微软雅黑" pitchFamily="34" charset="-122"/>
              </a:rPr>
              <a:t>系统不进行传输数据的加密，客户端与服务器没有一条安全的数据通道，存在重大的安全隐患</a:t>
            </a:r>
          </a:p>
          <a:p>
            <a:pPr marL="342694" indent="-342694">
              <a:lnSpc>
                <a:spcPct val="110000"/>
              </a:lnSpc>
              <a:spcBef>
                <a:spcPct val="20000"/>
              </a:spcBef>
              <a:buClr>
                <a:srgbClr val="FF9900"/>
              </a:buClr>
              <a:buSzPct val="80000"/>
              <a:buFont typeface="Wingdings" pitchFamily="2" charset="2"/>
              <a:buChar char="v"/>
            </a:pPr>
            <a:r>
              <a:rPr lang="en-US" altLang="zh-CN" sz="2000" b="0">
                <a:latin typeface="微软雅黑" pitchFamily="34" charset="-122"/>
                <a:ea typeface="微软雅黑" pitchFamily="34" charset="-122"/>
              </a:rPr>
              <a:t>C/S</a:t>
            </a:r>
            <a:r>
              <a:rPr lang="zh-CN" altLang="en-US" sz="2000" b="0">
                <a:latin typeface="微软雅黑" pitchFamily="34" charset="-122"/>
                <a:ea typeface="微软雅黑" pitchFamily="34" charset="-122"/>
              </a:rPr>
              <a:t>系统一般在局域网内运行，客户端是工作人员使用</a:t>
            </a:r>
            <a:r>
              <a:rPr lang="zh-CN" altLang="en-US" sz="2000" b="0" smtClean="0">
                <a:latin typeface="微软雅黑" pitchFamily="34" charset="-122"/>
                <a:ea typeface="微软雅黑" pitchFamily="34" charset="-122"/>
              </a:rPr>
              <a:t>，但</a:t>
            </a:r>
            <a:r>
              <a:rPr lang="zh-CN" altLang="en-US" sz="2000" b="0">
                <a:latin typeface="微软雅黑" pitchFamily="34" charset="-122"/>
                <a:ea typeface="微软雅黑" pitchFamily="34" charset="-122"/>
              </a:rPr>
              <a:t>数据包是明文传递，容易被捕获。</a:t>
            </a:r>
          </a:p>
          <a:p>
            <a:pPr marL="342694" indent="-342694">
              <a:lnSpc>
                <a:spcPct val="110000"/>
              </a:lnSpc>
              <a:spcBef>
                <a:spcPct val="20000"/>
              </a:spcBef>
              <a:buClr>
                <a:srgbClr val="FF9900"/>
              </a:buClr>
              <a:buSzPct val="80000"/>
              <a:buFont typeface="Wingdings" pitchFamily="2" charset="2"/>
              <a:buChar char="v"/>
            </a:pPr>
            <a:r>
              <a:rPr lang="zh-CN" altLang="en-US" sz="2000" b="0">
                <a:latin typeface="微软雅黑" pitchFamily="34" charset="-122"/>
                <a:ea typeface="微软雅黑" pitchFamily="34" charset="-122"/>
              </a:rPr>
              <a:t>数据库里存储的账号和密码是明文，这也是重大的安全漏洞。</a:t>
            </a:r>
          </a:p>
          <a:p>
            <a:pPr marL="342694" indent="-342694">
              <a:lnSpc>
                <a:spcPct val="110000"/>
              </a:lnSpc>
              <a:spcBef>
                <a:spcPct val="20000"/>
              </a:spcBef>
              <a:buClr>
                <a:srgbClr val="FF9900"/>
              </a:buClr>
              <a:buSzPct val="80000"/>
              <a:buFont typeface="Wingdings" pitchFamily="2" charset="2"/>
              <a:buChar char="v"/>
            </a:pPr>
            <a:r>
              <a:rPr lang="en-US" altLang="zh-CN" sz="2000" b="0">
                <a:latin typeface="微软雅黑" pitchFamily="34" charset="-122"/>
                <a:ea typeface="微软雅黑" pitchFamily="34" charset="-122"/>
              </a:rPr>
              <a:t>2008</a:t>
            </a:r>
            <a:r>
              <a:rPr lang="zh-CN" altLang="en-US" sz="2000" b="0">
                <a:latin typeface="微软雅黑" pitchFamily="34" charset="-122"/>
                <a:ea typeface="微软雅黑" pitchFamily="34" charset="-122"/>
              </a:rPr>
              <a:t>年，信息安全条例列入国务院的立法计划！</a:t>
            </a:r>
          </a:p>
          <a:p>
            <a:pPr marL="342694" indent="-342694">
              <a:spcBef>
                <a:spcPct val="50000"/>
              </a:spcBef>
            </a:pPr>
            <a:endParaRPr lang="en-US" altLang="zh-CN"/>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1" name="Rectangle 3"/>
          <p:cNvSpPr>
            <a:spLocks noGrp="1"/>
          </p:cNvSpPr>
          <p:nvPr>
            <p:ph type="body" idx="1"/>
          </p:nvPr>
        </p:nvSpPr>
        <p:spPr>
          <a:xfrm>
            <a:off x="457200" y="2060575"/>
            <a:ext cx="8218488" cy="4032250"/>
          </a:xfrm>
        </p:spPr>
        <p:txBody>
          <a:bodyPr/>
          <a:lstStyle/>
          <a:p>
            <a:r>
              <a:rPr lang="en-US" altLang="zh-CN"/>
              <a:t>MD5</a:t>
            </a:r>
            <a:r>
              <a:rPr lang="zh-CN" altLang="en-US"/>
              <a:t>加密，</a:t>
            </a:r>
            <a:r>
              <a:rPr lang="en-US" altLang="zh-CN"/>
              <a:t>MD5</a:t>
            </a:r>
            <a:r>
              <a:rPr lang="zh-CN" altLang="en-US"/>
              <a:t>也可以被模拟或解密。</a:t>
            </a:r>
          </a:p>
          <a:p>
            <a:r>
              <a:rPr lang="en-US" altLang="zh-CN"/>
              <a:t>Https</a:t>
            </a:r>
            <a:r>
              <a:rPr lang="zh-CN" altLang="en-US"/>
              <a:t>，基于</a:t>
            </a:r>
            <a:r>
              <a:rPr lang="en-US" altLang="zh-CN"/>
              <a:t>SSL</a:t>
            </a:r>
            <a:r>
              <a:rPr lang="zh-CN" altLang="en-US"/>
              <a:t>的加密技术，保证上下行数据不被监听。用户密码被他人知道一样会安全泄露。</a:t>
            </a:r>
          </a:p>
          <a:p>
            <a:r>
              <a:rPr lang="en-US" altLang="zh-CN"/>
              <a:t>CA</a:t>
            </a:r>
            <a:r>
              <a:rPr lang="zh-CN" altLang="en-US"/>
              <a:t>证书，加密上下行数据，并授权只有安装</a:t>
            </a:r>
            <a:r>
              <a:rPr lang="en-US" altLang="zh-CN"/>
              <a:t>CA</a:t>
            </a:r>
            <a:r>
              <a:rPr lang="zh-CN" altLang="en-US"/>
              <a:t>证书的客户端才能访问系统。</a:t>
            </a:r>
          </a:p>
          <a:p>
            <a:endParaRPr lang="en-US" altLang="zh-CN"/>
          </a:p>
        </p:txBody>
      </p:sp>
      <p:sp>
        <p:nvSpPr>
          <p:cNvPr id="544772" name="Rectangle 4"/>
          <p:cNvSpPr>
            <a:spLocks noChangeArrowheads="1"/>
          </p:cNvSpPr>
          <p:nvPr/>
        </p:nvSpPr>
        <p:spPr bwMode="auto">
          <a:xfrm>
            <a:off x="608013" y="1701800"/>
            <a:ext cx="215900" cy="71438"/>
          </a:xfrm>
          <a:prstGeom prst="rect">
            <a:avLst/>
          </a:prstGeom>
          <a:solidFill>
            <a:srgbClr val="FF9900"/>
          </a:solidFill>
          <a:ln w="9525">
            <a:noFill/>
            <a:miter lim="800000"/>
            <a:headEnd/>
            <a:tailEnd/>
          </a:ln>
          <a:effectLst/>
        </p:spPr>
        <p:txBody>
          <a:bodyPr wrap="none" lIns="91386" tIns="45692" rIns="91386" bIns="45692" anchor="ctr"/>
          <a:lstStyle/>
          <a:p>
            <a:endParaRPr lang="zh-CN" altLang="en-US"/>
          </a:p>
        </p:txBody>
      </p:sp>
      <p:sp>
        <p:nvSpPr>
          <p:cNvPr id="544773" name="Line 5"/>
          <p:cNvSpPr>
            <a:spLocks noChangeShapeType="1"/>
          </p:cNvSpPr>
          <p:nvPr/>
        </p:nvSpPr>
        <p:spPr bwMode="auto">
          <a:xfrm>
            <a:off x="611188" y="1701800"/>
            <a:ext cx="7848600" cy="0"/>
          </a:xfrm>
          <a:prstGeom prst="line">
            <a:avLst/>
          </a:prstGeom>
          <a:noFill/>
          <a:ln w="9525">
            <a:solidFill>
              <a:srgbClr val="808080"/>
            </a:solidFill>
            <a:round/>
            <a:headEnd/>
            <a:tailEnd/>
          </a:ln>
          <a:effectLst/>
        </p:spPr>
        <p:txBody>
          <a:bodyPr lIns="91386" tIns="45692" rIns="91386" bIns="45692"/>
          <a:lstStyle/>
          <a:p>
            <a:endParaRPr lang="zh-CN" altLang="en-US"/>
          </a:p>
        </p:txBody>
      </p:sp>
      <p:sp>
        <p:nvSpPr>
          <p:cNvPr id="544774" name="Rectangle 6"/>
          <p:cNvSpPr>
            <a:spLocks/>
          </p:cNvSpPr>
          <p:nvPr/>
        </p:nvSpPr>
        <p:spPr bwMode="auto">
          <a:xfrm>
            <a:off x="530225" y="1052513"/>
            <a:ext cx="7570788" cy="576262"/>
          </a:xfrm>
          <a:prstGeom prst="rect">
            <a:avLst/>
          </a:prstGeom>
          <a:noFill/>
          <a:ln w="9525">
            <a:noFill/>
            <a:miter lim="800000"/>
            <a:headEnd/>
            <a:tailEnd/>
          </a:ln>
        </p:spPr>
        <p:txBody>
          <a:bodyPr lIns="91386" tIns="45692" rIns="91386" bIns="45692"/>
          <a:lstStyle/>
          <a:p>
            <a:pPr marL="342694" indent="-342694">
              <a:lnSpc>
                <a:spcPct val="120000"/>
              </a:lnSpc>
              <a:spcBef>
                <a:spcPct val="30000"/>
              </a:spcBef>
              <a:buClr>
                <a:srgbClr val="FF9900"/>
              </a:buClr>
              <a:buSzPct val="80000"/>
            </a:pPr>
            <a:r>
              <a:rPr lang="zh-CN" altLang="en-US" sz="3200" b="0">
                <a:latin typeface="微软雅黑" pitchFamily="34" charset="-122"/>
                <a:ea typeface="微软雅黑" pitchFamily="34" charset="-122"/>
              </a:rPr>
              <a:t>加密、解密技术</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p:cNvSpPr>
          <p:nvPr>
            <p:ph type="title"/>
          </p:nvPr>
        </p:nvSpPr>
        <p:spPr/>
        <p:txBody>
          <a:bodyPr/>
          <a:lstStyle/>
          <a:p>
            <a:r>
              <a:rPr lang="zh-CN" altLang="en-US"/>
              <a:t>特点</a:t>
            </a:r>
            <a:r>
              <a:rPr lang="en-US" altLang="zh-CN"/>
              <a:t>3</a:t>
            </a:r>
            <a:r>
              <a:rPr lang="zh-CN" altLang="en-US"/>
              <a:t>：跨平台</a:t>
            </a:r>
          </a:p>
        </p:txBody>
      </p:sp>
      <p:sp>
        <p:nvSpPr>
          <p:cNvPr id="339971" name="Rectangle 3"/>
          <p:cNvSpPr>
            <a:spLocks noGrp="1"/>
          </p:cNvSpPr>
          <p:nvPr>
            <p:ph type="body" idx="1"/>
          </p:nvPr>
        </p:nvSpPr>
        <p:spPr>
          <a:xfrm>
            <a:off x="457200" y="1700213"/>
            <a:ext cx="8218488" cy="4392612"/>
          </a:xfrm>
        </p:spPr>
        <p:txBody>
          <a:bodyPr/>
          <a:lstStyle/>
          <a:p>
            <a:pPr>
              <a:lnSpc>
                <a:spcPct val="130000"/>
              </a:lnSpc>
            </a:pPr>
            <a:r>
              <a:rPr lang="zh-CN" altLang="en-US"/>
              <a:t>运行于多硬件平台和多操作系统的跨平台产品 </a:t>
            </a:r>
          </a:p>
          <a:p>
            <a:pPr lvl="1">
              <a:lnSpc>
                <a:spcPct val="130000"/>
              </a:lnSpc>
            </a:pPr>
            <a:r>
              <a:rPr lang="en-US" altLang="zh-CN"/>
              <a:t>Interlib</a:t>
            </a:r>
            <a:r>
              <a:rPr lang="zh-CN" altLang="en-US"/>
              <a:t>采用</a:t>
            </a:r>
            <a:r>
              <a:rPr lang="en-US" altLang="zh-CN"/>
              <a:t>Java</a:t>
            </a:r>
            <a:r>
              <a:rPr lang="zh-CN" altLang="en-US"/>
              <a:t>设计，</a:t>
            </a:r>
            <a:r>
              <a:rPr lang="en-US" altLang="zh-CN"/>
              <a:t>Java</a:t>
            </a:r>
            <a:r>
              <a:rPr lang="zh-CN" altLang="en-US"/>
              <a:t>的跨平台特性使得系统可以运行在</a:t>
            </a:r>
            <a:r>
              <a:rPr lang="en-US" altLang="zh-CN"/>
              <a:t>PC</a:t>
            </a:r>
            <a:r>
              <a:rPr lang="zh-CN" altLang="en-US"/>
              <a:t>机到小型机等多种硬件平台，支持各种</a:t>
            </a:r>
            <a:r>
              <a:rPr lang="en-US" altLang="zh-CN"/>
              <a:t>Unix</a:t>
            </a:r>
            <a:r>
              <a:rPr lang="zh-CN" altLang="en-US"/>
              <a:t>服务器平台，包括</a:t>
            </a:r>
            <a:r>
              <a:rPr lang="en-US" altLang="zh-CN"/>
              <a:t>SUN</a:t>
            </a:r>
            <a:r>
              <a:rPr lang="zh-CN" altLang="en-US"/>
              <a:t>、</a:t>
            </a:r>
            <a:r>
              <a:rPr lang="en-US" altLang="zh-CN"/>
              <a:t>IBM</a:t>
            </a:r>
            <a:r>
              <a:rPr lang="zh-CN" altLang="en-US"/>
              <a:t>、</a:t>
            </a:r>
            <a:r>
              <a:rPr lang="en-US" altLang="zh-CN"/>
              <a:t>HP</a:t>
            </a:r>
            <a:r>
              <a:rPr lang="zh-CN" altLang="en-US"/>
              <a:t>等厂商的</a:t>
            </a:r>
            <a:r>
              <a:rPr lang="en-US" altLang="zh-CN"/>
              <a:t>Unix</a:t>
            </a:r>
            <a:r>
              <a:rPr lang="zh-CN" altLang="en-US"/>
              <a:t>操作系统，以及</a:t>
            </a:r>
            <a:r>
              <a:rPr lang="en-US" altLang="zh-CN"/>
              <a:t>Windows NT/2000/2003/2008</a:t>
            </a:r>
            <a:r>
              <a:rPr lang="zh-CN" altLang="en-US"/>
              <a:t>平台和</a:t>
            </a:r>
            <a:r>
              <a:rPr lang="en-US" altLang="zh-CN"/>
              <a:t>Linux</a:t>
            </a:r>
            <a:r>
              <a:rPr lang="zh-CN" altLang="en-US"/>
              <a:t>平台。</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p:cNvSpPr>
          <p:nvPr>
            <p:ph type="title"/>
          </p:nvPr>
        </p:nvSpPr>
        <p:spPr/>
        <p:txBody>
          <a:bodyPr/>
          <a:lstStyle/>
          <a:p>
            <a:r>
              <a:rPr lang="zh-CN" altLang="en-US"/>
              <a:t>特点</a:t>
            </a:r>
            <a:r>
              <a:rPr lang="en-US" altLang="zh-CN"/>
              <a:t>4</a:t>
            </a:r>
            <a:r>
              <a:rPr lang="zh-CN" altLang="en-US"/>
              <a:t>：动态组织界面</a:t>
            </a:r>
          </a:p>
        </p:txBody>
      </p:sp>
      <p:sp>
        <p:nvSpPr>
          <p:cNvPr id="334853" name="Text Box 5"/>
          <p:cNvSpPr txBox="1">
            <a:spLocks noChangeArrowheads="1"/>
          </p:cNvSpPr>
          <p:nvPr/>
        </p:nvSpPr>
        <p:spPr bwMode="auto">
          <a:xfrm>
            <a:off x="395291" y="1196976"/>
            <a:ext cx="8280400" cy="317534"/>
          </a:xfrm>
          <a:prstGeom prst="rect">
            <a:avLst/>
          </a:prstGeom>
          <a:noFill/>
          <a:ln w="9525" algn="ctr">
            <a:noFill/>
            <a:miter lim="800000"/>
            <a:headEnd/>
            <a:tailEnd/>
          </a:ln>
          <a:effectLst/>
        </p:spPr>
        <p:txBody>
          <a:bodyPr lIns="91386" tIns="45692" rIns="91386" bIns="45692">
            <a:spAutoFit/>
          </a:bodyPr>
          <a:lstStyle/>
          <a:p>
            <a:pPr>
              <a:spcBef>
                <a:spcPct val="50000"/>
              </a:spcBef>
            </a:pPr>
            <a:endParaRPr lang="zh-CN" altLang="zh-CN"/>
          </a:p>
        </p:txBody>
      </p:sp>
      <p:sp>
        <p:nvSpPr>
          <p:cNvPr id="334854" name="Rectangle 6"/>
          <p:cNvSpPr>
            <a:spLocks/>
          </p:cNvSpPr>
          <p:nvPr/>
        </p:nvSpPr>
        <p:spPr bwMode="auto">
          <a:xfrm>
            <a:off x="323850" y="1125538"/>
            <a:ext cx="8218488" cy="4392612"/>
          </a:xfrm>
          <a:prstGeom prst="rect">
            <a:avLst/>
          </a:prstGeom>
          <a:noFill/>
          <a:ln w="9525">
            <a:noFill/>
            <a:miter lim="800000"/>
            <a:headEnd/>
            <a:tailEnd/>
          </a:ln>
        </p:spPr>
        <p:txBody>
          <a:bodyPr lIns="91386" tIns="45692" rIns="91386" bIns="45692"/>
          <a:lstStyle/>
          <a:p>
            <a:pPr marL="342694" indent="-342694">
              <a:lnSpc>
                <a:spcPct val="130000"/>
              </a:lnSpc>
              <a:spcBef>
                <a:spcPct val="30000"/>
              </a:spcBef>
              <a:buClr>
                <a:srgbClr val="FF9900"/>
              </a:buClr>
              <a:buSzPct val="80000"/>
              <a:buFont typeface="Wingdings" pitchFamily="2" charset="2"/>
              <a:buChar char="v"/>
            </a:pPr>
            <a:r>
              <a:rPr lang="zh-CN" altLang="en-US" sz="2400" b="0">
                <a:latin typeface="微软雅黑" pitchFamily="34" charset="-122"/>
                <a:ea typeface="微软雅黑" pitchFamily="34" charset="-122"/>
              </a:rPr>
              <a:t>系统动态组织工作界面功能</a:t>
            </a:r>
          </a:p>
          <a:p>
            <a:pPr marL="742504" lvl="1" indent="-285579">
              <a:lnSpc>
                <a:spcPct val="130000"/>
              </a:lnSpc>
              <a:spcBef>
                <a:spcPct val="30000"/>
              </a:spcBef>
              <a:buFont typeface="Arial" charset="0"/>
              <a:buChar char="–"/>
            </a:pPr>
            <a:r>
              <a:rPr lang="en-US" altLang="zh-CN" sz="2400" b="0">
                <a:latin typeface="微软雅黑" pitchFamily="34" charset="-122"/>
                <a:ea typeface="微软雅黑" pitchFamily="34" charset="-122"/>
              </a:rPr>
              <a:t>Interlib</a:t>
            </a:r>
            <a:r>
              <a:rPr lang="zh-CN" altLang="en-US" sz="2400" b="0">
                <a:latin typeface="微软雅黑" pitchFamily="34" charset="-122"/>
                <a:ea typeface="微软雅黑" pitchFamily="34" charset="-122"/>
              </a:rPr>
              <a:t>系统根据分配给每个工作人员的权限，以工作流方式动态生成工作人员的菜单。具有不同权限的工作人员操作界面上所出现的功能菜单不同，照顾到工作人员的工作习惯及特点。克服了图书馆计算机专业人员少、系统操作使用复杂的问题。尤其是在集群管理的应用中，可以分配不同的分馆用户不同的角色，而拥有不同的系统界面视图。</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2" name="Rectangle 4"/>
          <p:cNvSpPr>
            <a:spLocks noGrp="1" noChangeArrowheads="1"/>
          </p:cNvSpPr>
          <p:nvPr>
            <p:ph type="title"/>
          </p:nvPr>
        </p:nvSpPr>
        <p:spPr>
          <a:noFill/>
          <a:ln/>
        </p:spPr>
        <p:txBody>
          <a:bodyPr/>
          <a:lstStyle/>
          <a:p>
            <a:r>
              <a:rPr lang="zh-CN" altLang="en-US"/>
              <a:t>特点</a:t>
            </a:r>
            <a:r>
              <a:rPr lang="en-US" altLang="zh-CN"/>
              <a:t>5</a:t>
            </a:r>
            <a:r>
              <a:rPr lang="zh-CN" altLang="en-US"/>
              <a:t>：支持</a:t>
            </a:r>
            <a:r>
              <a:rPr lang="en-US" altLang="zh-CN"/>
              <a:t>Unicode</a:t>
            </a:r>
          </a:p>
        </p:txBody>
      </p:sp>
      <p:sp>
        <p:nvSpPr>
          <p:cNvPr id="350214" name="Text Box 6"/>
          <p:cNvSpPr txBox="1">
            <a:spLocks noChangeArrowheads="1"/>
          </p:cNvSpPr>
          <p:nvPr/>
        </p:nvSpPr>
        <p:spPr bwMode="auto">
          <a:xfrm>
            <a:off x="539750" y="1125539"/>
            <a:ext cx="8135938" cy="4745858"/>
          </a:xfrm>
          <a:prstGeom prst="rect">
            <a:avLst/>
          </a:prstGeom>
          <a:noFill/>
          <a:ln w="9525" algn="ctr">
            <a:noFill/>
            <a:miter lim="800000"/>
            <a:headEnd/>
            <a:tailEnd/>
          </a:ln>
          <a:effectLst/>
        </p:spPr>
        <p:txBody>
          <a:bodyPr lIns="91386" tIns="45692" rIns="91386" bIns="45692">
            <a:spAutoFit/>
          </a:bodyPr>
          <a:lstStyle/>
          <a:p>
            <a:pPr marL="342694" indent="-342694">
              <a:lnSpc>
                <a:spcPct val="120000"/>
              </a:lnSpc>
              <a:spcBef>
                <a:spcPct val="20000"/>
              </a:spcBef>
              <a:buClr>
                <a:srgbClr val="FF9900"/>
              </a:buClr>
              <a:buSzPct val="80000"/>
              <a:buFont typeface="Wingdings" pitchFamily="2" charset="2"/>
              <a:buChar char="v"/>
            </a:pPr>
            <a:r>
              <a:rPr lang="en-US" altLang="zh-CN" sz="2400" b="0">
                <a:latin typeface="微软雅黑" pitchFamily="34" charset="-122"/>
                <a:ea typeface="微软雅黑" pitchFamily="34" charset="-122"/>
              </a:rPr>
              <a:t>Interlib</a:t>
            </a:r>
            <a:r>
              <a:rPr lang="zh-CN" altLang="en-US" sz="2400" b="0">
                <a:latin typeface="微软雅黑" pitchFamily="34" charset="-122"/>
                <a:ea typeface="微软雅黑" pitchFamily="34" charset="-122"/>
              </a:rPr>
              <a:t>系统支持到</a:t>
            </a:r>
            <a:r>
              <a:rPr lang="en-US" altLang="zh-CN" sz="2400" b="0">
                <a:latin typeface="微软雅黑" pitchFamily="34" charset="-122"/>
                <a:ea typeface="微软雅黑" pitchFamily="34" charset="-122"/>
              </a:rPr>
              <a:t>Unciode 4.0</a:t>
            </a:r>
            <a:r>
              <a:rPr lang="zh-CN" altLang="en-US" sz="2400" b="0">
                <a:latin typeface="微软雅黑" pitchFamily="34" charset="-122"/>
                <a:ea typeface="微软雅黑" pitchFamily="34" charset="-122"/>
              </a:rPr>
              <a:t>，是真正全面解决多文种录入、存储、转换及显示问题的图书馆自动化系统。</a:t>
            </a:r>
          </a:p>
          <a:p>
            <a:pPr marL="342694" indent="-342694">
              <a:lnSpc>
                <a:spcPct val="120000"/>
              </a:lnSpc>
              <a:spcBef>
                <a:spcPct val="20000"/>
              </a:spcBef>
              <a:buClr>
                <a:srgbClr val="FF9900"/>
              </a:buClr>
              <a:buSzPct val="80000"/>
              <a:buFont typeface="Wingdings" pitchFamily="2" charset="2"/>
              <a:buChar char="v"/>
            </a:pPr>
            <a:r>
              <a:rPr lang="en-US" altLang="zh-CN" sz="2400" b="0">
                <a:latin typeface="微软雅黑" pitchFamily="34" charset="-122"/>
                <a:ea typeface="微软雅黑" pitchFamily="34" charset="-122"/>
              </a:rPr>
              <a:t>Interlib</a:t>
            </a:r>
            <a:r>
              <a:rPr lang="zh-CN" altLang="en-US" sz="2400" b="0">
                <a:latin typeface="微软雅黑" pitchFamily="34" charset="-122"/>
                <a:ea typeface="微软雅黑" pitchFamily="34" charset="-122"/>
              </a:rPr>
              <a:t>系统可以在同一个编目记录的任意字段、任意子字段中都可同时处理不同的语言，包括中、日、韩、俄、维、蒙、藏、犹太文等语种。</a:t>
            </a:r>
          </a:p>
          <a:p>
            <a:pPr marL="342694" indent="-342694">
              <a:lnSpc>
                <a:spcPct val="120000"/>
              </a:lnSpc>
              <a:spcBef>
                <a:spcPct val="20000"/>
              </a:spcBef>
              <a:buClr>
                <a:srgbClr val="FF9900"/>
              </a:buClr>
              <a:buSzPct val="80000"/>
              <a:buFont typeface="Wingdings" pitchFamily="2" charset="2"/>
              <a:buChar char="v"/>
            </a:pPr>
            <a:r>
              <a:rPr lang="en-US" altLang="zh-CN" sz="2400" b="0">
                <a:latin typeface="微软雅黑" pitchFamily="34" charset="-122"/>
                <a:ea typeface="微软雅黑" pitchFamily="34" charset="-122"/>
              </a:rPr>
              <a:t>Interlib</a:t>
            </a:r>
            <a:r>
              <a:rPr lang="zh-CN" altLang="en-US" sz="2400" b="0">
                <a:latin typeface="微软雅黑" pitchFamily="34" charset="-122"/>
                <a:ea typeface="微软雅黑" pitchFamily="34" charset="-122"/>
              </a:rPr>
              <a:t>系统支持 </a:t>
            </a:r>
            <a:r>
              <a:rPr lang="en-US" altLang="zh-CN" sz="2400" b="0">
                <a:latin typeface="微软雅黑" pitchFamily="34" charset="-122"/>
                <a:ea typeface="微软雅黑" pitchFamily="34" charset="-122"/>
              </a:rPr>
              <a:t>UNICODE</a:t>
            </a:r>
            <a:r>
              <a:rPr lang="zh-CN" altLang="en-US" sz="2400" b="0">
                <a:latin typeface="微软雅黑" pitchFamily="34" charset="-122"/>
                <a:ea typeface="微软雅黑" pitchFamily="34" charset="-122"/>
              </a:rPr>
              <a:t>、</a:t>
            </a:r>
            <a:r>
              <a:rPr lang="en-US" altLang="zh-CN" sz="2400" b="0">
                <a:latin typeface="微软雅黑" pitchFamily="34" charset="-122"/>
                <a:ea typeface="微软雅黑" pitchFamily="34" charset="-122"/>
              </a:rPr>
              <a:t>GBK</a:t>
            </a:r>
            <a:r>
              <a:rPr lang="zh-CN" altLang="en-US" sz="2400" b="0">
                <a:latin typeface="微软雅黑" pitchFamily="34" charset="-122"/>
                <a:ea typeface="微软雅黑" pitchFamily="34" charset="-122"/>
              </a:rPr>
              <a:t>、</a:t>
            </a:r>
            <a:r>
              <a:rPr lang="en-US" altLang="zh-CN" sz="2400" b="0">
                <a:latin typeface="微软雅黑" pitchFamily="34" charset="-122"/>
                <a:ea typeface="微软雅黑" pitchFamily="34" charset="-122"/>
              </a:rPr>
              <a:t>BIG5</a:t>
            </a:r>
            <a:r>
              <a:rPr lang="zh-CN" altLang="en-US" sz="2400" b="0">
                <a:latin typeface="微软雅黑" pitchFamily="34" charset="-122"/>
                <a:ea typeface="微软雅黑" pitchFamily="34" charset="-122"/>
              </a:rPr>
              <a:t>、</a:t>
            </a:r>
            <a:r>
              <a:rPr lang="en-US" altLang="zh-CN" sz="2400" b="0">
                <a:latin typeface="微软雅黑" pitchFamily="34" charset="-122"/>
                <a:ea typeface="微软雅黑" pitchFamily="34" charset="-122"/>
              </a:rPr>
              <a:t>CCCII </a:t>
            </a:r>
            <a:r>
              <a:rPr lang="zh-CN" altLang="en-US" sz="2400" b="0">
                <a:latin typeface="微软雅黑" pitchFamily="34" charset="-122"/>
                <a:ea typeface="微软雅黑" pitchFamily="34" charset="-122"/>
              </a:rPr>
              <a:t>等编码间的內码转换。</a:t>
            </a:r>
          </a:p>
          <a:p>
            <a:pPr marL="342694" indent="-342694">
              <a:lnSpc>
                <a:spcPct val="120000"/>
              </a:lnSpc>
              <a:spcBef>
                <a:spcPct val="20000"/>
              </a:spcBef>
              <a:buClr>
                <a:srgbClr val="FF9900"/>
              </a:buClr>
              <a:buSzPct val="80000"/>
              <a:buFont typeface="Wingdings" pitchFamily="2" charset="2"/>
              <a:buChar char="v"/>
            </a:pPr>
            <a:r>
              <a:rPr lang="en-US" altLang="zh-CN" sz="2400" b="0">
                <a:latin typeface="微软雅黑" pitchFamily="34" charset="-122"/>
                <a:ea typeface="微软雅黑" pitchFamily="34" charset="-122"/>
              </a:rPr>
              <a:t>Interlib</a:t>
            </a:r>
            <a:r>
              <a:rPr lang="zh-CN" altLang="en-US" sz="2400" b="0">
                <a:latin typeface="微软雅黑" pitchFamily="34" charset="-122"/>
                <a:ea typeface="微软雅黑" pitchFamily="34" charset="-122"/>
              </a:rPr>
              <a:t>繁简体通检技术采用</a:t>
            </a:r>
            <a:r>
              <a:rPr lang="en-US" altLang="zh-CN" sz="2400" b="0">
                <a:latin typeface="微软雅黑" pitchFamily="34" charset="-122"/>
                <a:ea typeface="微软雅黑" pitchFamily="34" charset="-122"/>
              </a:rPr>
              <a:t>Unicode 4.0</a:t>
            </a:r>
            <a:r>
              <a:rPr lang="zh-CN" altLang="en-US" sz="2400" b="0">
                <a:latin typeface="微软雅黑" pitchFamily="34" charset="-122"/>
                <a:ea typeface="微软雅黑" pitchFamily="34" charset="-122"/>
              </a:rPr>
              <a:t>中的 </a:t>
            </a:r>
            <a:r>
              <a:rPr lang="en-US" altLang="zh-CN" sz="2400" b="0">
                <a:latin typeface="微软雅黑" pitchFamily="34" charset="-122"/>
                <a:ea typeface="微软雅黑" pitchFamily="34" charset="-122"/>
              </a:rPr>
              <a:t>Unihan </a:t>
            </a:r>
            <a:r>
              <a:rPr lang="zh-CN" altLang="en-US" sz="2400" b="0">
                <a:latin typeface="微软雅黑" pitchFamily="34" charset="-122"/>
                <a:ea typeface="微软雅黑" pitchFamily="34" charset="-122"/>
              </a:rPr>
              <a:t>数据库为基础进行繁体字和简体字之间的转换，这是目前最新的繁简体汉字转换</a:t>
            </a:r>
            <a:r>
              <a:rPr lang="zh-CN" altLang="en-US" sz="2400" b="0" smtClean="0">
                <a:latin typeface="微软雅黑" pitchFamily="34" charset="-122"/>
                <a:ea typeface="微软雅黑" pitchFamily="34" charset="-122"/>
              </a:rPr>
              <a:t>标准</a:t>
            </a:r>
            <a:endParaRPr lang="zh-CN" altLang="en-US" sz="2400" b="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78" name="Rectangle 14"/>
          <p:cNvSpPr>
            <a:spLocks noGrp="1" noChangeArrowheads="1"/>
          </p:cNvSpPr>
          <p:nvPr>
            <p:ph type="body" idx="1"/>
          </p:nvPr>
        </p:nvSpPr>
        <p:spPr>
          <a:xfrm>
            <a:off x="830265" y="1700114"/>
            <a:ext cx="2228850" cy="3529087"/>
          </a:xfrm>
          <a:noFill/>
          <a:ln/>
        </p:spPr>
        <p:txBody>
          <a:bodyPr/>
          <a:lstStyle/>
          <a:p>
            <a:pPr>
              <a:lnSpc>
                <a:spcPct val="120000"/>
              </a:lnSpc>
              <a:spcBef>
                <a:spcPct val="0"/>
              </a:spcBef>
              <a:buFontTx/>
              <a:buNone/>
            </a:pPr>
            <a:r>
              <a:rPr lang="en-US" altLang="zh-CN" smtClean="0">
                <a:solidFill>
                  <a:schemeClr val="bg1"/>
                </a:solidFill>
                <a:latin typeface="微软雅黑" pitchFamily="34" charset="-122"/>
                <a:cs typeface="Arial" charset="0"/>
              </a:rPr>
              <a:t>2  </a:t>
            </a:r>
            <a:r>
              <a:rPr lang="zh-CN" altLang="en-US" smtClean="0">
                <a:solidFill>
                  <a:schemeClr val="bg1"/>
                </a:solidFill>
                <a:latin typeface="微软雅黑" pitchFamily="34" charset="-122"/>
                <a:cs typeface="Arial" charset="0"/>
              </a:rPr>
              <a:t>服务</a:t>
            </a:r>
            <a:r>
              <a:rPr lang="zh-CN" altLang="en-US">
                <a:solidFill>
                  <a:schemeClr val="bg1"/>
                </a:solidFill>
                <a:latin typeface="微软雅黑" pitchFamily="34" charset="-122"/>
                <a:cs typeface="Arial" charset="0"/>
              </a:rPr>
              <a:t>体系</a:t>
            </a:r>
          </a:p>
          <a:p>
            <a:pPr>
              <a:lnSpc>
                <a:spcPct val="120000"/>
              </a:lnSpc>
              <a:spcBef>
                <a:spcPct val="0"/>
              </a:spcBef>
              <a:buFontTx/>
              <a:buNone/>
            </a:pPr>
            <a:r>
              <a:rPr lang="en-US" altLang="zh-CN" smtClean="0">
                <a:solidFill>
                  <a:schemeClr val="bg1"/>
                </a:solidFill>
                <a:latin typeface="微软雅黑" pitchFamily="34" charset="-122"/>
                <a:cs typeface="Arial" charset="0"/>
              </a:rPr>
              <a:t>3  </a:t>
            </a:r>
            <a:r>
              <a:rPr lang="zh-CN" altLang="en-US" smtClean="0">
                <a:solidFill>
                  <a:schemeClr val="bg1"/>
                </a:solidFill>
                <a:latin typeface="微软雅黑" pitchFamily="34" charset="-122"/>
                <a:cs typeface="Arial" charset="0"/>
              </a:rPr>
              <a:t>产品体系</a:t>
            </a:r>
            <a:endParaRPr lang="zh-CN" altLang="en-US">
              <a:solidFill>
                <a:schemeClr val="bg1"/>
              </a:solidFill>
              <a:latin typeface="微软雅黑" pitchFamily="34" charset="-122"/>
              <a:cs typeface="Arial" charset="0"/>
            </a:endParaRPr>
          </a:p>
          <a:p>
            <a:pPr>
              <a:lnSpc>
                <a:spcPct val="120000"/>
              </a:lnSpc>
              <a:spcBef>
                <a:spcPct val="0"/>
              </a:spcBef>
              <a:buFontTx/>
              <a:buNone/>
            </a:pPr>
            <a:r>
              <a:rPr lang="en-US" altLang="zh-CN" smtClean="0">
                <a:solidFill>
                  <a:schemeClr val="bg1"/>
                </a:solidFill>
                <a:latin typeface="微软雅黑" pitchFamily="34" charset="-122"/>
                <a:cs typeface="Arial" charset="0"/>
              </a:rPr>
              <a:t>4  </a:t>
            </a:r>
            <a:r>
              <a:rPr lang="zh-CN" altLang="en-US">
                <a:solidFill>
                  <a:schemeClr val="bg1"/>
                </a:solidFill>
                <a:latin typeface="微软雅黑" pitchFamily="34" charset="-122"/>
                <a:cs typeface="Arial" charset="0"/>
              </a:rPr>
              <a:t>技术架构</a:t>
            </a:r>
          </a:p>
          <a:p>
            <a:pPr>
              <a:lnSpc>
                <a:spcPct val="120000"/>
              </a:lnSpc>
              <a:spcBef>
                <a:spcPct val="0"/>
              </a:spcBef>
              <a:buFontTx/>
              <a:buNone/>
            </a:pPr>
            <a:r>
              <a:rPr lang="en-US" altLang="zh-CN" smtClean="0">
                <a:solidFill>
                  <a:schemeClr val="bg1"/>
                </a:solidFill>
                <a:latin typeface="微软雅黑" pitchFamily="34" charset="-122"/>
                <a:cs typeface="Arial" charset="0"/>
              </a:rPr>
              <a:t>5  </a:t>
            </a:r>
            <a:r>
              <a:rPr lang="zh-CN" altLang="en-US">
                <a:solidFill>
                  <a:schemeClr val="bg1"/>
                </a:solidFill>
                <a:latin typeface="微软雅黑" pitchFamily="34" charset="-122"/>
                <a:cs typeface="Arial" charset="0"/>
              </a:rPr>
              <a:t>技术优势</a:t>
            </a:r>
          </a:p>
          <a:p>
            <a:pPr>
              <a:lnSpc>
                <a:spcPct val="120000"/>
              </a:lnSpc>
              <a:spcBef>
                <a:spcPct val="0"/>
              </a:spcBef>
              <a:buFontTx/>
              <a:buNone/>
            </a:pPr>
            <a:r>
              <a:rPr lang="en-US" altLang="zh-CN" smtClean="0">
                <a:solidFill>
                  <a:schemeClr val="bg1"/>
                </a:solidFill>
                <a:latin typeface="微软雅黑" pitchFamily="34" charset="-122"/>
                <a:cs typeface="Arial" charset="0"/>
              </a:rPr>
              <a:t>6  </a:t>
            </a:r>
            <a:r>
              <a:rPr lang="zh-CN" altLang="en-US" smtClean="0">
                <a:solidFill>
                  <a:schemeClr val="bg1"/>
                </a:solidFill>
                <a:latin typeface="微软雅黑" pitchFamily="34" charset="-122"/>
                <a:cs typeface="Arial" charset="0"/>
              </a:rPr>
              <a:t>特色功能</a:t>
            </a:r>
            <a:endParaRPr lang="zh-CN" altLang="en-US">
              <a:solidFill>
                <a:schemeClr val="bg1"/>
              </a:solidFill>
              <a:latin typeface="微软雅黑" pitchFamily="34" charset="-122"/>
              <a:cs typeface="Arial" charset="0"/>
            </a:endParaRPr>
          </a:p>
          <a:p>
            <a:pPr>
              <a:lnSpc>
                <a:spcPct val="120000"/>
              </a:lnSpc>
              <a:spcBef>
                <a:spcPct val="0"/>
              </a:spcBef>
              <a:buFontTx/>
              <a:buNone/>
            </a:pPr>
            <a:r>
              <a:rPr lang="en-US" altLang="zh-CN" smtClean="0">
                <a:solidFill>
                  <a:schemeClr val="bg1"/>
                </a:solidFill>
                <a:latin typeface="微软雅黑" pitchFamily="34" charset="-122"/>
                <a:cs typeface="Arial" charset="0"/>
              </a:rPr>
              <a:t>7  </a:t>
            </a:r>
            <a:r>
              <a:rPr lang="zh-CN" altLang="en-US" smtClean="0">
                <a:solidFill>
                  <a:schemeClr val="bg1"/>
                </a:solidFill>
                <a:latin typeface="微软雅黑" pitchFamily="34" charset="-122"/>
                <a:cs typeface="Arial" charset="0"/>
              </a:rPr>
              <a:t>开放性</a:t>
            </a:r>
            <a:endParaRPr lang="en-US" altLang="zh-CN">
              <a:solidFill>
                <a:schemeClr val="bg1"/>
              </a:solidFill>
              <a:latin typeface="微软雅黑" pitchFamily="34" charset="-122"/>
              <a:cs typeface="Arial" charset="0"/>
            </a:endParaRPr>
          </a:p>
        </p:txBody>
      </p:sp>
      <p:grpSp>
        <p:nvGrpSpPr>
          <p:cNvPr id="241702" name="Group 38"/>
          <p:cNvGrpSpPr>
            <a:grpSpLocks/>
          </p:cNvGrpSpPr>
          <p:nvPr/>
        </p:nvGrpSpPr>
        <p:grpSpPr bwMode="auto">
          <a:xfrm>
            <a:off x="4872038" y="3448050"/>
            <a:ext cx="3803650" cy="2933700"/>
            <a:chOff x="2843" y="1877"/>
            <a:chExt cx="2653" cy="2131"/>
          </a:xfrm>
        </p:grpSpPr>
        <p:pic>
          <p:nvPicPr>
            <p:cNvPr id="241686" name="Picture 22" descr="图片1"/>
            <p:cNvPicPr>
              <a:picLocks noChangeAspect="1" noChangeArrowheads="1"/>
            </p:cNvPicPr>
            <p:nvPr/>
          </p:nvPicPr>
          <p:blipFill>
            <a:blip r:embed="rId3" cstate="print">
              <a:lum bright="100000"/>
            </a:blip>
            <a:srcRect t="-3247" r="-31"/>
            <a:stretch>
              <a:fillRect/>
            </a:stretch>
          </p:blipFill>
          <p:spPr bwMode="auto">
            <a:xfrm>
              <a:off x="3107" y="3430"/>
              <a:ext cx="1700" cy="318"/>
            </a:xfrm>
            <a:prstGeom prst="rect">
              <a:avLst/>
            </a:prstGeom>
            <a:noFill/>
          </p:spPr>
        </p:pic>
        <p:pic>
          <p:nvPicPr>
            <p:cNvPr id="241687" name="Picture 23" descr="2"/>
            <p:cNvPicPr>
              <a:picLocks noChangeAspect="1" noChangeArrowheads="1"/>
            </p:cNvPicPr>
            <p:nvPr/>
          </p:nvPicPr>
          <p:blipFill>
            <a:blip r:embed="rId4" cstate="print"/>
            <a:srcRect/>
            <a:stretch>
              <a:fillRect/>
            </a:stretch>
          </p:blipFill>
          <p:spPr bwMode="auto">
            <a:xfrm>
              <a:off x="4080" y="1877"/>
              <a:ext cx="1416" cy="1208"/>
            </a:xfrm>
            <a:prstGeom prst="rect">
              <a:avLst/>
            </a:prstGeom>
            <a:noFill/>
          </p:spPr>
        </p:pic>
        <p:pic>
          <p:nvPicPr>
            <p:cNvPr id="241688" name="Picture 24" descr="2"/>
            <p:cNvPicPr>
              <a:picLocks noChangeAspect="1" noChangeArrowheads="1"/>
            </p:cNvPicPr>
            <p:nvPr/>
          </p:nvPicPr>
          <p:blipFill>
            <a:blip r:embed="rId4" cstate="print"/>
            <a:srcRect/>
            <a:stretch>
              <a:fillRect/>
            </a:stretch>
          </p:blipFill>
          <p:spPr bwMode="auto">
            <a:xfrm>
              <a:off x="3569" y="2800"/>
              <a:ext cx="1416" cy="1208"/>
            </a:xfrm>
            <a:prstGeom prst="rect">
              <a:avLst/>
            </a:prstGeom>
            <a:noFill/>
          </p:spPr>
        </p:pic>
        <p:pic>
          <p:nvPicPr>
            <p:cNvPr id="241689" name="Picture 25" descr="2"/>
            <p:cNvPicPr>
              <a:picLocks noChangeAspect="1" noChangeArrowheads="1"/>
            </p:cNvPicPr>
            <p:nvPr/>
          </p:nvPicPr>
          <p:blipFill>
            <a:blip r:embed="rId4" cstate="print"/>
            <a:srcRect/>
            <a:stretch>
              <a:fillRect/>
            </a:stretch>
          </p:blipFill>
          <p:spPr bwMode="auto">
            <a:xfrm>
              <a:off x="2843" y="2240"/>
              <a:ext cx="1416" cy="1208"/>
            </a:xfrm>
            <a:prstGeom prst="rect">
              <a:avLst/>
            </a:prstGeom>
            <a:noFill/>
          </p:spPr>
        </p:pic>
      </p:grpSp>
      <p:pic>
        <p:nvPicPr>
          <p:cNvPr id="241691" name="Picture 10" descr="soft7"/>
          <p:cNvPicPr>
            <a:picLocks noChangeAspect="1" noChangeArrowheads="1"/>
          </p:cNvPicPr>
          <p:nvPr/>
        </p:nvPicPr>
        <p:blipFill>
          <a:blip r:embed="rId5" cstate="print"/>
          <a:srcRect/>
          <a:stretch>
            <a:fillRect/>
          </a:stretch>
        </p:blipFill>
        <p:spPr bwMode="auto">
          <a:xfrm>
            <a:off x="2281241" y="5229230"/>
            <a:ext cx="1408112" cy="1628775"/>
          </a:xfrm>
          <a:prstGeom prst="rect">
            <a:avLst/>
          </a:prstGeom>
          <a:noFill/>
          <a:ln w="9525">
            <a:noFill/>
            <a:miter lim="800000"/>
            <a:headEnd/>
            <a:tailEnd/>
          </a:ln>
        </p:spPr>
      </p:pic>
      <p:sp>
        <p:nvSpPr>
          <p:cNvPr id="241684" name="Rectangle 20"/>
          <p:cNvSpPr>
            <a:spLocks noChangeArrowheads="1"/>
          </p:cNvSpPr>
          <p:nvPr/>
        </p:nvSpPr>
        <p:spPr bwMode="auto">
          <a:xfrm>
            <a:off x="611194" y="1269906"/>
            <a:ext cx="2447925" cy="504825"/>
          </a:xfrm>
          <a:prstGeom prst="rect">
            <a:avLst/>
          </a:prstGeom>
          <a:gradFill rotWithShape="1">
            <a:gsLst>
              <a:gs pos="0">
                <a:schemeClr val="bg1">
                  <a:alpha val="0"/>
                </a:schemeClr>
              </a:gs>
              <a:gs pos="100000">
                <a:schemeClr val="bg2">
                  <a:alpha val="70000"/>
                </a:schemeClr>
              </a:gs>
            </a:gsLst>
            <a:lin ang="0" scaled="1"/>
          </a:gradFill>
          <a:ln w="9525">
            <a:noFill/>
            <a:miter lim="800000"/>
            <a:headEnd/>
            <a:tailEnd/>
          </a:ln>
          <a:effectLst/>
        </p:spPr>
        <p:txBody>
          <a:bodyPr wrap="none" lIns="91386" tIns="45692" rIns="91386" bIns="45692" anchor="ctr"/>
          <a:lstStyle/>
          <a:p>
            <a:endParaRPr lang="zh-CN" altLang="en-US"/>
          </a:p>
        </p:txBody>
      </p:sp>
      <p:sp>
        <p:nvSpPr>
          <p:cNvPr id="241693" name="Rectangle 29"/>
          <p:cNvSpPr>
            <a:spLocks noChangeArrowheads="1"/>
          </p:cNvSpPr>
          <p:nvPr/>
        </p:nvSpPr>
        <p:spPr bwMode="auto">
          <a:xfrm>
            <a:off x="828675" y="1196875"/>
            <a:ext cx="2230438" cy="433388"/>
          </a:xfrm>
          <a:prstGeom prst="rect">
            <a:avLst/>
          </a:prstGeom>
          <a:noFill/>
          <a:ln w="9525">
            <a:noFill/>
            <a:miter lim="800000"/>
            <a:headEnd/>
            <a:tailEnd/>
          </a:ln>
          <a:effectLst/>
        </p:spPr>
        <p:txBody>
          <a:bodyPr lIns="91386" tIns="45692" rIns="91386" bIns="45692"/>
          <a:lstStyle/>
          <a:p>
            <a:pPr marL="342694" indent="-342694">
              <a:lnSpc>
                <a:spcPct val="120000"/>
              </a:lnSpc>
            </a:pPr>
            <a:r>
              <a:rPr lang="en-US" altLang="en-US" sz="2800" b="0">
                <a:solidFill>
                  <a:schemeClr val="bg1"/>
                </a:solidFill>
                <a:latin typeface="微软雅黑" pitchFamily="34" charset="-122"/>
                <a:ea typeface="微软雅黑" pitchFamily="34" charset="-122"/>
                <a:cs typeface="Arial" charset="0"/>
              </a:rPr>
              <a:t>1</a:t>
            </a:r>
            <a:r>
              <a:rPr lang="en-US" altLang="zh-CN" sz="2800" b="0">
                <a:solidFill>
                  <a:schemeClr val="bg1"/>
                </a:solidFill>
                <a:latin typeface="微软雅黑" pitchFamily="34" charset="-122"/>
                <a:ea typeface="微软雅黑" pitchFamily="34" charset="-122"/>
                <a:cs typeface="Arial" charset="0"/>
              </a:rPr>
              <a:t>  </a:t>
            </a:r>
            <a:r>
              <a:rPr lang="en-US" altLang="en-US" sz="2800" b="0">
                <a:solidFill>
                  <a:schemeClr val="bg1"/>
                </a:solidFill>
                <a:latin typeface="微软雅黑" pitchFamily="34" charset="-122"/>
                <a:ea typeface="微软雅黑" pitchFamily="34" charset="-122"/>
                <a:cs typeface="Arial" charset="0"/>
              </a:rPr>
              <a:t>公司简介</a:t>
            </a:r>
            <a:endParaRPr lang="zh-CN" altLang="en-US" sz="2800" b="0">
              <a:solidFill>
                <a:schemeClr val="bg1"/>
              </a:solidFill>
              <a:latin typeface="微软雅黑" pitchFamily="34" charset="-122"/>
              <a:ea typeface="微软雅黑" pitchFamily="34" charset="-122"/>
              <a:cs typeface="Arial" charset="0"/>
            </a:endParaRPr>
          </a:p>
        </p:txBody>
      </p:sp>
      <p:sp>
        <p:nvSpPr>
          <p:cNvPr id="241695" name="Rectangle 31"/>
          <p:cNvSpPr>
            <a:spLocks noChangeArrowheads="1"/>
          </p:cNvSpPr>
          <p:nvPr/>
        </p:nvSpPr>
        <p:spPr bwMode="auto">
          <a:xfrm>
            <a:off x="608013" y="1773391"/>
            <a:ext cx="215900" cy="71437"/>
          </a:xfrm>
          <a:prstGeom prst="rect">
            <a:avLst/>
          </a:prstGeom>
          <a:solidFill>
            <a:srgbClr val="FF9900"/>
          </a:solidFill>
          <a:ln w="9525">
            <a:noFill/>
            <a:miter lim="800000"/>
            <a:headEnd/>
            <a:tailEnd/>
          </a:ln>
          <a:effectLst/>
        </p:spPr>
        <p:txBody>
          <a:bodyPr wrap="none" lIns="91386" tIns="45692" rIns="91386" bIns="45692" anchor="ctr"/>
          <a:lstStyle/>
          <a:p>
            <a:endParaRPr lang="zh-CN" altLang="en-US"/>
          </a:p>
        </p:txBody>
      </p:sp>
      <p:sp>
        <p:nvSpPr>
          <p:cNvPr id="241696" name="Line 32"/>
          <p:cNvSpPr>
            <a:spLocks noChangeShapeType="1"/>
          </p:cNvSpPr>
          <p:nvPr/>
        </p:nvSpPr>
        <p:spPr bwMode="auto">
          <a:xfrm>
            <a:off x="611188" y="1773385"/>
            <a:ext cx="7848600" cy="0"/>
          </a:xfrm>
          <a:prstGeom prst="line">
            <a:avLst/>
          </a:prstGeom>
          <a:noFill/>
          <a:ln w="9525">
            <a:solidFill>
              <a:srgbClr val="808080"/>
            </a:solidFill>
            <a:round/>
            <a:headEnd/>
            <a:tailEnd/>
          </a:ln>
          <a:effectLst/>
        </p:spPr>
        <p:txBody>
          <a:bodyPr lIns="91386" tIns="45692" rIns="91386" bIns="45692"/>
          <a:lstStyle/>
          <a:p>
            <a:endParaRPr lang="zh-CN" altLang="en-US"/>
          </a:p>
        </p:txBody>
      </p:sp>
      <p:grpSp>
        <p:nvGrpSpPr>
          <p:cNvPr id="241721" name="Group 57"/>
          <p:cNvGrpSpPr>
            <a:grpSpLocks/>
          </p:cNvGrpSpPr>
          <p:nvPr/>
        </p:nvGrpSpPr>
        <p:grpSpPr bwMode="auto">
          <a:xfrm>
            <a:off x="3491880" y="2492896"/>
            <a:ext cx="4680126" cy="1204909"/>
            <a:chOff x="2042" y="890"/>
            <a:chExt cx="3015" cy="570"/>
          </a:xfrm>
        </p:grpSpPr>
        <p:sp>
          <p:nvSpPr>
            <p:cNvPr id="241712" name="Rectangle 48"/>
            <p:cNvSpPr>
              <a:spLocks noChangeArrowheads="1"/>
            </p:cNvSpPr>
            <p:nvPr/>
          </p:nvSpPr>
          <p:spPr bwMode="auto">
            <a:xfrm>
              <a:off x="2880" y="1072"/>
              <a:ext cx="136" cy="45"/>
            </a:xfrm>
            <a:prstGeom prst="rect">
              <a:avLst/>
            </a:prstGeom>
            <a:solidFill>
              <a:srgbClr val="FF9900"/>
            </a:solidFill>
            <a:ln w="9525">
              <a:noFill/>
              <a:miter lim="800000"/>
              <a:headEnd/>
              <a:tailEnd/>
            </a:ln>
            <a:effectLst/>
          </p:spPr>
          <p:txBody>
            <a:bodyPr wrap="none" anchor="ctr"/>
            <a:lstStyle/>
            <a:p>
              <a:endParaRPr lang="zh-CN" altLang="en-US"/>
            </a:p>
          </p:txBody>
        </p:sp>
        <p:sp>
          <p:nvSpPr>
            <p:cNvPr id="241699" name="Rectangle 35"/>
            <p:cNvSpPr>
              <a:spLocks noChangeArrowheads="1"/>
            </p:cNvSpPr>
            <p:nvPr/>
          </p:nvSpPr>
          <p:spPr bwMode="auto">
            <a:xfrm>
              <a:off x="2042" y="890"/>
              <a:ext cx="1542" cy="181"/>
            </a:xfrm>
            <a:prstGeom prst="rect">
              <a:avLst/>
            </a:prstGeom>
            <a:noFill/>
            <a:ln w="9525">
              <a:noFill/>
              <a:miter lim="800000"/>
              <a:headEnd/>
              <a:tailEnd/>
            </a:ln>
            <a:effectLst/>
          </p:spPr>
          <p:txBody>
            <a:bodyPr wrap="none" anchor="ctr"/>
            <a:lstStyle/>
            <a:p>
              <a:pPr eaLnBrk="0" hangingPunct="0">
                <a:buFont typeface="Wingdings" pitchFamily="2" charset="2"/>
                <a:buNone/>
              </a:pPr>
              <a:r>
                <a:rPr lang="zh-CN" altLang="en-US" sz="2400" b="0">
                  <a:latin typeface="微软雅黑" pitchFamily="34" charset="-122"/>
                  <a:ea typeface="微软雅黑" pitchFamily="34" charset="-122"/>
                </a:rPr>
                <a:t>公司目标</a:t>
              </a:r>
            </a:p>
          </p:txBody>
        </p:sp>
        <p:sp>
          <p:nvSpPr>
            <p:cNvPr id="241700" name="Rectangle 36"/>
            <p:cNvSpPr>
              <a:spLocks noChangeArrowheads="1"/>
            </p:cNvSpPr>
            <p:nvPr/>
          </p:nvSpPr>
          <p:spPr bwMode="auto">
            <a:xfrm>
              <a:off x="2064" y="1117"/>
              <a:ext cx="2993" cy="343"/>
            </a:xfrm>
            <a:prstGeom prst="rect">
              <a:avLst/>
            </a:prstGeom>
            <a:noFill/>
            <a:ln w="9525">
              <a:noFill/>
              <a:miter lim="800000"/>
              <a:headEnd/>
              <a:tailEnd/>
            </a:ln>
            <a:effectLst/>
          </p:spPr>
          <p:txBody>
            <a:bodyPr>
              <a:spAutoFit/>
            </a:bodyPr>
            <a:lstStyle/>
            <a:p>
              <a:r>
                <a:rPr lang="zh-CN" altLang="ru-RU" sz="2000" b="0">
                  <a:latin typeface="微软雅黑" pitchFamily="34" charset="-122"/>
                  <a:ea typeface="微软雅黑" pitchFamily="34" charset="-122"/>
                </a:rPr>
                <a:t>专注于研发具有自主知识产权和核心领域创新技术的图书馆行业应用软件产品 </a:t>
              </a:r>
              <a:endParaRPr lang="ru-RU" altLang="zh-CN" sz="2000" b="0">
                <a:latin typeface="微软雅黑" pitchFamily="34" charset="-122"/>
                <a:ea typeface="微软雅黑" pitchFamily="34" charset="-122"/>
              </a:endParaRPr>
            </a:p>
          </p:txBody>
        </p:sp>
        <p:sp>
          <p:nvSpPr>
            <p:cNvPr id="241709" name="Line 45"/>
            <p:cNvSpPr>
              <a:spLocks noChangeShapeType="1"/>
            </p:cNvSpPr>
            <p:nvPr/>
          </p:nvSpPr>
          <p:spPr bwMode="auto">
            <a:xfrm>
              <a:off x="2064" y="1117"/>
              <a:ext cx="952" cy="0"/>
            </a:xfrm>
            <a:prstGeom prst="line">
              <a:avLst/>
            </a:prstGeom>
            <a:noFill/>
            <a:ln w="9525">
              <a:solidFill>
                <a:srgbClr val="808080"/>
              </a:solidFill>
              <a:round/>
              <a:headEnd/>
              <a:tailEnd/>
            </a:ln>
            <a:effec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0" fill="hold" grpId="0" nodeType="withEffect">
                                  <p:stCondLst>
                                    <p:cond delay="0"/>
                                  </p:stCondLst>
                                  <p:childTnLst>
                                    <p:anim calcmode="lin" valueType="num">
                                      <p:cBhvr>
                                        <p:cTn id="6" dur="500"/>
                                        <p:tgtEl>
                                          <p:spTgt spid="241693"/>
                                        </p:tgtEl>
                                        <p:attrNameLst>
                                          <p:attrName>ppt_w</p:attrName>
                                        </p:attrNameLst>
                                      </p:cBhvr>
                                      <p:tavLst>
                                        <p:tav tm="0">
                                          <p:val>
                                            <p:strVal val="ppt_w"/>
                                          </p:val>
                                        </p:tav>
                                        <p:tav tm="100000">
                                          <p:val>
                                            <p:fltVal val="0"/>
                                          </p:val>
                                        </p:tav>
                                      </p:tavLst>
                                    </p:anim>
                                    <p:anim calcmode="lin" valueType="num">
                                      <p:cBhvr>
                                        <p:cTn id="7" dur="500"/>
                                        <p:tgtEl>
                                          <p:spTgt spid="241693"/>
                                        </p:tgtEl>
                                        <p:attrNameLst>
                                          <p:attrName>ppt_h</p:attrName>
                                        </p:attrNameLst>
                                      </p:cBhvr>
                                      <p:tavLst>
                                        <p:tav tm="0">
                                          <p:val>
                                            <p:strVal val="ppt_h"/>
                                          </p:val>
                                        </p:tav>
                                        <p:tav tm="100000">
                                          <p:val>
                                            <p:fltVal val="0"/>
                                          </p:val>
                                        </p:tav>
                                      </p:tavLst>
                                    </p:anim>
                                    <p:animEffect transition="out" filter="fade">
                                      <p:cBhvr>
                                        <p:cTn id="8" dur="500"/>
                                        <p:tgtEl>
                                          <p:spTgt spid="241693"/>
                                        </p:tgtEl>
                                      </p:cBhvr>
                                    </p:animEffect>
                                    <p:set>
                                      <p:cBhvr>
                                        <p:cTn id="9" dur="1" fill="hold">
                                          <p:stCondLst>
                                            <p:cond delay="499"/>
                                          </p:stCondLst>
                                        </p:cTn>
                                        <p:tgtEl>
                                          <p:spTgt spid="241693"/>
                                        </p:tgtEl>
                                        <p:attrNameLst>
                                          <p:attrName>style.visibility</p:attrName>
                                        </p:attrNameLst>
                                      </p:cBhvr>
                                      <p:to>
                                        <p:strVal val="hidden"/>
                                      </p:to>
                                    </p:set>
                                  </p:childTnLst>
                                </p:cTn>
                              </p:par>
                            </p:childTnLst>
                          </p:cTn>
                        </p:par>
                        <p:par>
                          <p:cTn id="10" fill="hold">
                            <p:stCondLst>
                              <p:cond delay="500"/>
                            </p:stCondLst>
                            <p:childTnLst>
                              <p:par>
                                <p:cTn id="11" presetID="53" presetClass="entr" presetSubtype="0" fill="hold" grpId="2" nodeType="afterEffect">
                                  <p:stCondLst>
                                    <p:cond delay="0"/>
                                  </p:stCondLst>
                                  <p:childTnLst>
                                    <p:set>
                                      <p:cBhvr>
                                        <p:cTn id="12" dur="1" fill="hold">
                                          <p:stCondLst>
                                            <p:cond delay="0"/>
                                          </p:stCondLst>
                                        </p:cTn>
                                        <p:tgtEl>
                                          <p:spTgt spid="241693"/>
                                        </p:tgtEl>
                                        <p:attrNameLst>
                                          <p:attrName>style.visibility</p:attrName>
                                        </p:attrNameLst>
                                      </p:cBhvr>
                                      <p:to>
                                        <p:strVal val="visible"/>
                                      </p:to>
                                    </p:set>
                                    <p:anim calcmode="lin" valueType="num">
                                      <p:cBhvr>
                                        <p:cTn id="13" dur="500" fill="hold"/>
                                        <p:tgtEl>
                                          <p:spTgt spid="241693"/>
                                        </p:tgtEl>
                                        <p:attrNameLst>
                                          <p:attrName>ppt_w</p:attrName>
                                        </p:attrNameLst>
                                      </p:cBhvr>
                                      <p:tavLst>
                                        <p:tav tm="0">
                                          <p:val>
                                            <p:fltVal val="0"/>
                                          </p:val>
                                        </p:tav>
                                        <p:tav tm="100000">
                                          <p:val>
                                            <p:strVal val="#ppt_w"/>
                                          </p:val>
                                        </p:tav>
                                      </p:tavLst>
                                    </p:anim>
                                    <p:anim calcmode="lin" valueType="num">
                                      <p:cBhvr>
                                        <p:cTn id="14" dur="500" fill="hold"/>
                                        <p:tgtEl>
                                          <p:spTgt spid="241693"/>
                                        </p:tgtEl>
                                        <p:attrNameLst>
                                          <p:attrName>ppt_h</p:attrName>
                                        </p:attrNameLst>
                                      </p:cBhvr>
                                      <p:tavLst>
                                        <p:tav tm="0">
                                          <p:val>
                                            <p:fltVal val="0"/>
                                          </p:val>
                                        </p:tav>
                                        <p:tav tm="100000">
                                          <p:val>
                                            <p:strVal val="#ppt_h"/>
                                          </p:val>
                                        </p:tav>
                                      </p:tavLst>
                                    </p:anim>
                                    <p:animEffect transition="in" filter="fade">
                                      <p:cBhvr>
                                        <p:cTn id="15" dur="500"/>
                                        <p:tgtEl>
                                          <p:spTgt spid="241693"/>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41721"/>
                                        </p:tgtEl>
                                        <p:attrNameLst>
                                          <p:attrName>style.visibility</p:attrName>
                                        </p:attrNameLst>
                                      </p:cBhvr>
                                      <p:to>
                                        <p:strVal val="visible"/>
                                      </p:to>
                                    </p:set>
                                    <p:animEffect transition="in" filter="fade">
                                      <p:cBhvr>
                                        <p:cTn id="19" dur="500"/>
                                        <p:tgtEl>
                                          <p:spTgt spid="241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93" grpId="0"/>
      <p:bldP spid="241693"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7602" name="Picture 2"/>
          <p:cNvPicPr>
            <a:picLocks noChangeAspect="1" noChangeArrowheads="1"/>
          </p:cNvPicPr>
          <p:nvPr/>
        </p:nvPicPr>
        <p:blipFill>
          <a:blip r:embed="rId2" cstate="print"/>
          <a:srcRect/>
          <a:stretch>
            <a:fillRect/>
          </a:stretch>
        </p:blipFill>
        <p:spPr bwMode="auto">
          <a:xfrm>
            <a:off x="928666" y="875067"/>
            <a:ext cx="7286676" cy="5465007"/>
          </a:xfrm>
          <a:prstGeom prst="rect">
            <a:avLst/>
          </a:prstGeom>
          <a:noFill/>
          <a:ln w="9525">
            <a:solidFill>
              <a:schemeClr val="bg1">
                <a:lumMod val="65000"/>
              </a:schemeClr>
            </a:solid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l="21745" t="40650" r="21858" b="14354"/>
          <a:stretch>
            <a:fillRect/>
          </a:stretch>
        </p:blipFill>
        <p:spPr bwMode="auto">
          <a:xfrm>
            <a:off x="166694" y="1000108"/>
            <a:ext cx="8834499" cy="5286412"/>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3" name="Rectangle 3"/>
          <p:cNvSpPr>
            <a:spLocks noGrp="1"/>
          </p:cNvSpPr>
          <p:nvPr>
            <p:ph type="body" idx="1"/>
          </p:nvPr>
        </p:nvSpPr>
        <p:spPr>
          <a:xfrm>
            <a:off x="457200" y="1484313"/>
            <a:ext cx="8218488" cy="4608512"/>
          </a:xfrm>
        </p:spPr>
        <p:txBody>
          <a:bodyPr/>
          <a:lstStyle/>
          <a:p>
            <a:r>
              <a:rPr lang="zh-CN" altLang="en-US" sz="2000"/>
              <a:t>系统参数体系灵活，各分馆与中心馆一样，有独立的逻辑库，除书目共享外，其余参数均可以独立设置。各馆逻辑上存在本馆所有应用的独立参数配置，拥有独立的视图，可满足不同图书馆的业务需求。</a:t>
            </a:r>
          </a:p>
          <a:p>
            <a:r>
              <a:rPr lang="zh-CN" altLang="en-US" sz="2000"/>
              <a:t>系统完全支持多分馆的管理模式，允许各馆资产独立管理或整合管理。通借通还中妥善解决了各馆的资产分合和使用问题，管理人员清楚知道各馆的图书流动和利用情况。</a:t>
            </a:r>
          </a:p>
          <a:p>
            <a:r>
              <a:rPr lang="zh-CN" altLang="en-US" sz="2000"/>
              <a:t>各馆资产完全独立，各馆工作人员仅能操作本馆数据，可以查看或参考他馆数据，无法修改他馆数据。书目数据各馆共享，书目数据采用分级管理机制，编目人员对书目数据的修改通过级别控制。系统参数体系灵活丰富，可以控制各个模块的权限及各种显示界面。</a:t>
            </a:r>
          </a:p>
        </p:txBody>
      </p:sp>
      <p:sp>
        <p:nvSpPr>
          <p:cNvPr id="353286" name="Rectangle 6"/>
          <p:cNvSpPr>
            <a:spLocks noGrp="1" noChangeArrowheads="1"/>
          </p:cNvSpPr>
          <p:nvPr>
            <p:ph type="title"/>
          </p:nvPr>
        </p:nvSpPr>
        <p:spPr>
          <a:noFill/>
          <a:ln/>
        </p:spPr>
        <p:txBody>
          <a:bodyPr/>
          <a:lstStyle/>
          <a:p>
            <a:r>
              <a:rPr lang="zh-CN" altLang="en-US"/>
              <a:t>特点</a:t>
            </a:r>
            <a:r>
              <a:rPr lang="en-US" altLang="zh-CN"/>
              <a:t>6</a:t>
            </a:r>
            <a:r>
              <a:rPr lang="zh-CN" altLang="en-US"/>
              <a:t>：参数体系灵活丰富</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7" name="Rectangle 3"/>
          <p:cNvSpPr>
            <a:spLocks noGrp="1"/>
          </p:cNvSpPr>
          <p:nvPr>
            <p:ph type="body" idx="1"/>
          </p:nvPr>
        </p:nvSpPr>
        <p:spPr>
          <a:xfrm>
            <a:off x="395289" y="1412881"/>
            <a:ext cx="8424862" cy="4824413"/>
          </a:xfrm>
        </p:spPr>
        <p:txBody>
          <a:bodyPr/>
          <a:lstStyle/>
          <a:p>
            <a:r>
              <a:rPr lang="zh-CN" altLang="en-US" sz="2000" dirty="0"/>
              <a:t>查询的高效性，</a:t>
            </a:r>
            <a:r>
              <a:rPr lang="en-US" altLang="zh-CN" sz="2000" dirty="0" err="1"/>
              <a:t>Interlib</a:t>
            </a:r>
            <a:r>
              <a:rPr lang="zh-CN" altLang="en-US" sz="2000" dirty="0"/>
              <a:t>采用搜索引擎，全文检索。</a:t>
            </a:r>
          </a:p>
          <a:p>
            <a:r>
              <a:rPr lang="en-US" altLang="zh-CN" sz="2000" dirty="0" err="1"/>
              <a:t>Interlib</a:t>
            </a:r>
            <a:r>
              <a:rPr lang="zh-CN" altLang="en-US" sz="2000" dirty="0"/>
              <a:t>系统支持多条件组配检索，模糊检索，二次检索（在检索结果中再次查询），任意词检索等多种检索方式，支持检索结果排序。</a:t>
            </a:r>
          </a:p>
          <a:p>
            <a:r>
              <a:rPr lang="en-US" altLang="zh-CN" sz="2000" dirty="0" err="1"/>
              <a:t>Interlib</a:t>
            </a:r>
            <a:r>
              <a:rPr lang="zh-CN" altLang="en-US" sz="2000" dirty="0"/>
              <a:t>采用查询优化技术，除充分利用</a:t>
            </a:r>
            <a:r>
              <a:rPr lang="en-US" altLang="zh-CN" sz="2000" dirty="0"/>
              <a:t>B+</a:t>
            </a:r>
            <a:r>
              <a:rPr lang="zh-CN" altLang="en-US" sz="2000" dirty="0"/>
              <a:t>树索引外，并采用多种辅助索引优化策略，缓存技术，在百万级的书目记录下，系统无论采用何种查询方式，毫秒级响应。</a:t>
            </a:r>
          </a:p>
          <a:p>
            <a:r>
              <a:rPr lang="zh-CN" altLang="en-US" sz="2000" dirty="0"/>
              <a:t>缓存机制，提高系统的性能，缓存的对象加到</a:t>
            </a:r>
            <a:r>
              <a:rPr lang="en-US" altLang="zh-CN" sz="2000" dirty="0" err="1"/>
              <a:t>HashMap</a:t>
            </a:r>
            <a:r>
              <a:rPr lang="zh-CN" altLang="en-US" sz="2000" dirty="0"/>
              <a:t>，用两个</a:t>
            </a:r>
            <a:r>
              <a:rPr lang="en-US" altLang="zh-CN" sz="2000" dirty="0" err="1"/>
              <a:t>LinkedListedlist</a:t>
            </a:r>
            <a:r>
              <a:rPr lang="zh-CN" altLang="en-US" sz="2000" dirty="0"/>
              <a:t>双向链表分别维持着缓存对象和每个缓存对象的生命周期。</a:t>
            </a:r>
          </a:p>
          <a:p>
            <a:r>
              <a:rPr lang="en-US" altLang="zh-CN" sz="2000" dirty="0" err="1"/>
              <a:t>Interlib</a:t>
            </a:r>
            <a:r>
              <a:rPr lang="zh-CN" altLang="en-US" sz="2000" dirty="0"/>
              <a:t>系统实现任意词模糊查询和按字段检索方式，突破图书馆系统对</a:t>
            </a:r>
            <a:r>
              <a:rPr lang="en-US" altLang="zh-CN" sz="2000" dirty="0"/>
              <a:t>MARC</a:t>
            </a:r>
            <a:r>
              <a:rPr lang="zh-CN" altLang="en-US" sz="2000" dirty="0"/>
              <a:t>字段建索引无法穷举的限制。</a:t>
            </a:r>
          </a:p>
        </p:txBody>
      </p:sp>
      <p:sp>
        <p:nvSpPr>
          <p:cNvPr id="354311" name="Rectangle 7"/>
          <p:cNvSpPr>
            <a:spLocks noGrp="1" noChangeArrowheads="1"/>
          </p:cNvSpPr>
          <p:nvPr>
            <p:ph type="title"/>
          </p:nvPr>
        </p:nvSpPr>
        <p:spPr>
          <a:noFill/>
          <a:ln/>
        </p:spPr>
        <p:txBody>
          <a:bodyPr/>
          <a:lstStyle/>
          <a:p>
            <a:r>
              <a:rPr lang="zh-CN" altLang="en-US"/>
              <a:t>特点</a:t>
            </a:r>
            <a:r>
              <a:rPr lang="en-US" altLang="zh-CN"/>
              <a:t>7</a:t>
            </a:r>
            <a:r>
              <a:rPr lang="zh-CN" altLang="en-US"/>
              <a:t>：领先的检索技术</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p:cNvSpPr>
          <p:nvPr>
            <p:ph type="body" idx="1"/>
          </p:nvPr>
        </p:nvSpPr>
        <p:spPr>
          <a:xfrm>
            <a:off x="457200" y="1628775"/>
            <a:ext cx="8218488" cy="4464050"/>
          </a:xfrm>
        </p:spPr>
        <p:txBody>
          <a:bodyPr/>
          <a:lstStyle/>
          <a:p>
            <a:pPr>
              <a:lnSpc>
                <a:spcPct val="130000"/>
              </a:lnSpc>
            </a:pPr>
            <a:r>
              <a:rPr lang="zh-CN" altLang="en-US"/>
              <a:t>每半年推出一个升级包，支持图书馆的最新技术和应用</a:t>
            </a:r>
          </a:p>
          <a:p>
            <a:pPr>
              <a:lnSpc>
                <a:spcPct val="130000"/>
              </a:lnSpc>
            </a:pPr>
            <a:r>
              <a:rPr lang="zh-CN" altLang="en-US"/>
              <a:t>符合图书馆的发展和技术潮流</a:t>
            </a:r>
          </a:p>
          <a:p>
            <a:pPr>
              <a:lnSpc>
                <a:spcPct val="130000"/>
              </a:lnSpc>
            </a:pPr>
            <a:r>
              <a:rPr lang="zh-CN" altLang="en-US"/>
              <a:t>功能的完善和升级</a:t>
            </a:r>
          </a:p>
          <a:p>
            <a:pPr>
              <a:lnSpc>
                <a:spcPct val="130000"/>
              </a:lnSpc>
            </a:pPr>
            <a:r>
              <a:rPr lang="zh-CN" altLang="en-US"/>
              <a:t>现场支持，解决用户的紧急</a:t>
            </a:r>
            <a:r>
              <a:rPr lang="zh-CN" altLang="en-US" smtClean="0"/>
              <a:t>问题</a:t>
            </a:r>
            <a:endParaRPr lang="en-US" altLang="zh-CN" smtClean="0"/>
          </a:p>
          <a:p>
            <a:pPr>
              <a:lnSpc>
                <a:spcPct val="130000"/>
              </a:lnSpc>
            </a:pPr>
            <a:r>
              <a:rPr lang="zh-CN" altLang="en-US" smtClean="0"/>
              <a:t>项目合作</a:t>
            </a:r>
            <a:endParaRPr lang="zh-CN" altLang="en-US"/>
          </a:p>
        </p:txBody>
      </p:sp>
      <p:sp>
        <p:nvSpPr>
          <p:cNvPr id="360451" name="Rectangle 3"/>
          <p:cNvSpPr>
            <a:spLocks noGrp="1" noChangeArrowheads="1"/>
          </p:cNvSpPr>
          <p:nvPr>
            <p:ph type="title"/>
          </p:nvPr>
        </p:nvSpPr>
        <p:spPr>
          <a:noFill/>
          <a:ln/>
        </p:spPr>
        <p:txBody>
          <a:bodyPr/>
          <a:lstStyle/>
          <a:p>
            <a:r>
              <a:rPr lang="zh-CN" altLang="en-US"/>
              <a:t>特点</a:t>
            </a:r>
            <a:r>
              <a:rPr lang="en-US" altLang="zh-CN"/>
              <a:t>8</a:t>
            </a:r>
            <a:r>
              <a:rPr lang="zh-CN" altLang="en-US"/>
              <a:t>：升级与服务</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r>
              <a:rPr lang="zh-CN" altLang="en-US"/>
              <a:t>特点</a:t>
            </a:r>
            <a:r>
              <a:rPr lang="en-US" altLang="zh-CN"/>
              <a:t>9</a:t>
            </a:r>
            <a:r>
              <a:rPr lang="zh-CN" altLang="en-US"/>
              <a:t>：集群管理、通借通还</a:t>
            </a:r>
          </a:p>
        </p:txBody>
      </p:sp>
      <p:sp>
        <p:nvSpPr>
          <p:cNvPr id="48131" name="Rectangle 3"/>
          <p:cNvSpPr>
            <a:spLocks noGrp="1"/>
          </p:cNvSpPr>
          <p:nvPr>
            <p:ph type="body" idx="1"/>
          </p:nvPr>
        </p:nvSpPr>
        <p:spPr>
          <a:xfrm>
            <a:off x="457200" y="1412875"/>
            <a:ext cx="8218488" cy="4679950"/>
          </a:xfrm>
        </p:spPr>
        <p:txBody>
          <a:bodyPr/>
          <a:lstStyle/>
          <a:p>
            <a:r>
              <a:rPr lang="zh-CN" altLang="en-US"/>
              <a:t>通过</a:t>
            </a:r>
            <a:r>
              <a:rPr lang="en-US" altLang="zh-CN"/>
              <a:t>Internet</a:t>
            </a:r>
            <a:r>
              <a:rPr lang="zh-CN" altLang="en-US"/>
              <a:t>网络将各分馆联合起来，组成一个区域性的虚拟图书馆</a:t>
            </a:r>
          </a:p>
          <a:p>
            <a:r>
              <a:rPr lang="zh-CN" altLang="en-US"/>
              <a:t>建立一个区域图书馆群的电子化、数字化、网络化信息空间</a:t>
            </a:r>
          </a:p>
          <a:p>
            <a:r>
              <a:rPr lang="zh-CN" altLang="en-US"/>
              <a:t>以技术为依托建设图书馆集群管理体系，变图书馆间条块分割为紧密结合</a:t>
            </a:r>
          </a:p>
          <a:p>
            <a:r>
              <a:rPr lang="zh-CN" altLang="en-US"/>
              <a:t>资源共享，构建图书馆联合服务体系</a:t>
            </a:r>
          </a:p>
          <a:p>
            <a:r>
              <a:rPr lang="zh-CN" altLang="zh-CN"/>
              <a:t>整合图书馆群的文献、数字化资源信息</a:t>
            </a:r>
            <a:r>
              <a:rPr lang="zh-CN" altLang="en-US"/>
              <a:t>，提供多层次图书馆群联合服务</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p:nvPr>
        </p:nvSpPr>
        <p:spPr/>
        <p:txBody>
          <a:bodyPr/>
          <a:lstStyle/>
          <a:p>
            <a:r>
              <a:rPr lang="zh-CN" altLang="en-US"/>
              <a:t>特点</a:t>
            </a:r>
            <a:r>
              <a:rPr lang="en-US" altLang="zh-CN"/>
              <a:t>10</a:t>
            </a:r>
            <a:r>
              <a:rPr lang="zh-CN" altLang="en-US" smtClean="0"/>
              <a:t>：联盟：分布式</a:t>
            </a:r>
            <a:r>
              <a:rPr lang="zh-CN" altLang="en-US"/>
              <a:t>松散耦合</a:t>
            </a:r>
          </a:p>
        </p:txBody>
      </p:sp>
      <p:sp>
        <p:nvSpPr>
          <p:cNvPr id="91139" name="Rectangle 3"/>
          <p:cNvSpPr>
            <a:spLocks noGrp="1"/>
          </p:cNvSpPr>
          <p:nvPr>
            <p:ph type="body" idx="1"/>
          </p:nvPr>
        </p:nvSpPr>
        <p:spPr>
          <a:xfrm>
            <a:off x="457200" y="1341438"/>
            <a:ext cx="8218488" cy="4751387"/>
          </a:xfrm>
        </p:spPr>
        <p:txBody>
          <a:bodyPr/>
          <a:lstStyle/>
          <a:p>
            <a:pPr>
              <a:lnSpc>
                <a:spcPct val="130000"/>
              </a:lnSpc>
            </a:pPr>
            <a:r>
              <a:rPr lang="zh-CN" altLang="en-US"/>
              <a:t>在分布式的多</a:t>
            </a:r>
            <a:r>
              <a:rPr lang="zh-CN" altLang="en-US" smtClean="0"/>
              <a:t>个图书馆，</a:t>
            </a:r>
            <a:r>
              <a:rPr lang="zh-CN" altLang="en-US"/>
              <a:t>可以通过</a:t>
            </a:r>
            <a:r>
              <a:rPr lang="en-US" altLang="zh-CN"/>
              <a:t>Interlib</a:t>
            </a:r>
            <a:r>
              <a:rPr lang="zh-CN" altLang="en-US"/>
              <a:t>系统提供的基于分布式计算模块</a:t>
            </a:r>
            <a:r>
              <a:rPr lang="zh-CN" altLang="en-US" smtClean="0"/>
              <a:t>连接，实现图书馆联盟</a:t>
            </a:r>
            <a:endParaRPr lang="zh-CN" altLang="en-US"/>
          </a:p>
          <a:p>
            <a:pPr>
              <a:lnSpc>
                <a:spcPct val="130000"/>
              </a:lnSpc>
            </a:pPr>
            <a:r>
              <a:rPr lang="zh-CN" altLang="en-US"/>
              <a:t>基于分布式计算模块，从</a:t>
            </a:r>
            <a:r>
              <a:rPr lang="zh-CN" altLang="en-US" smtClean="0"/>
              <a:t>一个单独个体扩大</a:t>
            </a:r>
            <a:r>
              <a:rPr lang="zh-CN" altLang="en-US"/>
              <a:t>到多</a:t>
            </a:r>
            <a:r>
              <a:rPr lang="zh-CN" altLang="en-US" smtClean="0"/>
              <a:t>个图书馆，实现联盟范围内的</a:t>
            </a:r>
            <a:r>
              <a:rPr lang="zh-CN" altLang="en-US"/>
              <a:t>资源共享</a:t>
            </a:r>
          </a:p>
          <a:p>
            <a:pPr>
              <a:lnSpc>
                <a:spcPct val="130000"/>
              </a:lnSpc>
            </a:pPr>
            <a:r>
              <a:rPr lang="zh-CN" altLang="en-US"/>
              <a:t>读者可以</a:t>
            </a:r>
            <a:r>
              <a:rPr lang="zh-CN" altLang="en-US" smtClean="0"/>
              <a:t>跨图书馆享受</a:t>
            </a:r>
            <a:r>
              <a:rPr lang="zh-CN" altLang="en-US"/>
              <a:t>服务，可以在多个</a:t>
            </a:r>
            <a:r>
              <a:rPr lang="zh-CN" altLang="en-US" smtClean="0"/>
              <a:t>图书馆开展</a:t>
            </a:r>
            <a:r>
              <a:rPr lang="zh-CN" altLang="en-US"/>
              <a:t>横向合作</a:t>
            </a:r>
          </a:p>
          <a:p>
            <a:pPr>
              <a:lnSpc>
                <a:spcPct val="130000"/>
              </a:lnSpc>
            </a:pPr>
            <a:r>
              <a:rPr lang="zh-CN" altLang="en-US"/>
              <a:t>应用集成，与单系统使用方式一致，降低应用复杂度</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特点</a:t>
            </a:r>
            <a:r>
              <a:rPr lang="en-US" altLang="zh-CN" dirty="0" smtClean="0"/>
              <a:t>11</a:t>
            </a:r>
            <a:r>
              <a:rPr lang="zh-CN" altLang="en-US" dirty="0" smtClean="0"/>
              <a:t>：</a:t>
            </a:r>
            <a:r>
              <a:rPr lang="zh-CN" altLang="en-US" dirty="0" smtClean="0"/>
              <a:t>国际版，多语言界面</a:t>
            </a:r>
            <a:endParaRPr lang="zh-CN" altLang="en-US" dirty="0"/>
          </a:p>
        </p:txBody>
      </p:sp>
      <p:grpSp>
        <p:nvGrpSpPr>
          <p:cNvPr id="3" name="组合 4"/>
          <p:cNvGrpSpPr/>
          <p:nvPr/>
        </p:nvGrpSpPr>
        <p:grpSpPr>
          <a:xfrm>
            <a:off x="827584" y="1988840"/>
            <a:ext cx="7416824" cy="4248472"/>
            <a:chOff x="1187624" y="1412776"/>
            <a:chExt cx="6837784" cy="4104456"/>
          </a:xfrm>
        </p:grpSpPr>
        <p:pic>
          <p:nvPicPr>
            <p:cNvPr id="2050" name="Picture 2"/>
            <p:cNvPicPr>
              <a:picLocks noChangeAspect="1" noChangeArrowheads="1"/>
            </p:cNvPicPr>
            <p:nvPr/>
          </p:nvPicPr>
          <p:blipFill>
            <a:blip r:embed="rId2" cstate="print"/>
            <a:srcRect b="19965"/>
            <a:stretch>
              <a:fillRect/>
            </a:stretch>
          </p:blipFill>
          <p:spPr bwMode="auto">
            <a:xfrm>
              <a:off x="1187624" y="1412776"/>
              <a:ext cx="6837784" cy="4104456"/>
            </a:xfrm>
            <a:prstGeom prst="rect">
              <a:avLst/>
            </a:prstGeom>
            <a:noFill/>
            <a:ln w="9525">
              <a:solidFill>
                <a:schemeClr val="bg2"/>
              </a:solidFill>
              <a:miter lim="800000"/>
              <a:headEnd/>
              <a:tailEnd/>
            </a:ln>
          </p:spPr>
        </p:pic>
        <p:sp>
          <p:nvSpPr>
            <p:cNvPr id="4" name="矩形 3"/>
            <p:cNvSpPr/>
            <p:nvPr/>
          </p:nvSpPr>
          <p:spPr bwMode="auto">
            <a:xfrm>
              <a:off x="4067944" y="1484784"/>
              <a:ext cx="2088232" cy="216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smtClean="0">
                <a:ln>
                  <a:noFill/>
                </a:ln>
                <a:solidFill>
                  <a:schemeClr val="tx1"/>
                </a:solidFill>
                <a:effectLst/>
                <a:latin typeface="Tahoma" pitchFamily="34" charset="0"/>
                <a:ea typeface="宋体" pitchFamily="2" charset="-122"/>
              </a:endParaRPr>
            </a:p>
          </p:txBody>
        </p:sp>
      </p:grpSp>
      <p:sp>
        <p:nvSpPr>
          <p:cNvPr id="6" name="Text Box 5"/>
          <p:cNvSpPr txBox="1">
            <a:spLocks noChangeArrowheads="1"/>
          </p:cNvSpPr>
          <p:nvPr/>
        </p:nvSpPr>
        <p:spPr bwMode="auto">
          <a:xfrm>
            <a:off x="539552" y="908724"/>
            <a:ext cx="8135938" cy="830958"/>
          </a:xfrm>
          <a:prstGeom prst="rect">
            <a:avLst/>
          </a:prstGeom>
          <a:noFill/>
          <a:ln w="9525" algn="ctr">
            <a:noFill/>
            <a:miter lim="800000"/>
            <a:headEnd/>
            <a:tailEnd/>
          </a:ln>
        </p:spPr>
        <p:txBody>
          <a:bodyPr lIns="91404" tIns="45701" rIns="91404" bIns="45701">
            <a:spAutoFit/>
          </a:bodyPr>
          <a:lstStyle/>
          <a:p>
            <a:pPr marL="342763" indent="-342763">
              <a:lnSpc>
                <a:spcPct val="120000"/>
              </a:lnSpc>
              <a:spcBef>
                <a:spcPct val="30000"/>
              </a:spcBef>
              <a:buClr>
                <a:srgbClr val="FF9900"/>
              </a:buClr>
              <a:buSzPct val="80000"/>
              <a:buFont typeface="Wingdings" pitchFamily="2" charset="2"/>
              <a:buChar char="v"/>
            </a:pPr>
            <a:r>
              <a:rPr lang="zh-CN" altLang="en-US" sz="2000" smtClean="0">
                <a:latin typeface="+mn-lt"/>
                <a:ea typeface="微软雅黑" pitchFamily="34" charset="-122"/>
              </a:rPr>
              <a:t>多语言界面，</a:t>
            </a:r>
            <a:r>
              <a:rPr lang="zh-CN" altLang="en-US" sz="2000" smtClean="0">
                <a:solidFill>
                  <a:srgbClr val="C00000"/>
                </a:solidFill>
                <a:latin typeface="+mn-lt"/>
                <a:ea typeface="微软雅黑" pitchFamily="34" charset="-122"/>
              </a:rPr>
              <a:t>语言字典库</a:t>
            </a:r>
            <a:r>
              <a:rPr lang="zh-CN" altLang="en-US" sz="2000" smtClean="0">
                <a:latin typeface="+mn-lt"/>
                <a:ea typeface="微软雅黑" pitchFamily="34" charset="-122"/>
              </a:rPr>
              <a:t>，可以增加新的语言支持，实现程序无关性</a:t>
            </a:r>
            <a:endParaRPr lang="zh-CN" altLang="en-US" sz="2000">
              <a:latin typeface="+mn-lt"/>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特点</a:t>
            </a:r>
            <a:r>
              <a:rPr lang="en-US" altLang="zh-CN" dirty="0" smtClean="0"/>
              <a:t>12</a:t>
            </a:r>
            <a:r>
              <a:rPr lang="zh-CN" altLang="en-US" dirty="0" smtClean="0"/>
              <a:t>：</a:t>
            </a:r>
            <a:r>
              <a:rPr lang="en-US" altLang="zh-CN" dirty="0" smtClean="0"/>
              <a:t>HTTP</a:t>
            </a:r>
            <a:r>
              <a:rPr lang="zh-CN" altLang="en-US" dirty="0" smtClean="0"/>
              <a:t>协议的客户端</a:t>
            </a:r>
            <a:endParaRPr lang="zh-CN" altLang="en-US" dirty="0"/>
          </a:p>
        </p:txBody>
      </p:sp>
      <p:sp>
        <p:nvSpPr>
          <p:cNvPr id="3" name="内容占位符 2"/>
          <p:cNvSpPr>
            <a:spLocks noGrp="1"/>
          </p:cNvSpPr>
          <p:nvPr>
            <p:ph idx="1"/>
          </p:nvPr>
        </p:nvSpPr>
        <p:spPr/>
        <p:txBody>
          <a:bodyPr/>
          <a:lstStyle/>
          <a:p>
            <a:endParaRPr lang="zh-CN" altLang="en-US"/>
          </a:p>
        </p:txBody>
      </p:sp>
      <p:pic>
        <p:nvPicPr>
          <p:cNvPr id="225283" name="Picture 3" descr="C:\Documents and Settings\David\桌面\查重.jpg"/>
          <p:cNvPicPr>
            <a:picLocks noChangeAspect="1" noChangeArrowheads="1"/>
          </p:cNvPicPr>
          <p:nvPr/>
        </p:nvPicPr>
        <p:blipFill>
          <a:blip r:embed="rId2" cstate="print"/>
          <a:srcRect/>
          <a:stretch>
            <a:fillRect/>
          </a:stretch>
        </p:blipFill>
        <p:spPr bwMode="auto">
          <a:xfrm>
            <a:off x="611560" y="908724"/>
            <a:ext cx="7920880" cy="5633317"/>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特点</a:t>
            </a:r>
            <a:r>
              <a:rPr lang="en-US" altLang="zh-CN" dirty="0" smtClean="0"/>
              <a:t>13</a:t>
            </a:r>
            <a:r>
              <a:rPr lang="zh-CN" altLang="en-US" dirty="0" smtClean="0"/>
              <a:t>：</a:t>
            </a:r>
            <a:r>
              <a:rPr lang="zh-CN" altLang="en-US" dirty="0" smtClean="0"/>
              <a:t>嵌入分类主题词表</a:t>
            </a:r>
            <a:endParaRPr lang="zh-CN" altLang="en-US" dirty="0"/>
          </a:p>
        </p:txBody>
      </p:sp>
      <p:sp>
        <p:nvSpPr>
          <p:cNvPr id="3" name="内容占位符 2"/>
          <p:cNvSpPr>
            <a:spLocks noGrp="1"/>
          </p:cNvSpPr>
          <p:nvPr>
            <p:ph idx="1"/>
          </p:nvPr>
        </p:nvSpPr>
        <p:spPr/>
        <p:txBody>
          <a:bodyPr/>
          <a:lstStyle/>
          <a:p>
            <a:endParaRPr lang="zh-CN" altLang="en-US"/>
          </a:p>
        </p:txBody>
      </p:sp>
      <p:pic>
        <p:nvPicPr>
          <p:cNvPr id="226306" name="Picture 2" descr="C:\Documents and Settings\David\桌面\分类.jpg"/>
          <p:cNvPicPr>
            <a:picLocks noChangeAspect="1" noChangeArrowheads="1"/>
          </p:cNvPicPr>
          <p:nvPr/>
        </p:nvPicPr>
        <p:blipFill>
          <a:blip r:embed="rId2" cstate="print"/>
          <a:srcRect/>
          <a:stretch>
            <a:fillRect/>
          </a:stretch>
        </p:blipFill>
        <p:spPr bwMode="auto">
          <a:xfrm>
            <a:off x="650354" y="908724"/>
            <a:ext cx="7882086" cy="561791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6" name="Rectangle 4"/>
          <p:cNvSpPr>
            <a:spLocks noGrp="1"/>
          </p:cNvSpPr>
          <p:nvPr>
            <p:ph type="body" idx="1"/>
          </p:nvPr>
        </p:nvSpPr>
        <p:spPr>
          <a:xfrm>
            <a:off x="468316" y="1052519"/>
            <a:ext cx="8280400" cy="5329237"/>
          </a:xfrm>
        </p:spPr>
        <p:txBody>
          <a:bodyPr/>
          <a:lstStyle/>
          <a:p>
            <a:pPr>
              <a:lnSpc>
                <a:spcPct val="110000"/>
              </a:lnSpc>
            </a:pPr>
            <a:r>
              <a:rPr kumimoji="1" lang="en-US" altLang="zh-CN"/>
              <a:t>2005</a:t>
            </a:r>
            <a:r>
              <a:rPr kumimoji="1" lang="zh-CN" altLang="en-US"/>
              <a:t>年</a:t>
            </a:r>
            <a:r>
              <a:rPr kumimoji="1" lang="en-US" altLang="zh-CN"/>
              <a:t>5</a:t>
            </a:r>
            <a:r>
              <a:rPr kumimoji="1" lang="zh-CN" altLang="en-US"/>
              <a:t>月，获文化部科学技术成果鉴定</a:t>
            </a:r>
          </a:p>
          <a:p>
            <a:pPr>
              <a:lnSpc>
                <a:spcPct val="110000"/>
              </a:lnSpc>
            </a:pPr>
            <a:r>
              <a:rPr kumimoji="1" lang="en-US" altLang="zh-CN"/>
              <a:t>2005</a:t>
            </a:r>
            <a:r>
              <a:rPr kumimoji="1" lang="zh-CN" altLang="en-US"/>
              <a:t>年</a:t>
            </a:r>
            <a:r>
              <a:rPr kumimoji="1" lang="en-US" altLang="zh-CN"/>
              <a:t>6</a:t>
            </a:r>
            <a:r>
              <a:rPr kumimoji="1" lang="zh-CN" altLang="en-US"/>
              <a:t>月，获得广东省信息产业厅颁发的广东省软件企业资质认定</a:t>
            </a:r>
          </a:p>
          <a:p>
            <a:pPr>
              <a:lnSpc>
                <a:spcPct val="110000"/>
              </a:lnSpc>
            </a:pPr>
            <a:r>
              <a:rPr kumimoji="1" lang="en-US" altLang="zh-CN"/>
              <a:t>2005</a:t>
            </a:r>
            <a:r>
              <a:rPr kumimoji="1" lang="zh-CN" altLang="en-US"/>
              <a:t>年</a:t>
            </a:r>
            <a:r>
              <a:rPr kumimoji="1" lang="en-US" altLang="zh-CN"/>
              <a:t>6</a:t>
            </a:r>
            <a:r>
              <a:rPr kumimoji="1" lang="zh-CN" altLang="en-US"/>
              <a:t>月，</a:t>
            </a:r>
            <a:r>
              <a:rPr kumimoji="1" lang="en-US" altLang="zh-CN"/>
              <a:t>《</a:t>
            </a:r>
            <a:r>
              <a:rPr kumimoji="1" lang="en-US" altLang="zh-CN">
                <a:cs typeface="Arial" charset="0"/>
              </a:rPr>
              <a:t>Interlib</a:t>
            </a:r>
            <a:r>
              <a:rPr kumimoji="1" lang="zh-CN" altLang="en-US"/>
              <a:t>图书馆自动化集群管理系统</a:t>
            </a:r>
            <a:r>
              <a:rPr kumimoji="1" lang="en-US" altLang="zh-CN"/>
              <a:t>》</a:t>
            </a:r>
            <a:r>
              <a:rPr kumimoji="1" lang="zh-CN" altLang="en-US"/>
              <a:t>获得广东省信息产业厅颁发的软件产品资质认定</a:t>
            </a:r>
          </a:p>
          <a:p>
            <a:pPr>
              <a:lnSpc>
                <a:spcPct val="110000"/>
              </a:lnSpc>
            </a:pPr>
            <a:r>
              <a:rPr kumimoji="1" lang="en-US" altLang="zh-CN"/>
              <a:t>2005</a:t>
            </a:r>
            <a:r>
              <a:rPr kumimoji="1" lang="zh-CN" altLang="en-US"/>
              <a:t>年</a:t>
            </a:r>
            <a:r>
              <a:rPr kumimoji="1" lang="en-US" altLang="zh-CN"/>
              <a:t>6</a:t>
            </a:r>
            <a:r>
              <a:rPr kumimoji="1" lang="zh-CN" altLang="en-US"/>
              <a:t>月，在</a:t>
            </a:r>
            <a:r>
              <a:rPr kumimoji="1" lang="en-US" altLang="zh-CN"/>
              <a:t>Intel</a:t>
            </a:r>
            <a:r>
              <a:rPr kumimoji="1" lang="zh-CN" altLang="en-US"/>
              <a:t>中国测试实验室通过了严格的压力测试和性能测试</a:t>
            </a:r>
          </a:p>
          <a:p>
            <a:pPr>
              <a:lnSpc>
                <a:spcPct val="110000"/>
              </a:lnSpc>
            </a:pPr>
            <a:r>
              <a:rPr kumimoji="1" lang="en-US" altLang="zh-CN"/>
              <a:t>2007</a:t>
            </a:r>
            <a:r>
              <a:rPr kumimoji="1" lang="zh-CN" altLang="en-US"/>
              <a:t>年获第二届文化部创新奖</a:t>
            </a:r>
          </a:p>
          <a:p>
            <a:pPr>
              <a:lnSpc>
                <a:spcPct val="110000"/>
              </a:lnSpc>
            </a:pPr>
            <a:r>
              <a:rPr kumimoji="1" lang="en-US" altLang="zh-CN"/>
              <a:t>2008</a:t>
            </a:r>
            <a:r>
              <a:rPr kumimoji="1" lang="zh-CN" altLang="en-US"/>
              <a:t>年通过高新技术企业</a:t>
            </a:r>
            <a:r>
              <a:rPr kumimoji="1" lang="zh-CN" altLang="en-US" smtClean="0"/>
              <a:t>认证</a:t>
            </a:r>
            <a:endParaRPr kumimoji="1" lang="en-US" altLang="zh-CN" smtClean="0"/>
          </a:p>
          <a:p>
            <a:pPr>
              <a:lnSpc>
                <a:spcPct val="110000"/>
              </a:lnSpc>
            </a:pPr>
            <a:r>
              <a:rPr kumimoji="1" lang="en-US" altLang="zh-CN" smtClean="0"/>
              <a:t>2005</a:t>
            </a:r>
            <a:r>
              <a:rPr kumimoji="1" lang="zh-CN" altLang="en-US" smtClean="0"/>
              <a:t>至今，</a:t>
            </a:r>
            <a:r>
              <a:rPr lang="zh-CN" altLang="en-US" smtClean="0"/>
              <a:t>具备</a:t>
            </a:r>
            <a:r>
              <a:rPr lang="en-US" smtClean="0"/>
              <a:t>15</a:t>
            </a:r>
            <a:r>
              <a:rPr lang="zh-CN" altLang="en-US" smtClean="0"/>
              <a:t>项著作权证书</a:t>
            </a:r>
            <a:endParaRPr kumimoji="1" lang="zh-CN" altLang="en-US"/>
          </a:p>
        </p:txBody>
      </p:sp>
      <p:pic>
        <p:nvPicPr>
          <p:cNvPr id="264194" name="Picture 2" descr="intel">
            <a:hlinkClick r:id="rId3"/>
          </p:cNvPr>
          <p:cNvPicPr>
            <a:picLocks noChangeAspect="1" noChangeArrowheads="1"/>
          </p:cNvPicPr>
          <p:nvPr/>
        </p:nvPicPr>
        <p:blipFill>
          <a:blip r:embed="rId4" cstate="print"/>
          <a:srcRect t="11961" b="20392"/>
          <a:stretch>
            <a:fillRect/>
          </a:stretch>
        </p:blipFill>
        <p:spPr bwMode="auto">
          <a:xfrm>
            <a:off x="6732588" y="3860800"/>
            <a:ext cx="857250" cy="547688"/>
          </a:xfrm>
          <a:prstGeom prst="rect">
            <a:avLst/>
          </a:prstGeom>
          <a:noFill/>
        </p:spPr>
      </p:pic>
      <p:sp>
        <p:nvSpPr>
          <p:cNvPr id="264195" name="Rectangle 3"/>
          <p:cNvSpPr>
            <a:spLocks noGrp="1"/>
          </p:cNvSpPr>
          <p:nvPr>
            <p:ph type="title"/>
          </p:nvPr>
        </p:nvSpPr>
        <p:spPr/>
        <p:txBody>
          <a:bodyPr/>
          <a:lstStyle/>
          <a:p>
            <a:r>
              <a:rPr lang="zh-CN" altLang="en-US"/>
              <a:t>获奖情况</a:t>
            </a:r>
          </a:p>
        </p:txBody>
      </p:sp>
      <p:pic>
        <p:nvPicPr>
          <p:cNvPr id="264197" name="Picture 5"/>
          <p:cNvPicPr>
            <a:picLocks noChangeAspect="1" noChangeArrowheads="1"/>
          </p:cNvPicPr>
          <p:nvPr/>
        </p:nvPicPr>
        <p:blipFill>
          <a:blip r:embed="rId5" cstate="print"/>
          <a:srcRect/>
          <a:stretch>
            <a:fillRect/>
          </a:stretch>
        </p:blipFill>
        <p:spPr bwMode="auto">
          <a:xfrm>
            <a:off x="5795965" y="3933825"/>
            <a:ext cx="738187" cy="414338"/>
          </a:xfrm>
          <a:prstGeom prst="rect">
            <a:avLst/>
          </a:prstGeom>
          <a:noFill/>
          <a:ln w="9525">
            <a:noFill/>
            <a:miter lim="800000"/>
            <a:headEnd/>
            <a:tailEnd/>
          </a:ln>
          <a:effectLst/>
        </p:spPr>
      </p:pic>
      <p:sp>
        <p:nvSpPr>
          <p:cNvPr id="264198" name="Rectangle 6"/>
          <p:cNvSpPr>
            <a:spLocks/>
          </p:cNvSpPr>
          <p:nvPr/>
        </p:nvSpPr>
        <p:spPr bwMode="auto">
          <a:xfrm>
            <a:off x="468313" y="1196976"/>
            <a:ext cx="7848600" cy="582613"/>
          </a:xfrm>
          <a:prstGeom prst="rect">
            <a:avLst/>
          </a:prstGeom>
          <a:noFill/>
          <a:ln w="9525">
            <a:noFill/>
            <a:miter lim="800000"/>
            <a:headEnd/>
            <a:tailEnd/>
          </a:ln>
        </p:spPr>
        <p:txBody>
          <a:bodyPr lIns="91386" tIns="45692" rIns="91386" bIns="45692" anchor="ctr"/>
          <a:lstStyle/>
          <a:p>
            <a:endParaRPr lang="zh-CN" altLang="zh-CN" sz="360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52" name="Picture 10" descr="soft7"/>
          <p:cNvPicPr>
            <a:picLocks noChangeAspect="1" noChangeArrowheads="1"/>
          </p:cNvPicPr>
          <p:nvPr/>
        </p:nvPicPr>
        <p:blipFill>
          <a:blip r:embed="rId3" cstate="print"/>
          <a:srcRect/>
          <a:stretch>
            <a:fillRect/>
          </a:stretch>
        </p:blipFill>
        <p:spPr bwMode="auto">
          <a:xfrm>
            <a:off x="2281241" y="5300663"/>
            <a:ext cx="1408112" cy="1628775"/>
          </a:xfrm>
          <a:prstGeom prst="rect">
            <a:avLst/>
          </a:prstGeom>
          <a:noFill/>
          <a:ln w="9525">
            <a:noFill/>
            <a:miter lim="800000"/>
            <a:headEnd/>
            <a:tailEnd/>
          </a:ln>
        </p:spPr>
      </p:pic>
      <p:grpSp>
        <p:nvGrpSpPr>
          <p:cNvPr id="367653" name="Group 37"/>
          <p:cNvGrpSpPr>
            <a:grpSpLocks/>
          </p:cNvGrpSpPr>
          <p:nvPr/>
        </p:nvGrpSpPr>
        <p:grpSpPr bwMode="auto">
          <a:xfrm>
            <a:off x="608019" y="4336646"/>
            <a:ext cx="7851775" cy="71438"/>
            <a:chOff x="385" y="1661"/>
            <a:chExt cx="4946" cy="45"/>
          </a:xfrm>
        </p:grpSpPr>
        <p:sp>
          <p:nvSpPr>
            <p:cNvPr id="367654" name="Rectangle 38"/>
            <p:cNvSpPr>
              <a:spLocks noChangeArrowheads="1"/>
            </p:cNvSpPr>
            <p:nvPr/>
          </p:nvSpPr>
          <p:spPr bwMode="auto">
            <a:xfrm>
              <a:off x="385" y="1661"/>
              <a:ext cx="136" cy="45"/>
            </a:xfrm>
            <a:prstGeom prst="rect">
              <a:avLst/>
            </a:prstGeom>
            <a:solidFill>
              <a:srgbClr val="FF9900"/>
            </a:solidFill>
            <a:ln w="9525">
              <a:noFill/>
              <a:miter lim="800000"/>
              <a:headEnd/>
              <a:tailEnd/>
            </a:ln>
            <a:effectLst/>
          </p:spPr>
          <p:txBody>
            <a:bodyPr wrap="none" anchor="ctr"/>
            <a:lstStyle/>
            <a:p>
              <a:endParaRPr lang="zh-CN" altLang="en-US"/>
            </a:p>
          </p:txBody>
        </p:sp>
        <p:sp>
          <p:nvSpPr>
            <p:cNvPr id="367655" name="Line 39"/>
            <p:cNvSpPr>
              <a:spLocks noChangeShapeType="1"/>
            </p:cNvSpPr>
            <p:nvPr/>
          </p:nvSpPr>
          <p:spPr bwMode="auto">
            <a:xfrm>
              <a:off x="387" y="1663"/>
              <a:ext cx="4944" cy="0"/>
            </a:xfrm>
            <a:prstGeom prst="line">
              <a:avLst/>
            </a:prstGeom>
            <a:noFill/>
            <a:ln w="9525">
              <a:solidFill>
                <a:srgbClr val="808080"/>
              </a:solidFill>
              <a:round/>
              <a:headEnd/>
              <a:tailEnd/>
            </a:ln>
            <a:effectLst/>
          </p:spPr>
          <p:txBody>
            <a:bodyPr/>
            <a:lstStyle/>
            <a:p>
              <a:endParaRPr lang="zh-CN" altLang="en-US"/>
            </a:p>
          </p:txBody>
        </p:sp>
      </p:grpSp>
      <p:sp>
        <p:nvSpPr>
          <p:cNvPr id="367656" name="Rectangle 40"/>
          <p:cNvSpPr>
            <a:spLocks noGrp="1" noChangeArrowheads="1"/>
          </p:cNvSpPr>
          <p:nvPr>
            <p:ph type="body" idx="1"/>
          </p:nvPr>
        </p:nvSpPr>
        <p:spPr>
          <a:xfrm>
            <a:off x="827088" y="1196879"/>
            <a:ext cx="2228850" cy="3744293"/>
          </a:xfrm>
          <a:noFill/>
          <a:ln/>
        </p:spPr>
        <p:txBody>
          <a:bodyPr/>
          <a:lstStyle/>
          <a:p>
            <a:pPr>
              <a:lnSpc>
                <a:spcPct val="120000"/>
              </a:lnSpc>
              <a:spcBef>
                <a:spcPct val="0"/>
              </a:spcBef>
              <a:buFontTx/>
              <a:buNone/>
            </a:pPr>
            <a:r>
              <a:rPr lang="en-US" altLang="zh-CN">
                <a:solidFill>
                  <a:schemeClr val="bg1"/>
                </a:solidFill>
                <a:latin typeface="微软雅黑" pitchFamily="34" charset="-122"/>
                <a:cs typeface="Arial" charset="0"/>
              </a:rPr>
              <a:t>1  </a:t>
            </a:r>
            <a:r>
              <a:rPr lang="zh-CN" altLang="en-US">
                <a:solidFill>
                  <a:schemeClr val="bg1"/>
                </a:solidFill>
                <a:latin typeface="微软雅黑" pitchFamily="34" charset="-122"/>
                <a:cs typeface="Arial" charset="0"/>
              </a:rPr>
              <a:t>公司简介</a:t>
            </a:r>
          </a:p>
          <a:p>
            <a:pPr>
              <a:lnSpc>
                <a:spcPct val="120000"/>
              </a:lnSpc>
              <a:spcBef>
                <a:spcPct val="0"/>
              </a:spcBef>
              <a:buFontTx/>
              <a:buNone/>
            </a:pPr>
            <a:r>
              <a:rPr lang="en-US" altLang="zh-CN" smtClean="0">
                <a:solidFill>
                  <a:schemeClr val="bg1"/>
                </a:solidFill>
                <a:latin typeface="微软雅黑" pitchFamily="34" charset="-122"/>
                <a:cs typeface="Arial" charset="0"/>
              </a:rPr>
              <a:t>2  </a:t>
            </a:r>
            <a:r>
              <a:rPr lang="zh-CN" altLang="en-US" smtClean="0">
                <a:solidFill>
                  <a:schemeClr val="bg1"/>
                </a:solidFill>
                <a:latin typeface="微软雅黑" pitchFamily="34" charset="-122"/>
                <a:cs typeface="Arial" charset="0"/>
              </a:rPr>
              <a:t>服务</a:t>
            </a:r>
            <a:r>
              <a:rPr lang="zh-CN" altLang="en-US">
                <a:solidFill>
                  <a:schemeClr val="bg1"/>
                </a:solidFill>
                <a:latin typeface="微软雅黑" pitchFamily="34" charset="-122"/>
                <a:cs typeface="Arial" charset="0"/>
              </a:rPr>
              <a:t>体系</a:t>
            </a:r>
          </a:p>
          <a:p>
            <a:pPr>
              <a:lnSpc>
                <a:spcPct val="120000"/>
              </a:lnSpc>
              <a:spcBef>
                <a:spcPct val="0"/>
              </a:spcBef>
              <a:buFontTx/>
              <a:buNone/>
            </a:pPr>
            <a:r>
              <a:rPr lang="en-US" altLang="zh-CN" smtClean="0">
                <a:solidFill>
                  <a:schemeClr val="bg1"/>
                </a:solidFill>
                <a:latin typeface="微软雅黑" pitchFamily="34" charset="-122"/>
                <a:cs typeface="Arial" charset="0"/>
              </a:rPr>
              <a:t>3  </a:t>
            </a:r>
            <a:r>
              <a:rPr lang="zh-CN" altLang="en-US" smtClean="0">
                <a:solidFill>
                  <a:schemeClr val="bg1"/>
                </a:solidFill>
                <a:latin typeface="微软雅黑" pitchFamily="34" charset="-122"/>
                <a:cs typeface="Arial" charset="0"/>
              </a:rPr>
              <a:t>产品体系</a:t>
            </a:r>
            <a:endParaRPr lang="zh-CN" altLang="en-US">
              <a:solidFill>
                <a:schemeClr val="bg1"/>
              </a:solidFill>
              <a:latin typeface="微软雅黑" pitchFamily="34" charset="-122"/>
              <a:cs typeface="Arial" charset="0"/>
            </a:endParaRPr>
          </a:p>
          <a:p>
            <a:pPr>
              <a:lnSpc>
                <a:spcPct val="120000"/>
              </a:lnSpc>
              <a:spcBef>
                <a:spcPct val="0"/>
              </a:spcBef>
              <a:buFontTx/>
              <a:buNone/>
            </a:pPr>
            <a:r>
              <a:rPr lang="en-US" altLang="zh-CN" smtClean="0">
                <a:solidFill>
                  <a:schemeClr val="bg1"/>
                </a:solidFill>
                <a:latin typeface="微软雅黑" pitchFamily="34" charset="-122"/>
                <a:cs typeface="Arial" charset="0"/>
              </a:rPr>
              <a:t>4  </a:t>
            </a:r>
            <a:r>
              <a:rPr lang="zh-CN" altLang="en-US">
                <a:solidFill>
                  <a:schemeClr val="bg1"/>
                </a:solidFill>
                <a:latin typeface="微软雅黑" pitchFamily="34" charset="-122"/>
                <a:cs typeface="Arial" charset="0"/>
              </a:rPr>
              <a:t>技术架构</a:t>
            </a:r>
          </a:p>
          <a:p>
            <a:pPr>
              <a:lnSpc>
                <a:spcPct val="120000"/>
              </a:lnSpc>
              <a:spcBef>
                <a:spcPct val="0"/>
              </a:spcBef>
              <a:buFontTx/>
              <a:buNone/>
            </a:pPr>
            <a:r>
              <a:rPr lang="en-US" altLang="zh-CN" smtClean="0">
                <a:solidFill>
                  <a:schemeClr val="bg1"/>
                </a:solidFill>
                <a:latin typeface="微软雅黑" pitchFamily="34" charset="-122"/>
                <a:cs typeface="Arial" charset="0"/>
              </a:rPr>
              <a:t>5  </a:t>
            </a:r>
            <a:r>
              <a:rPr lang="zh-CN" altLang="en-US">
                <a:solidFill>
                  <a:schemeClr val="bg1"/>
                </a:solidFill>
                <a:latin typeface="微软雅黑" pitchFamily="34" charset="-122"/>
                <a:cs typeface="Arial" charset="0"/>
              </a:rPr>
              <a:t>技术优势</a:t>
            </a:r>
          </a:p>
          <a:p>
            <a:pPr>
              <a:lnSpc>
                <a:spcPct val="120000"/>
              </a:lnSpc>
              <a:spcBef>
                <a:spcPct val="0"/>
              </a:spcBef>
              <a:buFontTx/>
              <a:buNone/>
            </a:pPr>
            <a:endParaRPr lang="zh-CN" altLang="en-US">
              <a:solidFill>
                <a:schemeClr val="bg1"/>
              </a:solidFill>
              <a:latin typeface="微软雅黑" pitchFamily="34" charset="-122"/>
              <a:cs typeface="Arial" charset="0"/>
            </a:endParaRPr>
          </a:p>
          <a:p>
            <a:pPr>
              <a:lnSpc>
                <a:spcPct val="120000"/>
              </a:lnSpc>
              <a:spcBef>
                <a:spcPct val="0"/>
              </a:spcBef>
              <a:buFontTx/>
              <a:buNone/>
            </a:pPr>
            <a:r>
              <a:rPr lang="en-US" altLang="zh-CN" smtClean="0">
                <a:solidFill>
                  <a:schemeClr val="bg1"/>
                </a:solidFill>
                <a:latin typeface="微软雅黑" pitchFamily="34" charset="-122"/>
                <a:cs typeface="Arial" charset="0"/>
              </a:rPr>
              <a:t>8  </a:t>
            </a:r>
            <a:r>
              <a:rPr lang="zh-CN" altLang="en-US" smtClean="0">
                <a:solidFill>
                  <a:schemeClr val="bg1"/>
                </a:solidFill>
                <a:latin typeface="微软雅黑" pitchFamily="34" charset="-122"/>
                <a:cs typeface="Arial" charset="0"/>
              </a:rPr>
              <a:t>开放性</a:t>
            </a:r>
            <a:endParaRPr lang="en-US" altLang="zh-CN">
              <a:solidFill>
                <a:schemeClr val="bg1"/>
              </a:solidFill>
              <a:latin typeface="微软雅黑" pitchFamily="34" charset="-122"/>
              <a:cs typeface="Arial" charset="0"/>
            </a:endParaRPr>
          </a:p>
        </p:txBody>
      </p:sp>
      <p:sp>
        <p:nvSpPr>
          <p:cNvPr id="367657" name="Rectangle 41"/>
          <p:cNvSpPr>
            <a:spLocks noChangeArrowheads="1"/>
          </p:cNvSpPr>
          <p:nvPr/>
        </p:nvSpPr>
        <p:spPr bwMode="auto">
          <a:xfrm>
            <a:off x="608019" y="3862071"/>
            <a:ext cx="2447925" cy="504825"/>
          </a:xfrm>
          <a:prstGeom prst="rect">
            <a:avLst/>
          </a:prstGeom>
          <a:gradFill rotWithShape="1">
            <a:gsLst>
              <a:gs pos="0">
                <a:schemeClr val="bg1">
                  <a:alpha val="0"/>
                </a:schemeClr>
              </a:gs>
              <a:gs pos="100000">
                <a:schemeClr val="bg2">
                  <a:alpha val="70000"/>
                </a:schemeClr>
              </a:gs>
            </a:gsLst>
            <a:lin ang="0" scaled="1"/>
          </a:gradFill>
          <a:ln w="9525">
            <a:noFill/>
            <a:miter lim="800000"/>
            <a:headEnd/>
            <a:tailEnd/>
          </a:ln>
          <a:effectLst/>
        </p:spPr>
        <p:txBody>
          <a:bodyPr wrap="none" lIns="91386" tIns="45692" rIns="91386" bIns="45692" anchor="ctr"/>
          <a:lstStyle/>
          <a:p>
            <a:endParaRPr lang="zh-CN" altLang="en-US"/>
          </a:p>
        </p:txBody>
      </p:sp>
      <p:sp>
        <p:nvSpPr>
          <p:cNvPr id="367658" name="Rectangle 42"/>
          <p:cNvSpPr>
            <a:spLocks noChangeArrowheads="1"/>
          </p:cNvSpPr>
          <p:nvPr/>
        </p:nvSpPr>
        <p:spPr bwMode="auto">
          <a:xfrm>
            <a:off x="825500" y="3789040"/>
            <a:ext cx="2230438" cy="433388"/>
          </a:xfrm>
          <a:prstGeom prst="rect">
            <a:avLst/>
          </a:prstGeom>
          <a:noFill/>
          <a:ln w="9525">
            <a:noFill/>
            <a:miter lim="800000"/>
            <a:headEnd/>
            <a:tailEnd/>
          </a:ln>
          <a:effectLst/>
        </p:spPr>
        <p:txBody>
          <a:bodyPr lIns="91386" tIns="45692" rIns="91386" bIns="45692"/>
          <a:lstStyle/>
          <a:p>
            <a:pPr marL="342694" indent="-342694">
              <a:lnSpc>
                <a:spcPct val="120000"/>
              </a:lnSpc>
            </a:pPr>
            <a:r>
              <a:rPr lang="en-US" altLang="zh-CN" sz="2800" b="0">
                <a:solidFill>
                  <a:schemeClr val="bg1"/>
                </a:solidFill>
                <a:latin typeface="微软雅黑" pitchFamily="34" charset="-122"/>
                <a:ea typeface="微软雅黑" pitchFamily="34" charset="-122"/>
                <a:cs typeface="Arial" charset="0"/>
              </a:rPr>
              <a:t>7  </a:t>
            </a:r>
            <a:r>
              <a:rPr lang="zh-CN" altLang="en-US" sz="2800" b="0" smtClean="0">
                <a:solidFill>
                  <a:schemeClr val="bg1"/>
                </a:solidFill>
                <a:latin typeface="微软雅黑" pitchFamily="34" charset="-122"/>
                <a:ea typeface="微软雅黑" pitchFamily="34" charset="-122"/>
                <a:cs typeface="Arial" charset="0"/>
              </a:rPr>
              <a:t>特色功能</a:t>
            </a:r>
            <a:endParaRPr lang="zh-CN" altLang="en-US" sz="2800" b="0">
              <a:solidFill>
                <a:schemeClr val="bg1"/>
              </a:solidFill>
              <a:latin typeface="微软雅黑" pitchFamily="34" charset="-122"/>
              <a:ea typeface="微软雅黑" pitchFamily="34" charset="-122"/>
              <a:cs typeface="Arial" charset="0"/>
            </a:endParaRPr>
          </a:p>
        </p:txBody>
      </p:sp>
      <p:pic>
        <p:nvPicPr>
          <p:cNvPr id="27" name="Picture 2" descr="3D小人物开喇叭图片素材">
            <a:hlinkClick r:id="rId4" tooltip="点击放大图片"/>
          </p:cNvPr>
          <p:cNvPicPr>
            <a:picLocks noChangeAspect="1" noChangeArrowheads="1"/>
          </p:cNvPicPr>
          <p:nvPr/>
        </p:nvPicPr>
        <p:blipFill>
          <a:blip r:embed="rId5" cstate="print"/>
          <a:srcRect/>
          <a:stretch>
            <a:fillRect/>
          </a:stretch>
        </p:blipFill>
        <p:spPr bwMode="auto">
          <a:xfrm>
            <a:off x="3707904" y="1052737"/>
            <a:ext cx="4392488" cy="31834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0" fill="hold" grpId="0" nodeType="withEffect">
                                  <p:stCondLst>
                                    <p:cond delay="0"/>
                                  </p:stCondLst>
                                  <p:childTnLst>
                                    <p:anim calcmode="lin" valueType="num">
                                      <p:cBhvr>
                                        <p:cTn id="6" dur="500"/>
                                        <p:tgtEl>
                                          <p:spTgt spid="367658"/>
                                        </p:tgtEl>
                                        <p:attrNameLst>
                                          <p:attrName>ppt_w</p:attrName>
                                        </p:attrNameLst>
                                      </p:cBhvr>
                                      <p:tavLst>
                                        <p:tav tm="0">
                                          <p:val>
                                            <p:strVal val="ppt_w"/>
                                          </p:val>
                                        </p:tav>
                                        <p:tav tm="100000">
                                          <p:val>
                                            <p:fltVal val="0"/>
                                          </p:val>
                                        </p:tav>
                                      </p:tavLst>
                                    </p:anim>
                                    <p:anim calcmode="lin" valueType="num">
                                      <p:cBhvr>
                                        <p:cTn id="7" dur="500"/>
                                        <p:tgtEl>
                                          <p:spTgt spid="367658"/>
                                        </p:tgtEl>
                                        <p:attrNameLst>
                                          <p:attrName>ppt_h</p:attrName>
                                        </p:attrNameLst>
                                      </p:cBhvr>
                                      <p:tavLst>
                                        <p:tav tm="0">
                                          <p:val>
                                            <p:strVal val="ppt_h"/>
                                          </p:val>
                                        </p:tav>
                                        <p:tav tm="100000">
                                          <p:val>
                                            <p:fltVal val="0"/>
                                          </p:val>
                                        </p:tav>
                                      </p:tavLst>
                                    </p:anim>
                                    <p:animEffect transition="out" filter="fade">
                                      <p:cBhvr>
                                        <p:cTn id="8" dur="500"/>
                                        <p:tgtEl>
                                          <p:spTgt spid="367658"/>
                                        </p:tgtEl>
                                      </p:cBhvr>
                                    </p:animEffect>
                                    <p:set>
                                      <p:cBhvr>
                                        <p:cTn id="9" dur="1" fill="hold">
                                          <p:stCondLst>
                                            <p:cond delay="499"/>
                                          </p:stCondLst>
                                        </p:cTn>
                                        <p:tgtEl>
                                          <p:spTgt spid="367658"/>
                                        </p:tgtEl>
                                        <p:attrNameLst>
                                          <p:attrName>style.visibility</p:attrName>
                                        </p:attrNameLst>
                                      </p:cBhvr>
                                      <p:to>
                                        <p:strVal val="hidden"/>
                                      </p:to>
                                    </p:set>
                                  </p:childTnLst>
                                </p:cTn>
                              </p:par>
                            </p:childTnLst>
                          </p:cTn>
                        </p:par>
                        <p:par>
                          <p:cTn id="10" fill="hold">
                            <p:stCondLst>
                              <p:cond delay="500"/>
                            </p:stCondLst>
                            <p:childTnLst>
                              <p:par>
                                <p:cTn id="11" presetID="53" presetClass="entr" presetSubtype="0" fill="hold" grpId="1" nodeType="afterEffect">
                                  <p:stCondLst>
                                    <p:cond delay="0"/>
                                  </p:stCondLst>
                                  <p:childTnLst>
                                    <p:set>
                                      <p:cBhvr>
                                        <p:cTn id="12" dur="1" fill="hold">
                                          <p:stCondLst>
                                            <p:cond delay="0"/>
                                          </p:stCondLst>
                                        </p:cTn>
                                        <p:tgtEl>
                                          <p:spTgt spid="367658"/>
                                        </p:tgtEl>
                                        <p:attrNameLst>
                                          <p:attrName>style.visibility</p:attrName>
                                        </p:attrNameLst>
                                      </p:cBhvr>
                                      <p:to>
                                        <p:strVal val="visible"/>
                                      </p:to>
                                    </p:set>
                                    <p:anim calcmode="lin" valueType="num">
                                      <p:cBhvr>
                                        <p:cTn id="13" dur="500" fill="hold"/>
                                        <p:tgtEl>
                                          <p:spTgt spid="367658"/>
                                        </p:tgtEl>
                                        <p:attrNameLst>
                                          <p:attrName>ppt_w</p:attrName>
                                        </p:attrNameLst>
                                      </p:cBhvr>
                                      <p:tavLst>
                                        <p:tav tm="0">
                                          <p:val>
                                            <p:fltVal val="0"/>
                                          </p:val>
                                        </p:tav>
                                        <p:tav tm="100000">
                                          <p:val>
                                            <p:strVal val="#ppt_w"/>
                                          </p:val>
                                        </p:tav>
                                      </p:tavLst>
                                    </p:anim>
                                    <p:anim calcmode="lin" valueType="num">
                                      <p:cBhvr>
                                        <p:cTn id="14" dur="500" fill="hold"/>
                                        <p:tgtEl>
                                          <p:spTgt spid="367658"/>
                                        </p:tgtEl>
                                        <p:attrNameLst>
                                          <p:attrName>ppt_h</p:attrName>
                                        </p:attrNameLst>
                                      </p:cBhvr>
                                      <p:tavLst>
                                        <p:tav tm="0">
                                          <p:val>
                                            <p:fltVal val="0"/>
                                          </p:val>
                                        </p:tav>
                                        <p:tav tm="100000">
                                          <p:val>
                                            <p:strVal val="#ppt_h"/>
                                          </p:val>
                                        </p:tav>
                                      </p:tavLst>
                                    </p:anim>
                                    <p:animEffect transition="in" filter="fade">
                                      <p:cBhvr>
                                        <p:cTn id="15" dur="500"/>
                                        <p:tgtEl>
                                          <p:spTgt spid="36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58" grpId="0"/>
      <p:bldP spid="367658"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3"/>
          <p:cNvSpPr>
            <a:spLocks noGrp="1"/>
          </p:cNvSpPr>
          <p:nvPr>
            <p:ph type="title"/>
          </p:nvPr>
        </p:nvSpPr>
        <p:spPr>
          <a:xfrm>
            <a:off x="457204" y="214314"/>
            <a:ext cx="8229600" cy="582612"/>
          </a:xfrm>
        </p:spPr>
        <p:txBody>
          <a:bodyPr/>
          <a:lstStyle/>
          <a:p>
            <a:r>
              <a:rPr lang="zh-CN" altLang="en-US" smtClean="0"/>
              <a:t>搜索引擎技术</a:t>
            </a:r>
            <a:endParaRPr lang="zh-CN" altLang="en-US"/>
          </a:p>
        </p:txBody>
      </p:sp>
      <p:sp>
        <p:nvSpPr>
          <p:cNvPr id="6" name="Text Box 5"/>
          <p:cNvSpPr txBox="1">
            <a:spLocks noChangeArrowheads="1"/>
          </p:cNvSpPr>
          <p:nvPr/>
        </p:nvSpPr>
        <p:spPr bwMode="auto">
          <a:xfrm>
            <a:off x="539552" y="908724"/>
            <a:ext cx="8135938" cy="923291"/>
          </a:xfrm>
          <a:prstGeom prst="rect">
            <a:avLst/>
          </a:prstGeom>
          <a:noFill/>
          <a:ln w="9525" algn="ctr">
            <a:noFill/>
            <a:miter lim="800000"/>
            <a:headEnd/>
            <a:tailEnd/>
          </a:ln>
        </p:spPr>
        <p:txBody>
          <a:bodyPr lIns="91404" tIns="45701" rIns="91404" bIns="45701">
            <a:spAutoFit/>
          </a:bodyPr>
          <a:lstStyle/>
          <a:p>
            <a:pPr marL="342763" indent="-342763">
              <a:lnSpc>
                <a:spcPct val="120000"/>
              </a:lnSpc>
              <a:spcBef>
                <a:spcPct val="30000"/>
              </a:spcBef>
              <a:buClr>
                <a:srgbClr val="FF9900"/>
              </a:buClr>
              <a:buSzPct val="80000"/>
              <a:buFont typeface="Wingdings" pitchFamily="2" charset="2"/>
              <a:buChar char="v"/>
            </a:pPr>
            <a:r>
              <a:rPr lang="zh-CN" altLang="en-US" sz="2000" smtClean="0">
                <a:latin typeface="+mn-lt"/>
                <a:ea typeface="微软雅黑" pitchFamily="34" charset="-122"/>
              </a:rPr>
              <a:t>全文检索，分</a:t>
            </a:r>
            <a:r>
              <a:rPr lang="zh-CN" altLang="en-US" sz="2000">
                <a:latin typeface="+mn-lt"/>
                <a:ea typeface="微软雅黑" pitchFamily="34" charset="-122"/>
              </a:rPr>
              <a:t>面检索 </a:t>
            </a:r>
            <a:r>
              <a:rPr lang="zh-CN" altLang="en-US" sz="2000" smtClean="0">
                <a:latin typeface="+mn-lt"/>
                <a:ea typeface="微软雅黑" pitchFamily="34" charset="-122"/>
              </a:rPr>
              <a:t>，热门词检索；准确高效</a:t>
            </a:r>
            <a:endParaRPr lang="zh-CN" altLang="en-US" sz="2000">
              <a:latin typeface="+mn-lt"/>
              <a:ea typeface="微软雅黑" pitchFamily="34" charset="-122"/>
            </a:endParaRPr>
          </a:p>
          <a:p>
            <a:pPr marL="342763" indent="-342763">
              <a:lnSpc>
                <a:spcPct val="120000"/>
              </a:lnSpc>
              <a:spcBef>
                <a:spcPct val="30000"/>
              </a:spcBef>
              <a:buClr>
                <a:srgbClr val="FF9900"/>
              </a:buClr>
              <a:buSzPct val="80000"/>
              <a:buFont typeface="Wingdings" pitchFamily="2" charset="2"/>
              <a:buChar char="v"/>
            </a:pPr>
            <a:r>
              <a:rPr lang="zh-CN" altLang="en-US" sz="2000" smtClean="0">
                <a:solidFill>
                  <a:srgbClr val="DC1202"/>
                </a:solidFill>
                <a:latin typeface="+mn-lt"/>
                <a:ea typeface="微软雅黑" pitchFamily="34" charset="-122"/>
              </a:rPr>
              <a:t>检索词补全提示（显示检索词频）</a:t>
            </a:r>
            <a:r>
              <a:rPr lang="zh-CN" altLang="en-US" sz="2000" smtClean="0">
                <a:latin typeface="+mn-lt"/>
                <a:ea typeface="微软雅黑" pitchFamily="34" charset="-122"/>
              </a:rPr>
              <a:t>，热门词检索</a:t>
            </a:r>
            <a:endParaRPr lang="zh-CN" altLang="en-US" sz="2000">
              <a:latin typeface="+mn-lt"/>
              <a:ea typeface="微软雅黑" pitchFamily="34" charset="-122"/>
            </a:endParaRPr>
          </a:p>
        </p:txBody>
      </p:sp>
      <p:pic>
        <p:nvPicPr>
          <p:cNvPr id="7" name="Picture 3"/>
          <p:cNvPicPr>
            <a:picLocks noChangeAspect="1" noChangeArrowheads="1"/>
          </p:cNvPicPr>
          <p:nvPr/>
        </p:nvPicPr>
        <p:blipFill>
          <a:blip r:embed="rId3" cstate="print"/>
          <a:srcRect l="3125" t="27360" r="46309" b="19485"/>
          <a:stretch>
            <a:fillRect/>
          </a:stretch>
        </p:blipFill>
        <p:spPr bwMode="auto">
          <a:xfrm>
            <a:off x="1619674" y="1998879"/>
            <a:ext cx="5832648" cy="4598473"/>
          </a:xfrm>
          <a:prstGeom prst="rect">
            <a:avLst/>
          </a:prstGeom>
          <a:noFill/>
          <a:ln w="9525">
            <a:solidFill>
              <a:schemeClr val="bg1">
                <a:lumMod val="75000"/>
              </a:schemeClr>
            </a:solid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pPr eaLnBrk="1" hangingPunct="1"/>
            <a:r>
              <a:rPr lang="zh-CN" altLang="en-US" smtClean="0"/>
              <a:t>分面检索（</a:t>
            </a:r>
            <a:r>
              <a:rPr lang="en-US" altLang="zh-CN" smtClean="0"/>
              <a:t>Facet Search</a:t>
            </a:r>
            <a:r>
              <a:rPr lang="zh-CN" altLang="en-US" smtClean="0"/>
              <a:t>）</a:t>
            </a:r>
            <a:endParaRPr lang="en-US" altLang="zh-CN" smtClean="0"/>
          </a:p>
        </p:txBody>
      </p:sp>
      <p:sp>
        <p:nvSpPr>
          <p:cNvPr id="5" name="Text Box 5"/>
          <p:cNvSpPr txBox="1">
            <a:spLocks noChangeArrowheads="1"/>
          </p:cNvSpPr>
          <p:nvPr/>
        </p:nvSpPr>
        <p:spPr bwMode="auto">
          <a:xfrm>
            <a:off x="539552" y="908721"/>
            <a:ext cx="8135938" cy="1823538"/>
          </a:xfrm>
          <a:prstGeom prst="rect">
            <a:avLst/>
          </a:prstGeom>
          <a:noFill/>
          <a:ln w="9525" algn="ctr">
            <a:noFill/>
            <a:miter lim="800000"/>
            <a:headEnd/>
            <a:tailEnd/>
          </a:ln>
        </p:spPr>
        <p:txBody>
          <a:bodyPr lIns="91404" tIns="45701" rIns="91404" bIns="45701">
            <a:spAutoFit/>
          </a:bodyPr>
          <a:lstStyle/>
          <a:p>
            <a:pPr marL="342763" indent="-342763">
              <a:lnSpc>
                <a:spcPct val="120000"/>
              </a:lnSpc>
              <a:spcBef>
                <a:spcPct val="30000"/>
              </a:spcBef>
              <a:buClr>
                <a:srgbClr val="FF9900"/>
              </a:buClr>
              <a:buSzPct val="80000"/>
              <a:buFont typeface="Wingdings" pitchFamily="2" charset="2"/>
              <a:buChar char="v"/>
            </a:pPr>
            <a:r>
              <a:rPr lang="zh-CN" altLang="en-US" sz="2000" smtClean="0">
                <a:latin typeface="+mn-lt"/>
                <a:ea typeface="微软雅黑" pitchFamily="34" charset="-122"/>
              </a:rPr>
              <a:t>检索效率高：</a:t>
            </a:r>
            <a:r>
              <a:rPr lang="en-US" altLang="zh-CN" sz="2000" smtClean="0">
                <a:latin typeface="+mn-lt"/>
                <a:ea typeface="微软雅黑" pitchFamily="34" charset="-122"/>
              </a:rPr>
              <a:t>7</a:t>
            </a:r>
            <a:r>
              <a:rPr lang="zh-CN" altLang="en-US" sz="2000" smtClean="0">
                <a:latin typeface="+mn-lt"/>
                <a:ea typeface="微软雅黑" pitchFamily="34" charset="-122"/>
              </a:rPr>
              <a:t>百万馆藏，检索“中国”用时</a:t>
            </a:r>
            <a:r>
              <a:rPr lang="en-US" altLang="zh-CN" sz="2000" smtClean="0">
                <a:latin typeface="+mn-lt"/>
                <a:ea typeface="微软雅黑" pitchFamily="34" charset="-122"/>
              </a:rPr>
              <a:t>0.3</a:t>
            </a:r>
            <a:r>
              <a:rPr lang="zh-CN" altLang="en-US" sz="2000" smtClean="0">
                <a:latin typeface="+mn-lt"/>
                <a:ea typeface="微软雅黑" pitchFamily="34" charset="-122"/>
              </a:rPr>
              <a:t>秒</a:t>
            </a:r>
          </a:p>
          <a:p>
            <a:pPr marL="342763" indent="-342763">
              <a:lnSpc>
                <a:spcPct val="120000"/>
              </a:lnSpc>
              <a:spcBef>
                <a:spcPct val="30000"/>
              </a:spcBef>
              <a:buClr>
                <a:srgbClr val="FF9900"/>
              </a:buClr>
              <a:buSzPct val="80000"/>
              <a:buFont typeface="Wingdings" pitchFamily="2" charset="2"/>
              <a:buChar char="v"/>
            </a:pPr>
            <a:r>
              <a:rPr lang="zh-CN" altLang="en-US" sz="2000" smtClean="0">
                <a:latin typeface="+mn-lt"/>
                <a:ea typeface="微软雅黑" pitchFamily="34" charset="-122"/>
              </a:rPr>
              <a:t>检索结果集分面浏览导航：支持</a:t>
            </a:r>
            <a:r>
              <a:rPr lang="zh-CN" altLang="en-US" sz="2000" smtClean="0">
                <a:solidFill>
                  <a:srgbClr val="DC1202"/>
                </a:solidFill>
                <a:latin typeface="+mn-lt"/>
                <a:ea typeface="微软雅黑" pitchFamily="34" charset="-122"/>
              </a:rPr>
              <a:t>分类、分馆、主题词、著者、出版日期、文献类型、语言种类</a:t>
            </a:r>
            <a:r>
              <a:rPr lang="zh-CN" altLang="en-US" sz="2000" smtClean="0">
                <a:latin typeface="+mn-lt"/>
                <a:ea typeface="微软雅黑" pitchFamily="34" charset="-122"/>
              </a:rPr>
              <a:t>的分面浏览，并可以在各种分面间组合。</a:t>
            </a:r>
          </a:p>
          <a:p>
            <a:pPr marL="342763" indent="-342763">
              <a:lnSpc>
                <a:spcPct val="120000"/>
              </a:lnSpc>
              <a:spcBef>
                <a:spcPct val="30000"/>
              </a:spcBef>
              <a:buClr>
                <a:srgbClr val="FF9900"/>
              </a:buClr>
              <a:buSzPct val="80000"/>
              <a:buFont typeface="Wingdings" pitchFamily="2" charset="2"/>
              <a:buChar char="v"/>
            </a:pPr>
            <a:r>
              <a:rPr lang="zh-CN" altLang="en-US" sz="2000" smtClean="0">
                <a:latin typeface="+mn-lt"/>
                <a:ea typeface="微软雅黑" pitchFamily="34" charset="-122"/>
              </a:rPr>
              <a:t>统计：</a:t>
            </a:r>
            <a:r>
              <a:rPr lang="zh-CN" altLang="en-US" sz="2000" smtClean="0">
                <a:solidFill>
                  <a:srgbClr val="DC1202"/>
                </a:solidFill>
                <a:latin typeface="+mn-lt"/>
                <a:ea typeface="微软雅黑" pitchFamily="34" charset="-122"/>
              </a:rPr>
              <a:t>约</a:t>
            </a:r>
            <a:r>
              <a:rPr lang="en-US" altLang="zh-CN" sz="2000" smtClean="0">
                <a:solidFill>
                  <a:srgbClr val="DC1202"/>
                </a:solidFill>
                <a:latin typeface="+mn-lt"/>
                <a:ea typeface="微软雅黑" pitchFamily="34" charset="-122"/>
              </a:rPr>
              <a:t>24%</a:t>
            </a:r>
            <a:r>
              <a:rPr lang="zh-CN" altLang="en-US" sz="2000" smtClean="0">
                <a:solidFill>
                  <a:srgbClr val="DC1202"/>
                </a:solidFill>
                <a:latin typeface="+mn-lt"/>
                <a:ea typeface="微软雅黑" pitchFamily="34" charset="-122"/>
              </a:rPr>
              <a:t>的读者使用主题分面导航获得最终结果！</a:t>
            </a:r>
            <a:endParaRPr lang="zh-CN" altLang="en-US" sz="2000">
              <a:solidFill>
                <a:srgbClr val="DC1202"/>
              </a:solidFill>
              <a:latin typeface="+mn-lt"/>
              <a:ea typeface="微软雅黑" pitchFamily="34" charset="-122"/>
            </a:endParaRPr>
          </a:p>
        </p:txBody>
      </p:sp>
      <p:pic>
        <p:nvPicPr>
          <p:cNvPr id="6" name="Picture 3"/>
          <p:cNvPicPr>
            <a:picLocks noChangeAspect="1" noChangeArrowheads="1"/>
          </p:cNvPicPr>
          <p:nvPr/>
        </p:nvPicPr>
        <p:blipFill>
          <a:blip r:embed="rId3" cstate="print"/>
          <a:srcRect l="2985" t="35645" r="3960" b="34001"/>
          <a:stretch>
            <a:fillRect/>
          </a:stretch>
        </p:blipFill>
        <p:spPr bwMode="auto">
          <a:xfrm>
            <a:off x="611560" y="2924947"/>
            <a:ext cx="7992888" cy="1955707"/>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DOCUME~1\David\LOCALS~1\Temp\7NK`9I]NY)A2G{IVFND}]NL.jpg"/>
          <p:cNvPicPr>
            <a:picLocks noChangeAspect="1" noChangeArrowheads="1"/>
          </p:cNvPicPr>
          <p:nvPr/>
        </p:nvPicPr>
        <p:blipFill>
          <a:blip r:embed="rId3" cstate="print"/>
          <a:srcRect/>
          <a:stretch>
            <a:fillRect/>
          </a:stretch>
        </p:blipFill>
        <p:spPr bwMode="auto">
          <a:xfrm>
            <a:off x="1043607" y="2420892"/>
            <a:ext cx="5832649" cy="1479295"/>
          </a:xfrm>
          <a:prstGeom prst="rect">
            <a:avLst/>
          </a:prstGeom>
          <a:noFill/>
          <a:ln>
            <a:solidFill>
              <a:schemeClr val="bg2"/>
            </a:solidFill>
          </a:ln>
        </p:spPr>
      </p:pic>
      <p:sp>
        <p:nvSpPr>
          <p:cNvPr id="4" name="Rectangle 2"/>
          <p:cNvSpPr>
            <a:spLocks noGrp="1"/>
          </p:cNvSpPr>
          <p:nvPr>
            <p:ph type="title"/>
          </p:nvPr>
        </p:nvSpPr>
        <p:spPr>
          <a:xfrm>
            <a:off x="457204" y="214314"/>
            <a:ext cx="8229600" cy="582612"/>
          </a:xfrm>
        </p:spPr>
        <p:txBody>
          <a:bodyPr/>
          <a:lstStyle/>
          <a:p>
            <a:pPr eaLnBrk="1" hangingPunct="1"/>
            <a:r>
              <a:rPr lang="zh-CN" altLang="en-US" smtClean="0"/>
              <a:t>猜猜猜！</a:t>
            </a:r>
            <a:endParaRPr lang="en-US" altLang="zh-CN" smtClean="0"/>
          </a:p>
        </p:txBody>
      </p:sp>
      <p:sp>
        <p:nvSpPr>
          <p:cNvPr id="5" name="Text Box 5"/>
          <p:cNvSpPr txBox="1">
            <a:spLocks noChangeArrowheads="1"/>
          </p:cNvSpPr>
          <p:nvPr/>
        </p:nvSpPr>
        <p:spPr bwMode="auto">
          <a:xfrm>
            <a:off x="539552" y="908721"/>
            <a:ext cx="8135938" cy="1384956"/>
          </a:xfrm>
          <a:prstGeom prst="rect">
            <a:avLst/>
          </a:prstGeom>
          <a:noFill/>
          <a:ln w="9525" algn="ctr">
            <a:noFill/>
            <a:miter lim="800000"/>
            <a:headEnd/>
            <a:tailEnd/>
          </a:ln>
        </p:spPr>
        <p:txBody>
          <a:bodyPr lIns="91404" tIns="45701" rIns="91404" bIns="45701">
            <a:spAutoFit/>
          </a:bodyPr>
          <a:lstStyle/>
          <a:p>
            <a:pPr marL="342763" indent="-342763">
              <a:lnSpc>
                <a:spcPct val="120000"/>
              </a:lnSpc>
              <a:spcBef>
                <a:spcPct val="30000"/>
              </a:spcBef>
              <a:buClr>
                <a:srgbClr val="FF9900"/>
              </a:buClr>
              <a:buSzPct val="80000"/>
              <a:buFont typeface="Wingdings" pitchFamily="2" charset="2"/>
              <a:buChar char="v"/>
            </a:pPr>
            <a:r>
              <a:rPr lang="zh-CN" altLang="en-US" sz="2000" smtClean="0">
                <a:ea typeface="微软雅黑" pitchFamily="34" charset="-122"/>
              </a:rPr>
              <a:t>查不到记录，</a:t>
            </a:r>
            <a:r>
              <a:rPr lang="zh-CN" altLang="en-US" sz="2000" smtClean="0">
                <a:solidFill>
                  <a:srgbClr val="DC1202"/>
                </a:solidFill>
                <a:ea typeface="微软雅黑" pitchFamily="34" charset="-122"/>
              </a:rPr>
              <a:t>可以直接在</a:t>
            </a:r>
            <a:r>
              <a:rPr lang="en-US" altLang="zh-CN" sz="2000" smtClean="0">
                <a:solidFill>
                  <a:srgbClr val="DC1202"/>
                </a:solidFill>
                <a:ea typeface="微软雅黑" pitchFamily="34" charset="-122"/>
              </a:rPr>
              <a:t>Google</a:t>
            </a:r>
            <a:r>
              <a:rPr lang="zh-CN" altLang="en-US" sz="2000" smtClean="0">
                <a:solidFill>
                  <a:srgbClr val="DC1202"/>
                </a:solidFill>
                <a:ea typeface="微软雅黑" pitchFamily="34" charset="-122"/>
              </a:rPr>
              <a:t>书库</a:t>
            </a:r>
            <a:r>
              <a:rPr lang="en-US" altLang="zh-CN" sz="2000" smtClean="0">
                <a:solidFill>
                  <a:srgbClr val="DC1202"/>
                </a:solidFill>
                <a:ea typeface="微软雅黑" pitchFamily="34" charset="-122"/>
              </a:rPr>
              <a:t>,Baidu</a:t>
            </a:r>
            <a:r>
              <a:rPr lang="zh-CN" altLang="en-US" sz="2000" smtClean="0">
                <a:solidFill>
                  <a:srgbClr val="DC1202"/>
                </a:solidFill>
                <a:ea typeface="微软雅黑" pitchFamily="34" charset="-122"/>
              </a:rPr>
              <a:t>书库</a:t>
            </a:r>
            <a:r>
              <a:rPr lang="en-US" altLang="zh-CN" sz="2000" smtClean="0">
                <a:solidFill>
                  <a:srgbClr val="DC1202"/>
                </a:solidFill>
                <a:ea typeface="微软雅黑" pitchFamily="34" charset="-122"/>
              </a:rPr>
              <a:t>,</a:t>
            </a:r>
            <a:r>
              <a:rPr lang="zh-CN" altLang="en-US" sz="2000" smtClean="0">
                <a:solidFill>
                  <a:srgbClr val="DC1202"/>
                </a:solidFill>
                <a:ea typeface="微软雅黑" pitchFamily="34" charset="-122"/>
              </a:rPr>
              <a:t>豆瓣查找</a:t>
            </a:r>
            <a:endParaRPr lang="en-US" altLang="zh-CN" sz="2000" smtClean="0">
              <a:latin typeface="+mn-lt"/>
              <a:ea typeface="微软雅黑" pitchFamily="34" charset="-122"/>
            </a:endParaRPr>
          </a:p>
          <a:p>
            <a:pPr marL="342763" indent="-342763">
              <a:lnSpc>
                <a:spcPct val="120000"/>
              </a:lnSpc>
              <a:spcBef>
                <a:spcPct val="30000"/>
              </a:spcBef>
              <a:buClr>
                <a:srgbClr val="FF9900"/>
              </a:buClr>
              <a:buSzPct val="80000"/>
              <a:buFont typeface="Wingdings" pitchFamily="2" charset="2"/>
              <a:buChar char="v"/>
            </a:pPr>
            <a:r>
              <a:rPr lang="zh-CN" altLang="en-US" sz="2000" smtClean="0">
                <a:latin typeface="+mn-lt"/>
                <a:ea typeface="微软雅黑" pitchFamily="34" charset="-122"/>
              </a:rPr>
              <a:t>检索词输入出错，</a:t>
            </a:r>
            <a:r>
              <a:rPr lang="zh-CN" altLang="en-US" sz="2000" smtClean="0">
                <a:solidFill>
                  <a:srgbClr val="DC1202"/>
                </a:solidFill>
                <a:latin typeface="+mn-lt"/>
                <a:ea typeface="微软雅黑" pitchFamily="34" charset="-122"/>
              </a:rPr>
              <a:t>猜出来正确的检索词！</a:t>
            </a:r>
            <a:endParaRPr lang="en-US" altLang="zh-CN" sz="2000" smtClean="0">
              <a:solidFill>
                <a:srgbClr val="DC1202"/>
              </a:solidFill>
              <a:latin typeface="+mn-lt"/>
              <a:ea typeface="微软雅黑" pitchFamily="34" charset="-122"/>
            </a:endParaRPr>
          </a:p>
          <a:p>
            <a:pPr marL="342763" indent="-342763">
              <a:lnSpc>
                <a:spcPct val="120000"/>
              </a:lnSpc>
              <a:spcBef>
                <a:spcPct val="30000"/>
              </a:spcBef>
              <a:buClr>
                <a:srgbClr val="FF9900"/>
              </a:buClr>
              <a:buSzPct val="80000"/>
              <a:buFont typeface="Wingdings" pitchFamily="2" charset="2"/>
              <a:buChar char="v"/>
            </a:pPr>
            <a:r>
              <a:rPr lang="zh-CN" altLang="en-US" sz="2000" smtClean="0">
                <a:latin typeface="+mn-lt"/>
                <a:ea typeface="微软雅黑" pitchFamily="34" charset="-122"/>
              </a:rPr>
              <a:t>没有检索结果，</a:t>
            </a:r>
            <a:r>
              <a:rPr lang="zh-CN" altLang="en-US" sz="2000" smtClean="0">
                <a:solidFill>
                  <a:srgbClr val="DC1202"/>
                </a:solidFill>
                <a:latin typeface="+mn-lt"/>
                <a:ea typeface="微软雅黑" pitchFamily="34" charset="-122"/>
              </a:rPr>
              <a:t>猜出来相近的检索词！</a:t>
            </a:r>
            <a:endParaRPr lang="zh-CN" altLang="en-US" sz="2000">
              <a:solidFill>
                <a:srgbClr val="DC1202"/>
              </a:solidFill>
              <a:latin typeface="+mn-lt"/>
              <a:ea typeface="微软雅黑" pitchFamily="34" charset="-122"/>
            </a:endParaRPr>
          </a:p>
        </p:txBody>
      </p:sp>
      <p:sp>
        <p:nvSpPr>
          <p:cNvPr id="7" name="TextBox 6"/>
          <p:cNvSpPr txBox="1"/>
          <p:nvPr/>
        </p:nvSpPr>
        <p:spPr>
          <a:xfrm>
            <a:off x="2051720" y="2895916"/>
            <a:ext cx="1656184" cy="317534"/>
          </a:xfrm>
          <a:prstGeom prst="rect">
            <a:avLst/>
          </a:prstGeom>
          <a:noFill/>
        </p:spPr>
        <p:txBody>
          <a:bodyPr wrap="square" lIns="91404" tIns="45701" rIns="91404" bIns="45701" rtlCol="0">
            <a:spAutoFit/>
          </a:bodyPr>
          <a:lstStyle/>
          <a:p>
            <a:r>
              <a:rPr lang="zh-CN" altLang="en-US" smtClean="0">
                <a:latin typeface="+mj-ea"/>
                <a:ea typeface="+mj-ea"/>
              </a:rPr>
              <a:t>程序涉及</a:t>
            </a:r>
            <a:endParaRPr lang="zh-CN" altLang="en-US">
              <a:latin typeface="+mj-ea"/>
              <a:ea typeface="+mj-ea"/>
            </a:endParaRPr>
          </a:p>
        </p:txBody>
      </p:sp>
      <p:pic>
        <p:nvPicPr>
          <p:cNvPr id="44035" name="Picture 3"/>
          <p:cNvPicPr>
            <a:picLocks noChangeAspect="1" noChangeArrowheads="1"/>
          </p:cNvPicPr>
          <p:nvPr/>
        </p:nvPicPr>
        <p:blipFill>
          <a:blip r:embed="rId4" cstate="print"/>
          <a:srcRect l="12915" t="39985" r="14735" b="18672"/>
          <a:stretch>
            <a:fillRect/>
          </a:stretch>
        </p:blipFill>
        <p:spPr bwMode="auto">
          <a:xfrm>
            <a:off x="1043612" y="3356992"/>
            <a:ext cx="7056784" cy="3024336"/>
          </a:xfrm>
          <a:prstGeom prst="rect">
            <a:avLst/>
          </a:prstGeom>
          <a:noFill/>
          <a:ln w="9525">
            <a:solidFill>
              <a:schemeClr val="bg2"/>
            </a:solidFill>
            <a:miter lim="800000"/>
            <a:headEnd/>
            <a:tailEnd/>
          </a:ln>
        </p:spPr>
      </p:pic>
      <p:sp>
        <p:nvSpPr>
          <p:cNvPr id="8" name="圆角矩形 7"/>
          <p:cNvSpPr/>
          <p:nvPr/>
        </p:nvSpPr>
        <p:spPr bwMode="auto">
          <a:xfrm>
            <a:off x="2123728" y="4985792"/>
            <a:ext cx="4320480" cy="675456"/>
          </a:xfrm>
          <a:prstGeom prst="roundRect">
            <a:avLst/>
          </a:prstGeom>
          <a:noFill/>
          <a:ln w="25400" cap="flat" cmpd="sng" algn="ctr">
            <a:solidFill>
              <a:srgbClr val="EE8E00"/>
            </a:solidFill>
            <a:prstDash val="solid"/>
            <a:round/>
            <a:headEnd type="none" w="med" len="med"/>
            <a:tailEnd type="none" w="med" len="med"/>
          </a:ln>
          <a:effectLst/>
        </p:spPr>
        <p:txBody>
          <a:bodyPr vert="horz" wrap="square" lIns="91404" tIns="45701" rIns="91404" bIns="45701" numCol="1" rtlCol="0" anchor="t" anchorCtr="0" compatLnSpc="1">
            <a:prstTxWarp prst="textNoShape">
              <a:avLst/>
            </a:prstTxWarp>
          </a:bodyPr>
          <a:lstStyle/>
          <a:p>
            <a:pPr defTabSz="914035"/>
            <a:endParaRPr lang="zh-CN" altLang="en-US" smtClean="0"/>
          </a:p>
        </p:txBody>
      </p:sp>
      <p:sp>
        <p:nvSpPr>
          <p:cNvPr id="9" name="圆角矩形 8"/>
          <p:cNvSpPr/>
          <p:nvPr/>
        </p:nvSpPr>
        <p:spPr bwMode="auto">
          <a:xfrm>
            <a:off x="1259632" y="5754283"/>
            <a:ext cx="5184576" cy="483029"/>
          </a:xfrm>
          <a:prstGeom prst="roundRect">
            <a:avLst/>
          </a:prstGeom>
          <a:noFill/>
          <a:ln w="25400" cap="flat" cmpd="sng" algn="ctr">
            <a:solidFill>
              <a:srgbClr val="EE8E00"/>
            </a:solidFill>
            <a:prstDash val="solid"/>
            <a:round/>
            <a:headEnd type="none" w="med" len="med"/>
            <a:tailEnd type="none" w="med" len="med"/>
          </a:ln>
          <a:effectLst/>
        </p:spPr>
        <p:txBody>
          <a:bodyPr vert="horz" wrap="square" lIns="91404" tIns="45701" rIns="91404" bIns="45701" numCol="1" rtlCol="0" anchor="t" anchorCtr="0" compatLnSpc="1">
            <a:prstTxWarp prst="textNoShape">
              <a:avLst/>
            </a:prstTxWarp>
          </a:bodyPr>
          <a:lstStyle/>
          <a:p>
            <a:pPr defTabSz="914035"/>
            <a:endParaRPr lang="zh-CN"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035"/>
                                        </p:tgtEl>
                                        <p:attrNameLst>
                                          <p:attrName>style.visibility</p:attrName>
                                        </p:attrNameLst>
                                      </p:cBhvr>
                                      <p:to>
                                        <p:strVal val="visible"/>
                                      </p:to>
                                    </p:set>
                                    <p:animEffect transition="in" filter="fade">
                                      <p:cBhvr>
                                        <p:cTn id="12" dur="1000"/>
                                        <p:tgtEl>
                                          <p:spTgt spid="4403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4)">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p:cNvPicPr>
            <a:picLocks noChangeAspect="1" noChangeArrowheads="1"/>
          </p:cNvPicPr>
          <p:nvPr/>
        </p:nvPicPr>
        <p:blipFill>
          <a:blip r:embed="rId3" cstate="print"/>
          <a:srcRect l="3317" t="16360" r="5357" b="3373"/>
          <a:stretch>
            <a:fillRect/>
          </a:stretch>
        </p:blipFill>
        <p:spPr bwMode="auto">
          <a:xfrm>
            <a:off x="1187624" y="2276872"/>
            <a:ext cx="6696744" cy="4414376"/>
          </a:xfrm>
          <a:prstGeom prst="rect">
            <a:avLst/>
          </a:prstGeom>
          <a:noFill/>
          <a:ln w="9525">
            <a:solidFill>
              <a:schemeClr val="bg2"/>
            </a:solidFill>
            <a:miter lim="800000"/>
            <a:headEnd/>
            <a:tailEnd/>
          </a:ln>
        </p:spPr>
      </p:pic>
      <p:sp>
        <p:nvSpPr>
          <p:cNvPr id="18434" name="Rectangle 4"/>
          <p:cNvSpPr>
            <a:spLocks noGrp="1" noChangeArrowheads="1"/>
          </p:cNvSpPr>
          <p:nvPr>
            <p:ph type="title"/>
          </p:nvPr>
        </p:nvSpPr>
        <p:spPr/>
        <p:txBody>
          <a:bodyPr/>
          <a:lstStyle/>
          <a:p>
            <a:pPr eaLnBrk="1" hangingPunct="1"/>
            <a:r>
              <a:rPr lang="zh-CN" altLang="en-US" smtClean="0"/>
              <a:t>检索结果</a:t>
            </a:r>
            <a:endParaRPr lang="en-US" altLang="zh-CN" smtClean="0"/>
          </a:p>
        </p:txBody>
      </p:sp>
      <p:sp>
        <p:nvSpPr>
          <p:cNvPr id="4" name="Text Box 5"/>
          <p:cNvSpPr txBox="1">
            <a:spLocks noChangeArrowheads="1"/>
          </p:cNvSpPr>
          <p:nvPr/>
        </p:nvSpPr>
        <p:spPr bwMode="auto">
          <a:xfrm>
            <a:off x="539552" y="908721"/>
            <a:ext cx="8135938" cy="1384956"/>
          </a:xfrm>
          <a:prstGeom prst="rect">
            <a:avLst/>
          </a:prstGeom>
          <a:noFill/>
          <a:ln w="9525" algn="ctr">
            <a:noFill/>
            <a:miter lim="800000"/>
            <a:headEnd/>
            <a:tailEnd/>
          </a:ln>
        </p:spPr>
        <p:txBody>
          <a:bodyPr lIns="91404" tIns="45701" rIns="91404" bIns="45701">
            <a:spAutoFit/>
          </a:bodyPr>
          <a:lstStyle/>
          <a:p>
            <a:pPr marL="342763" indent="-342763">
              <a:lnSpc>
                <a:spcPct val="120000"/>
              </a:lnSpc>
              <a:spcBef>
                <a:spcPct val="30000"/>
              </a:spcBef>
              <a:buClr>
                <a:srgbClr val="FF9900"/>
              </a:buClr>
              <a:buSzPct val="80000"/>
              <a:buFont typeface="Wingdings" pitchFamily="2" charset="2"/>
              <a:buChar char="v"/>
            </a:pPr>
            <a:r>
              <a:rPr lang="zh-CN" altLang="en-US" sz="2000" smtClean="0">
                <a:latin typeface="+mn-lt"/>
                <a:ea typeface="微软雅黑" pitchFamily="34" charset="-122"/>
              </a:rPr>
              <a:t>检索结果列表显示的图书的馆藏详细信息：</a:t>
            </a:r>
            <a:r>
              <a:rPr lang="zh-CN" altLang="en-US" sz="2000" smtClean="0">
                <a:solidFill>
                  <a:srgbClr val="DC1202"/>
                </a:solidFill>
                <a:latin typeface="+mn-lt"/>
                <a:ea typeface="微软雅黑" pitchFamily="34" charset="-122"/>
              </a:rPr>
              <a:t>馆藏信息、有效复本</a:t>
            </a:r>
            <a:r>
              <a:rPr lang="zh-CN" altLang="en-US" sz="2000" smtClean="0">
                <a:latin typeface="+mn-lt"/>
                <a:ea typeface="微软雅黑" pitchFamily="34" charset="-122"/>
              </a:rPr>
              <a:t>；</a:t>
            </a:r>
            <a:endParaRPr lang="en-US" altLang="zh-CN" sz="2000" smtClean="0">
              <a:latin typeface="+mn-lt"/>
              <a:ea typeface="微软雅黑" pitchFamily="34" charset="-122"/>
            </a:endParaRPr>
          </a:p>
          <a:p>
            <a:pPr marL="342763" indent="-342763">
              <a:lnSpc>
                <a:spcPct val="120000"/>
              </a:lnSpc>
              <a:spcBef>
                <a:spcPct val="30000"/>
              </a:spcBef>
              <a:buClr>
                <a:srgbClr val="FF9900"/>
              </a:buClr>
              <a:buSzPct val="80000"/>
              <a:buFont typeface="Wingdings" pitchFamily="2" charset="2"/>
              <a:buChar char="v"/>
            </a:pPr>
            <a:r>
              <a:rPr lang="zh-CN" altLang="en-US" sz="2000" smtClean="0">
                <a:solidFill>
                  <a:srgbClr val="DC1202"/>
                </a:solidFill>
                <a:ea typeface="微软雅黑" pitchFamily="34" charset="-122"/>
              </a:rPr>
              <a:t>让读者只花一步就找到所需文献</a:t>
            </a:r>
            <a:r>
              <a:rPr lang="zh-CN" altLang="en-US" sz="2000" smtClean="0">
                <a:ea typeface="微软雅黑" pitchFamily="34" charset="-122"/>
              </a:rPr>
              <a:t>；</a:t>
            </a:r>
            <a:endParaRPr lang="en-US" altLang="zh-CN" sz="2000" smtClean="0">
              <a:latin typeface="+mn-lt"/>
              <a:ea typeface="微软雅黑" pitchFamily="34" charset="-122"/>
            </a:endParaRPr>
          </a:p>
          <a:p>
            <a:pPr marL="342763" indent="-342763">
              <a:lnSpc>
                <a:spcPct val="120000"/>
              </a:lnSpc>
              <a:spcBef>
                <a:spcPct val="30000"/>
              </a:spcBef>
              <a:buClr>
                <a:srgbClr val="FF9900"/>
              </a:buClr>
              <a:buSzPct val="80000"/>
              <a:buFont typeface="Wingdings" pitchFamily="2" charset="2"/>
              <a:buChar char="v"/>
            </a:pPr>
            <a:r>
              <a:rPr lang="zh-CN" altLang="en-US" sz="2000" smtClean="0">
                <a:latin typeface="+mn-lt"/>
                <a:ea typeface="微软雅黑" pitchFamily="34" charset="-122"/>
              </a:rPr>
              <a:t>检索结果页面</a:t>
            </a:r>
            <a:r>
              <a:rPr lang="zh-CN" altLang="en-US" sz="2000" smtClean="0">
                <a:solidFill>
                  <a:srgbClr val="DC1202"/>
                </a:solidFill>
                <a:latin typeface="+mn-lt"/>
                <a:ea typeface="微软雅黑" pitchFamily="34" charset="-122"/>
              </a:rPr>
              <a:t>融汇（</a:t>
            </a:r>
            <a:r>
              <a:rPr lang="en-US" altLang="zh-CN" sz="2000" smtClean="0">
                <a:solidFill>
                  <a:srgbClr val="DC1202"/>
                </a:solidFill>
                <a:latin typeface="+mn-lt"/>
                <a:ea typeface="微软雅黑" pitchFamily="34" charset="-122"/>
              </a:rPr>
              <a:t>Mashup</a:t>
            </a:r>
            <a:r>
              <a:rPr lang="zh-CN" altLang="en-US" sz="2000" smtClean="0">
                <a:solidFill>
                  <a:srgbClr val="DC1202"/>
                </a:solidFill>
                <a:latin typeface="+mn-lt"/>
                <a:ea typeface="微软雅黑" pitchFamily="34" charset="-122"/>
              </a:rPr>
              <a:t>）了图书封面等</a:t>
            </a:r>
            <a:r>
              <a:rPr lang="zh-CN" altLang="en-US" sz="2000" smtClean="0">
                <a:latin typeface="+mn-lt"/>
                <a:ea typeface="微软雅黑" pitchFamily="34" charset="-122"/>
              </a:rPr>
              <a:t>；</a:t>
            </a:r>
            <a:endParaRPr lang="zh-CN" altLang="en-US" sz="2000">
              <a:latin typeface="+mn-lt"/>
              <a:ea typeface="微软雅黑" pitchFamily="34" charset="-122"/>
            </a:endParaRPr>
          </a:p>
        </p:txBody>
      </p:sp>
      <p:sp>
        <p:nvSpPr>
          <p:cNvPr id="8" name="圆角矩形 7"/>
          <p:cNvSpPr/>
          <p:nvPr/>
        </p:nvSpPr>
        <p:spPr bwMode="auto">
          <a:xfrm>
            <a:off x="4067944" y="5123542"/>
            <a:ext cx="3600400" cy="1185777"/>
          </a:xfrm>
          <a:prstGeom prst="roundRect">
            <a:avLst/>
          </a:prstGeom>
          <a:noFill/>
          <a:ln w="25400" cap="flat" cmpd="sng" algn="ctr">
            <a:solidFill>
              <a:srgbClr val="EE8E00"/>
            </a:solidFill>
            <a:prstDash val="solid"/>
            <a:round/>
            <a:headEnd type="none" w="med" len="med"/>
            <a:tailEnd type="none" w="med" len="med"/>
          </a:ln>
          <a:effectLst/>
        </p:spPr>
        <p:txBody>
          <a:bodyPr vert="horz" wrap="square" lIns="91404" tIns="45701" rIns="91404" bIns="45701" numCol="1" rtlCol="0" anchor="t" anchorCtr="0" compatLnSpc="1">
            <a:prstTxWarp prst="textNoShape">
              <a:avLst/>
            </a:prstTxWarp>
          </a:bodyPr>
          <a:lstStyle/>
          <a:p>
            <a:pPr defTabSz="914035"/>
            <a:endParaRPr lang="zh-CN"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zh-CN" altLang="en-US" smtClean="0"/>
              <a:t>检索词</a:t>
            </a:r>
            <a:endParaRPr lang="en-US" altLang="zh-CN" smtClean="0"/>
          </a:p>
        </p:txBody>
      </p:sp>
      <p:sp>
        <p:nvSpPr>
          <p:cNvPr id="4" name="Text Box 5"/>
          <p:cNvSpPr txBox="1">
            <a:spLocks noChangeArrowheads="1"/>
          </p:cNvSpPr>
          <p:nvPr/>
        </p:nvSpPr>
        <p:spPr bwMode="auto">
          <a:xfrm>
            <a:off x="539552" y="908724"/>
            <a:ext cx="8135938" cy="923291"/>
          </a:xfrm>
          <a:prstGeom prst="rect">
            <a:avLst/>
          </a:prstGeom>
          <a:noFill/>
          <a:ln w="9525" algn="ctr">
            <a:noFill/>
            <a:miter lim="800000"/>
            <a:headEnd/>
            <a:tailEnd/>
          </a:ln>
        </p:spPr>
        <p:txBody>
          <a:bodyPr lIns="91404" tIns="45701" rIns="91404" bIns="45701">
            <a:spAutoFit/>
          </a:bodyPr>
          <a:lstStyle/>
          <a:p>
            <a:pPr marL="342763" indent="-342763">
              <a:lnSpc>
                <a:spcPct val="120000"/>
              </a:lnSpc>
              <a:spcBef>
                <a:spcPct val="30000"/>
              </a:spcBef>
              <a:buClr>
                <a:srgbClr val="FF9900"/>
              </a:buClr>
              <a:buSzPct val="80000"/>
              <a:buFont typeface="Wingdings" pitchFamily="2" charset="2"/>
              <a:buChar char="v"/>
            </a:pPr>
            <a:r>
              <a:rPr lang="zh-CN" altLang="en-US" sz="2000" smtClean="0">
                <a:latin typeface="+mn-lt"/>
                <a:ea typeface="微软雅黑" pitchFamily="34" charset="-122"/>
              </a:rPr>
              <a:t>检索词的</a:t>
            </a:r>
            <a:r>
              <a:rPr lang="zh-CN" altLang="en-US" sz="2000" smtClean="0">
                <a:solidFill>
                  <a:srgbClr val="DC1202"/>
                </a:solidFill>
                <a:latin typeface="+mn-lt"/>
                <a:ea typeface="微软雅黑" pitchFamily="34" charset="-122"/>
              </a:rPr>
              <a:t>词条解释！</a:t>
            </a:r>
            <a:endParaRPr lang="en-US" altLang="zh-CN" sz="2000" smtClean="0">
              <a:latin typeface="+mn-lt"/>
              <a:ea typeface="微软雅黑" pitchFamily="34" charset="-122"/>
            </a:endParaRPr>
          </a:p>
          <a:p>
            <a:pPr marL="342763" indent="-342763">
              <a:lnSpc>
                <a:spcPct val="120000"/>
              </a:lnSpc>
              <a:spcBef>
                <a:spcPct val="30000"/>
              </a:spcBef>
              <a:buClr>
                <a:srgbClr val="FF9900"/>
              </a:buClr>
              <a:buSzPct val="80000"/>
              <a:buFont typeface="Wingdings" pitchFamily="2" charset="2"/>
              <a:buChar char="v"/>
            </a:pPr>
            <a:r>
              <a:rPr lang="zh-CN" altLang="en-US" sz="2000" smtClean="0">
                <a:latin typeface="+mn-lt"/>
                <a:ea typeface="微软雅黑" pitchFamily="34" charset="-122"/>
              </a:rPr>
              <a:t>检索词相关性，相关检索词；</a:t>
            </a:r>
            <a:endParaRPr lang="zh-CN" altLang="en-US" sz="2000">
              <a:latin typeface="+mn-lt"/>
              <a:ea typeface="微软雅黑" pitchFamily="34" charset="-122"/>
            </a:endParaRPr>
          </a:p>
        </p:txBody>
      </p:sp>
      <p:pic>
        <p:nvPicPr>
          <p:cNvPr id="128002" name="Picture 2"/>
          <p:cNvPicPr>
            <a:picLocks noChangeAspect="1" noChangeArrowheads="1"/>
          </p:cNvPicPr>
          <p:nvPr/>
        </p:nvPicPr>
        <p:blipFill>
          <a:blip r:embed="rId3" cstate="print"/>
          <a:srcRect l="3265" t="21602" r="4290" b="3172"/>
          <a:stretch>
            <a:fillRect/>
          </a:stretch>
        </p:blipFill>
        <p:spPr bwMode="auto">
          <a:xfrm>
            <a:off x="827584" y="1916832"/>
            <a:ext cx="7315320" cy="4464496"/>
          </a:xfrm>
          <a:prstGeom prst="rect">
            <a:avLst/>
          </a:prstGeom>
          <a:noFill/>
          <a:ln w="9525">
            <a:solidFill>
              <a:schemeClr val="bg2"/>
            </a:solidFill>
            <a:miter lim="800000"/>
            <a:headEnd/>
            <a:tailEnd/>
          </a:ln>
        </p:spPr>
      </p:pic>
      <p:sp>
        <p:nvSpPr>
          <p:cNvPr id="7" name="圆角矩形 6"/>
          <p:cNvSpPr/>
          <p:nvPr/>
        </p:nvSpPr>
        <p:spPr bwMode="auto">
          <a:xfrm>
            <a:off x="899592" y="3212977"/>
            <a:ext cx="7128792" cy="648072"/>
          </a:xfrm>
          <a:prstGeom prst="roundRect">
            <a:avLst/>
          </a:prstGeom>
          <a:noFill/>
          <a:ln w="25400" cap="flat" cmpd="sng" algn="ctr">
            <a:solidFill>
              <a:srgbClr val="EE8E00"/>
            </a:solidFill>
            <a:prstDash val="solid"/>
            <a:round/>
            <a:headEnd type="none" w="med" len="med"/>
            <a:tailEnd type="none" w="med" len="med"/>
          </a:ln>
          <a:effectLst/>
        </p:spPr>
        <p:txBody>
          <a:bodyPr vert="horz" wrap="square" lIns="91404" tIns="45701" rIns="91404" bIns="45701" numCol="1" rtlCol="0" anchor="t" anchorCtr="0" compatLnSpc="1">
            <a:prstTxWarp prst="textNoShape">
              <a:avLst/>
            </a:prstTxWarp>
          </a:bodyPr>
          <a:lstStyle/>
          <a:p>
            <a:pPr defTabSz="914035"/>
            <a:endParaRPr lang="zh-CN" altLang="en-US" smtClean="0"/>
          </a:p>
        </p:txBody>
      </p:sp>
      <p:pic>
        <p:nvPicPr>
          <p:cNvPr id="9" name="Picture 2"/>
          <p:cNvPicPr>
            <a:picLocks noChangeAspect="1" noChangeArrowheads="1"/>
          </p:cNvPicPr>
          <p:nvPr/>
        </p:nvPicPr>
        <p:blipFill>
          <a:blip r:embed="rId3" cstate="print"/>
          <a:srcRect l="4069" t="43301" r="6753" b="45779"/>
          <a:stretch>
            <a:fillRect/>
          </a:stretch>
        </p:blipFill>
        <p:spPr bwMode="auto">
          <a:xfrm>
            <a:off x="267522" y="3068960"/>
            <a:ext cx="8624958" cy="792088"/>
          </a:xfrm>
          <a:prstGeom prst="rect">
            <a:avLst/>
          </a:prstGeom>
          <a:noFill/>
          <a:ln w="9525">
            <a:solidFill>
              <a:srgbClr val="EE8E00"/>
            </a:solidFill>
            <a:miter lim="800000"/>
            <a:headEnd/>
            <a:tailEnd/>
          </a:ln>
        </p:spPr>
      </p:pic>
      <p:sp>
        <p:nvSpPr>
          <p:cNvPr id="10" name="圆角矩形 9"/>
          <p:cNvSpPr/>
          <p:nvPr/>
        </p:nvSpPr>
        <p:spPr bwMode="auto">
          <a:xfrm>
            <a:off x="1043608" y="3861048"/>
            <a:ext cx="5256584" cy="360040"/>
          </a:xfrm>
          <a:prstGeom prst="roundRect">
            <a:avLst/>
          </a:prstGeom>
          <a:noFill/>
          <a:ln w="25400" cap="flat" cmpd="sng" algn="ctr">
            <a:solidFill>
              <a:srgbClr val="EE8E00"/>
            </a:solidFill>
            <a:prstDash val="solid"/>
            <a:round/>
            <a:headEnd type="none" w="med" len="med"/>
            <a:tailEnd type="none" w="med" len="med"/>
          </a:ln>
          <a:effectLst/>
        </p:spPr>
        <p:txBody>
          <a:bodyPr vert="horz" wrap="square" lIns="91404" tIns="45701" rIns="91404" bIns="45701" numCol="1" rtlCol="0" anchor="t" anchorCtr="0" compatLnSpc="1">
            <a:prstTxWarp prst="textNoShape">
              <a:avLst/>
            </a:prstTxWarp>
          </a:bodyPr>
          <a:lstStyle/>
          <a:p>
            <a:pPr defTabSz="914035"/>
            <a:endParaRPr lang="zh-CN" altLang="en-US" smtClean="0"/>
          </a:p>
        </p:txBody>
      </p:sp>
      <p:pic>
        <p:nvPicPr>
          <p:cNvPr id="11" name="Picture 2"/>
          <p:cNvPicPr>
            <a:picLocks noChangeAspect="1" noChangeArrowheads="1"/>
          </p:cNvPicPr>
          <p:nvPr/>
        </p:nvPicPr>
        <p:blipFill>
          <a:blip r:embed="rId3" cstate="print"/>
          <a:srcRect l="4979" t="54220" r="26773" b="38500"/>
          <a:stretch>
            <a:fillRect/>
          </a:stretch>
        </p:blipFill>
        <p:spPr bwMode="auto">
          <a:xfrm>
            <a:off x="539552" y="3846534"/>
            <a:ext cx="8100900" cy="648072"/>
          </a:xfrm>
          <a:prstGeom prst="rect">
            <a:avLst/>
          </a:prstGeom>
          <a:noFill/>
          <a:ln w="9525">
            <a:solidFill>
              <a:srgbClr val="EE8E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500"/>
                                        <p:tgtEl>
                                          <p:spTgt spid="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par>
                          <p:cTn id="19" fill="hold">
                            <p:stCondLst>
                              <p:cond delay="500"/>
                            </p:stCondLst>
                            <p:childTnLst>
                              <p:par>
                                <p:cTn id="20" presetID="10" presetClass="exit" presetSubtype="0" fill="hold" nodeType="after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par>
                          <p:cTn id="23" fill="hold">
                            <p:stCondLst>
                              <p:cond delay="1000"/>
                            </p:stCondLst>
                            <p:childTnLst>
                              <p:par>
                                <p:cTn id="24" presetID="21" presetClass="entr" presetSubtype="4"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4)">
                                      <p:cBhvr>
                                        <p:cTn id="26" dur="500"/>
                                        <p:tgtEl>
                                          <p:spTgt spid="10"/>
                                        </p:tgtEl>
                                      </p:cBhvr>
                                    </p:animEffect>
                                  </p:childTnLst>
                                </p:cTn>
                              </p:par>
                            </p:childTnLst>
                          </p:cTn>
                        </p:par>
                        <p:par>
                          <p:cTn id="27" fill="hold">
                            <p:stCondLst>
                              <p:cond delay="1500"/>
                            </p:stCondLst>
                            <p:childTnLst>
                              <p:par>
                                <p:cTn id="28" presetID="53"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000" fill="hold"/>
                                        <p:tgtEl>
                                          <p:spTgt spid="11"/>
                                        </p:tgtEl>
                                        <p:attrNameLst>
                                          <p:attrName>ppt_w</p:attrName>
                                        </p:attrNameLst>
                                      </p:cBhvr>
                                      <p:tavLst>
                                        <p:tav tm="0">
                                          <p:val>
                                            <p:fltVal val="0"/>
                                          </p:val>
                                        </p:tav>
                                        <p:tav tm="100000">
                                          <p:val>
                                            <p:strVal val="#ppt_w"/>
                                          </p:val>
                                        </p:tav>
                                      </p:tavLst>
                                    </p:anim>
                                    <p:anim calcmode="lin" valueType="num">
                                      <p:cBhvr>
                                        <p:cTn id="31" dur="1000" fill="hold"/>
                                        <p:tgtEl>
                                          <p:spTgt spid="11"/>
                                        </p:tgtEl>
                                        <p:attrNameLst>
                                          <p:attrName>ppt_h</p:attrName>
                                        </p:attrNameLst>
                                      </p:cBhvr>
                                      <p:tavLst>
                                        <p:tav tm="0">
                                          <p:val>
                                            <p:fltVal val="0"/>
                                          </p:val>
                                        </p:tav>
                                        <p:tav tm="100000">
                                          <p:val>
                                            <p:strVal val="#ppt_h"/>
                                          </p:val>
                                        </p:tav>
                                      </p:tavLst>
                                    </p:anim>
                                    <p:animEffect transition="in" filter="fade">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链接解析器</a:t>
            </a:r>
            <a:endParaRPr lang="zh-CN" altLang="en-US"/>
          </a:p>
        </p:txBody>
      </p:sp>
      <p:sp>
        <p:nvSpPr>
          <p:cNvPr id="5" name="Text Box 5"/>
          <p:cNvSpPr txBox="1">
            <a:spLocks noChangeArrowheads="1"/>
          </p:cNvSpPr>
          <p:nvPr/>
        </p:nvSpPr>
        <p:spPr bwMode="auto">
          <a:xfrm>
            <a:off x="539552" y="908721"/>
            <a:ext cx="8135938" cy="1015624"/>
          </a:xfrm>
          <a:prstGeom prst="rect">
            <a:avLst/>
          </a:prstGeom>
          <a:noFill/>
          <a:ln w="9525" algn="ctr">
            <a:noFill/>
            <a:miter lim="800000"/>
            <a:headEnd/>
            <a:tailEnd/>
          </a:ln>
        </p:spPr>
        <p:txBody>
          <a:bodyPr lIns="91404" tIns="45701" rIns="91404" bIns="45701">
            <a:spAutoFit/>
          </a:bodyPr>
          <a:lstStyle/>
          <a:p>
            <a:r>
              <a:rPr lang="en-US" altLang="zh-CN" sz="2000" smtClean="0"/>
              <a:t>OpenURL(Z39.88)</a:t>
            </a:r>
            <a:r>
              <a:rPr lang="zh-CN" altLang="en-US" sz="2000" smtClean="0"/>
              <a:t>：即“开放链接”，解决不同的数字资源系统互操作、进行资源整合的方法；</a:t>
            </a:r>
            <a:r>
              <a:rPr lang="en-US" altLang="zh-CN" sz="2000" smtClean="0">
                <a:solidFill>
                  <a:srgbClr val="DC1202"/>
                </a:solidFill>
              </a:rPr>
              <a:t>Interlib</a:t>
            </a:r>
            <a:r>
              <a:rPr lang="zh-CN" altLang="en-US" sz="2000" smtClean="0">
                <a:solidFill>
                  <a:srgbClr val="DC1202"/>
                </a:solidFill>
              </a:rPr>
              <a:t>系统用来解决馆藏目录或二次文献数据到全文数据库服务的动态链接问题；</a:t>
            </a:r>
            <a:endParaRPr lang="zh-CN" altLang="en-US" sz="2000">
              <a:solidFill>
                <a:srgbClr val="DC1202"/>
              </a:solidFill>
            </a:endParaRPr>
          </a:p>
        </p:txBody>
      </p:sp>
      <p:pic>
        <p:nvPicPr>
          <p:cNvPr id="6" name="Picture 1"/>
          <p:cNvPicPr>
            <a:picLocks noChangeAspect="1" noChangeArrowheads="1"/>
          </p:cNvPicPr>
          <p:nvPr/>
        </p:nvPicPr>
        <p:blipFill>
          <a:blip r:embed="rId3" cstate="print"/>
          <a:srcRect l="2926" t="15153" r="4522" b="3499"/>
          <a:stretch>
            <a:fillRect/>
          </a:stretch>
        </p:blipFill>
        <p:spPr bwMode="auto">
          <a:xfrm>
            <a:off x="1043612" y="1945482"/>
            <a:ext cx="7056784" cy="4651874"/>
          </a:xfrm>
          <a:prstGeom prst="rect">
            <a:avLst/>
          </a:prstGeom>
          <a:noFill/>
          <a:ln w="9525">
            <a:solidFill>
              <a:schemeClr val="bg2"/>
            </a:solidFill>
            <a:miter lim="800000"/>
            <a:headEnd/>
            <a:tailEnd/>
          </a:ln>
        </p:spPr>
      </p:pic>
      <p:sp>
        <p:nvSpPr>
          <p:cNvPr id="7" name="圆角矩形 6"/>
          <p:cNvSpPr/>
          <p:nvPr/>
        </p:nvSpPr>
        <p:spPr bwMode="auto">
          <a:xfrm>
            <a:off x="2411760" y="4005068"/>
            <a:ext cx="3096344" cy="1152128"/>
          </a:xfrm>
          <a:prstGeom prst="roundRect">
            <a:avLst/>
          </a:prstGeom>
          <a:noFill/>
          <a:ln w="25400" cap="flat" cmpd="sng" algn="ctr">
            <a:solidFill>
              <a:srgbClr val="EE8E00"/>
            </a:solidFill>
            <a:prstDash val="solid"/>
            <a:round/>
            <a:headEnd type="none" w="med" len="med"/>
            <a:tailEnd type="none" w="med" len="med"/>
          </a:ln>
          <a:effectLst/>
        </p:spPr>
        <p:txBody>
          <a:bodyPr vert="horz" wrap="square" lIns="91404" tIns="45701" rIns="91404" bIns="45701" numCol="1" rtlCol="0" anchor="t" anchorCtr="0" compatLnSpc="1">
            <a:prstTxWarp prst="textNoShape">
              <a:avLst/>
            </a:prstTxWarp>
          </a:bodyPr>
          <a:lstStyle/>
          <a:p>
            <a:pPr defTabSz="914035"/>
            <a:endParaRPr lang="zh-CN" altLang="en-US" smtClean="0"/>
          </a:p>
        </p:txBody>
      </p:sp>
      <p:pic>
        <p:nvPicPr>
          <p:cNvPr id="9" name="Picture 1"/>
          <p:cNvPicPr>
            <a:picLocks noChangeAspect="1" noChangeArrowheads="1"/>
          </p:cNvPicPr>
          <p:nvPr/>
        </p:nvPicPr>
        <p:blipFill>
          <a:blip r:embed="rId3" cstate="print"/>
          <a:srcRect l="20760" t="49763" r="39575" b="28830"/>
          <a:stretch>
            <a:fillRect/>
          </a:stretch>
        </p:blipFill>
        <p:spPr bwMode="auto">
          <a:xfrm>
            <a:off x="1043608" y="2636912"/>
            <a:ext cx="7116084" cy="2880320"/>
          </a:xfrm>
          <a:prstGeom prst="rect">
            <a:avLst/>
          </a:prstGeom>
          <a:noFill/>
          <a:ln w="9525">
            <a:solidFill>
              <a:schemeClr val="bg2"/>
            </a:solidFill>
            <a:miter lim="800000"/>
            <a:headEnd/>
            <a:tailEnd/>
          </a:ln>
        </p:spPr>
      </p:pic>
      <p:sp>
        <p:nvSpPr>
          <p:cNvPr id="10" name="圆角矩形 9"/>
          <p:cNvSpPr/>
          <p:nvPr/>
        </p:nvSpPr>
        <p:spPr bwMode="auto">
          <a:xfrm>
            <a:off x="2743200" y="2830289"/>
            <a:ext cx="1180728" cy="454699"/>
          </a:xfrm>
          <a:prstGeom prst="roundRect">
            <a:avLst/>
          </a:prstGeom>
          <a:noFill/>
          <a:ln w="25400" cap="flat" cmpd="sng" algn="ctr">
            <a:solidFill>
              <a:srgbClr val="EE8E00"/>
            </a:solidFill>
            <a:prstDash val="solid"/>
            <a:round/>
            <a:headEnd type="none" w="med" len="med"/>
            <a:tailEnd type="none" w="med" len="med"/>
          </a:ln>
          <a:effectLst/>
        </p:spPr>
        <p:txBody>
          <a:bodyPr vert="horz" wrap="square" lIns="91404" tIns="45701" rIns="91404" bIns="45701" numCol="1" rtlCol="0" anchor="t" anchorCtr="0" compatLnSpc="1">
            <a:prstTxWarp prst="textNoShape">
              <a:avLst/>
            </a:prstTxWarp>
          </a:bodyPr>
          <a:lstStyle/>
          <a:p>
            <a:pPr defTabSz="914035"/>
            <a:endParaRPr lang="zh-CN" altLang="en-US" smtClean="0"/>
          </a:p>
        </p:txBody>
      </p:sp>
      <p:pic>
        <p:nvPicPr>
          <p:cNvPr id="129026" name="Picture 2"/>
          <p:cNvPicPr>
            <a:picLocks noChangeAspect="1" noChangeArrowheads="1"/>
          </p:cNvPicPr>
          <p:nvPr/>
        </p:nvPicPr>
        <p:blipFill>
          <a:blip r:embed="rId4" cstate="print"/>
          <a:srcRect t="15921" r="1798" b="3206"/>
          <a:stretch>
            <a:fillRect/>
          </a:stretch>
        </p:blipFill>
        <p:spPr bwMode="auto">
          <a:xfrm>
            <a:off x="827584" y="1916832"/>
            <a:ext cx="7461318" cy="4680520"/>
          </a:xfrm>
          <a:prstGeom prst="rect">
            <a:avLst/>
          </a:prstGeom>
          <a:noFill/>
          <a:ln w="9525">
            <a:solidFill>
              <a:schemeClr val="bg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21"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4)">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129026"/>
                                        </p:tgtEl>
                                        <p:attrNameLst>
                                          <p:attrName>style.visibility</p:attrName>
                                        </p:attrNameLst>
                                      </p:cBhvr>
                                      <p:to>
                                        <p:strVal val="visible"/>
                                      </p:to>
                                    </p:set>
                                    <p:anim calcmode="lin" valueType="num">
                                      <p:cBhvr>
                                        <p:cTn id="23" dur="500" fill="hold"/>
                                        <p:tgtEl>
                                          <p:spTgt spid="129026"/>
                                        </p:tgtEl>
                                        <p:attrNameLst>
                                          <p:attrName>ppt_w</p:attrName>
                                        </p:attrNameLst>
                                      </p:cBhvr>
                                      <p:tavLst>
                                        <p:tav tm="0">
                                          <p:val>
                                            <p:fltVal val="0"/>
                                          </p:val>
                                        </p:tav>
                                        <p:tav tm="100000">
                                          <p:val>
                                            <p:strVal val="#ppt_w"/>
                                          </p:val>
                                        </p:tav>
                                      </p:tavLst>
                                    </p:anim>
                                    <p:anim calcmode="lin" valueType="num">
                                      <p:cBhvr>
                                        <p:cTn id="24" dur="500" fill="hold"/>
                                        <p:tgtEl>
                                          <p:spTgt spid="129026"/>
                                        </p:tgtEl>
                                        <p:attrNameLst>
                                          <p:attrName>ppt_h</p:attrName>
                                        </p:attrNameLst>
                                      </p:cBhvr>
                                      <p:tavLst>
                                        <p:tav tm="0">
                                          <p:val>
                                            <p:fltVal val="0"/>
                                          </p:val>
                                        </p:tav>
                                        <p:tav tm="100000">
                                          <p:val>
                                            <p:strVal val="#ppt_h"/>
                                          </p:val>
                                        </p:tav>
                                      </p:tavLst>
                                    </p:anim>
                                    <p:animEffect transition="in" filter="fade">
                                      <p:cBhvr>
                                        <p:cTn id="25" dur="500"/>
                                        <p:tgtEl>
                                          <p:spTgt spid="129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4" name="Text Box 13"/>
          <p:cNvSpPr txBox="1">
            <a:spLocks noChangeArrowheads="1"/>
          </p:cNvSpPr>
          <p:nvPr/>
        </p:nvSpPr>
        <p:spPr bwMode="auto">
          <a:xfrm>
            <a:off x="539750" y="990155"/>
            <a:ext cx="8135938" cy="892514"/>
          </a:xfrm>
          <a:prstGeom prst="rect">
            <a:avLst/>
          </a:prstGeom>
          <a:noFill/>
          <a:ln w="9525" algn="ctr">
            <a:noFill/>
            <a:miter lim="800000"/>
            <a:headEnd/>
            <a:tailEnd/>
          </a:ln>
        </p:spPr>
        <p:txBody>
          <a:bodyPr lIns="91404" tIns="45701" rIns="91404" bIns="45701">
            <a:spAutoFit/>
          </a:bodyPr>
          <a:lstStyle/>
          <a:p>
            <a:pPr marL="342763" indent="-342763">
              <a:lnSpc>
                <a:spcPct val="130000"/>
              </a:lnSpc>
              <a:spcBef>
                <a:spcPct val="50000"/>
              </a:spcBef>
              <a:buClr>
                <a:srgbClr val="FF9900"/>
              </a:buClr>
              <a:buSzPct val="80000"/>
              <a:buFont typeface="Wingdings" pitchFamily="2" charset="2"/>
              <a:buChar char="v"/>
            </a:pPr>
            <a:r>
              <a:rPr lang="en-US" altLang="zh-CN" sz="2000" smtClean="0">
                <a:latin typeface="微软雅黑" pitchFamily="34" charset="-122"/>
                <a:ea typeface="微软雅黑" pitchFamily="34" charset="-122"/>
              </a:rPr>
              <a:t>WebBrige</a:t>
            </a:r>
            <a:r>
              <a:rPr lang="zh-CN" altLang="en-US" sz="2000" smtClean="0">
                <a:latin typeface="微软雅黑" pitchFamily="34" charset="-122"/>
                <a:ea typeface="微软雅黑" pitchFamily="34" charset="-122"/>
              </a:rPr>
              <a:t>：自定义到                                            </a:t>
            </a:r>
            <a:r>
              <a:rPr lang="en-US" altLang="zh-CN" sz="2000" smtClean="0">
                <a:latin typeface="微软雅黑" pitchFamily="34" charset="-122"/>
                <a:ea typeface="微软雅黑" pitchFamily="34" charset="-122"/>
              </a:rPr>
              <a:t/>
            </a:r>
            <a:br>
              <a:rPr lang="en-US" altLang="zh-CN" sz="2000" smtClean="0">
                <a:latin typeface="微软雅黑" pitchFamily="34" charset="-122"/>
                <a:ea typeface="微软雅黑" pitchFamily="34" charset="-122"/>
              </a:rPr>
            </a:br>
            <a:r>
              <a:rPr lang="en-US" altLang="zh-CN" sz="2000" smtClean="0">
                <a:latin typeface="微软雅黑" pitchFamily="34" charset="-122"/>
                <a:ea typeface="微软雅黑" pitchFamily="34" charset="-122"/>
              </a:rPr>
              <a:t>                 </a:t>
            </a:r>
            <a:r>
              <a:rPr lang="zh-CN" altLang="en-US" sz="2000" smtClean="0">
                <a:latin typeface="微软雅黑" pitchFamily="34" charset="-122"/>
                <a:ea typeface="微软雅黑" pitchFamily="34" charset="-122"/>
              </a:rPr>
              <a:t>等互联网资源与</a:t>
            </a:r>
            <a:r>
              <a:rPr lang="zh-CN" altLang="en-US" sz="2000" smtClean="0">
                <a:solidFill>
                  <a:srgbClr val="DC1202"/>
                </a:solidFill>
                <a:latin typeface="微软雅黑" pitchFamily="34" charset="-122"/>
                <a:ea typeface="微软雅黑" pitchFamily="34" charset="-122"/>
              </a:rPr>
              <a:t>馆内电子资源</a:t>
            </a:r>
            <a:r>
              <a:rPr lang="zh-CN" altLang="en-US" sz="2000" smtClean="0">
                <a:latin typeface="微软雅黑" pitchFamily="34" charset="-122"/>
                <a:ea typeface="微软雅黑" pitchFamily="34" charset="-122"/>
              </a:rPr>
              <a:t>的快捷链接。</a:t>
            </a:r>
            <a:endParaRPr lang="zh-CN" altLang="en-US" sz="2000">
              <a:latin typeface="微软雅黑" pitchFamily="34" charset="-122"/>
              <a:ea typeface="微软雅黑" pitchFamily="34" charset="-122"/>
            </a:endParaRPr>
          </a:p>
        </p:txBody>
      </p:sp>
      <p:sp>
        <p:nvSpPr>
          <p:cNvPr id="23554" name="Rectangle 3"/>
          <p:cNvSpPr>
            <a:spLocks noGrp="1"/>
          </p:cNvSpPr>
          <p:nvPr>
            <p:ph type="title"/>
          </p:nvPr>
        </p:nvSpPr>
        <p:spPr/>
        <p:txBody>
          <a:bodyPr/>
          <a:lstStyle/>
          <a:p>
            <a:pPr eaLnBrk="1" hangingPunct="1"/>
            <a:r>
              <a:rPr lang="zh-CN" altLang="en-US" smtClean="0"/>
              <a:t>电子资源访问</a:t>
            </a:r>
          </a:p>
        </p:txBody>
      </p:sp>
      <p:pic>
        <p:nvPicPr>
          <p:cNvPr id="23555" name="Picture 4" descr="douban">
            <a:hlinkClick r:id="rId3" tooltip="豆瓣"/>
          </p:cNvPr>
          <p:cNvPicPr>
            <a:picLocks noChangeAspect="1" noChangeArrowheads="1"/>
          </p:cNvPicPr>
          <p:nvPr/>
        </p:nvPicPr>
        <p:blipFill>
          <a:blip r:embed="rId4" cstate="print"/>
          <a:srcRect/>
          <a:stretch>
            <a:fillRect/>
          </a:stretch>
        </p:blipFill>
        <p:spPr bwMode="auto">
          <a:xfrm>
            <a:off x="5220076" y="990501"/>
            <a:ext cx="1571625" cy="323850"/>
          </a:xfrm>
          <a:prstGeom prst="rect">
            <a:avLst/>
          </a:prstGeom>
          <a:noFill/>
          <a:ln w="9525">
            <a:noFill/>
            <a:miter lim="800000"/>
            <a:headEnd/>
            <a:tailEnd/>
          </a:ln>
        </p:spPr>
      </p:pic>
      <p:sp>
        <p:nvSpPr>
          <p:cNvPr id="23556" name="AutoShape 5" descr="去google搜索图书">
            <a:hlinkClick r:id="rId5"/>
          </p:cNvPr>
          <p:cNvSpPr>
            <a:spLocks noChangeAspect="1" noChangeArrowheads="1"/>
          </p:cNvSpPr>
          <p:nvPr/>
        </p:nvSpPr>
        <p:spPr bwMode="auto">
          <a:xfrm>
            <a:off x="155577" y="46038"/>
            <a:ext cx="952500" cy="190500"/>
          </a:xfrm>
          <a:prstGeom prst="rect">
            <a:avLst/>
          </a:prstGeom>
          <a:noFill/>
          <a:ln w="9525">
            <a:noFill/>
            <a:miter lim="800000"/>
            <a:headEnd/>
            <a:tailEnd/>
          </a:ln>
        </p:spPr>
        <p:txBody>
          <a:bodyPr lIns="91404" tIns="45701" rIns="91404" bIns="45701"/>
          <a:lstStyle/>
          <a:p>
            <a:endParaRPr lang="zh-CN" altLang="en-US"/>
          </a:p>
        </p:txBody>
      </p:sp>
      <p:sp>
        <p:nvSpPr>
          <p:cNvPr id="23558" name="AutoShape 7" descr="去google搜索图书">
            <a:hlinkClick r:id="rId5"/>
          </p:cNvPr>
          <p:cNvSpPr>
            <a:spLocks noChangeAspect="1" noChangeArrowheads="1"/>
          </p:cNvSpPr>
          <p:nvPr/>
        </p:nvSpPr>
        <p:spPr bwMode="auto">
          <a:xfrm>
            <a:off x="155577" y="46038"/>
            <a:ext cx="952500" cy="190500"/>
          </a:xfrm>
          <a:prstGeom prst="rect">
            <a:avLst/>
          </a:prstGeom>
          <a:noFill/>
          <a:ln w="9525">
            <a:noFill/>
            <a:miter lim="800000"/>
            <a:headEnd/>
            <a:tailEnd/>
          </a:ln>
        </p:spPr>
        <p:txBody>
          <a:bodyPr lIns="91404" tIns="45701" rIns="91404" bIns="45701"/>
          <a:lstStyle/>
          <a:p>
            <a:endParaRPr lang="zh-CN" altLang="en-US"/>
          </a:p>
        </p:txBody>
      </p:sp>
      <p:pic>
        <p:nvPicPr>
          <p:cNvPr id="23559" name="Picture 8" descr="nav_logo3"/>
          <p:cNvPicPr>
            <a:picLocks noChangeAspect="1" noChangeArrowheads="1"/>
          </p:cNvPicPr>
          <p:nvPr/>
        </p:nvPicPr>
        <p:blipFill>
          <a:blip r:embed="rId6" cstate="print"/>
          <a:srcRect t="24646" b="26112"/>
          <a:stretch>
            <a:fillRect/>
          </a:stretch>
        </p:blipFill>
        <p:spPr bwMode="auto">
          <a:xfrm>
            <a:off x="971602" y="1494559"/>
            <a:ext cx="1223963" cy="422275"/>
          </a:xfrm>
          <a:prstGeom prst="rect">
            <a:avLst/>
          </a:prstGeom>
          <a:noFill/>
          <a:ln w="9525">
            <a:noFill/>
            <a:miter lim="800000"/>
            <a:headEnd/>
            <a:tailEnd/>
          </a:ln>
        </p:spPr>
      </p:pic>
      <p:pic>
        <p:nvPicPr>
          <p:cNvPr id="23561" name="Picture 10" descr="百度图书"/>
          <p:cNvPicPr>
            <a:picLocks noChangeAspect="1" noChangeArrowheads="1"/>
          </p:cNvPicPr>
          <p:nvPr/>
        </p:nvPicPr>
        <p:blipFill>
          <a:blip r:embed="rId7" cstate="print"/>
          <a:srcRect/>
          <a:stretch>
            <a:fillRect/>
          </a:stretch>
        </p:blipFill>
        <p:spPr bwMode="auto">
          <a:xfrm>
            <a:off x="7020274" y="846485"/>
            <a:ext cx="1258888" cy="427038"/>
          </a:xfrm>
          <a:prstGeom prst="rect">
            <a:avLst/>
          </a:prstGeom>
          <a:noFill/>
          <a:ln w="9525">
            <a:noFill/>
            <a:miter lim="800000"/>
            <a:headEnd/>
            <a:tailEnd/>
          </a:ln>
        </p:spPr>
      </p:pic>
      <p:pic>
        <p:nvPicPr>
          <p:cNvPr id="13" name="Picture 11" descr="在WorldCat中从图书馆查找">
            <a:hlinkClick r:id="rId8"/>
          </p:cNvPr>
          <p:cNvPicPr>
            <a:picLocks noChangeAspect="1" noChangeArrowheads="1"/>
          </p:cNvPicPr>
          <p:nvPr/>
        </p:nvPicPr>
        <p:blipFill>
          <a:blip r:embed="rId9" cstate="print"/>
          <a:srcRect r="44612" b="-4630"/>
          <a:stretch>
            <a:fillRect/>
          </a:stretch>
        </p:blipFill>
        <p:spPr bwMode="auto">
          <a:xfrm>
            <a:off x="3707908" y="990501"/>
            <a:ext cx="1368425" cy="401638"/>
          </a:xfrm>
          <a:prstGeom prst="rect">
            <a:avLst/>
          </a:prstGeom>
          <a:noFill/>
          <a:ln w="9525">
            <a:noFill/>
            <a:miter lim="800000"/>
            <a:headEnd/>
            <a:tailEnd/>
          </a:ln>
        </p:spPr>
      </p:pic>
      <p:pic>
        <p:nvPicPr>
          <p:cNvPr id="14" name="Picture 2"/>
          <p:cNvPicPr>
            <a:picLocks noGrp="1" noChangeAspect="1" noChangeArrowheads="1"/>
          </p:cNvPicPr>
          <p:nvPr>
            <p:ph idx="1"/>
          </p:nvPr>
        </p:nvPicPr>
        <p:blipFill>
          <a:blip r:embed="rId10" cstate="print"/>
          <a:srcRect l="24727" t="31299" r="17688" b="13751"/>
          <a:stretch>
            <a:fillRect/>
          </a:stretch>
        </p:blipFill>
        <p:spPr bwMode="auto">
          <a:xfrm>
            <a:off x="1331640" y="1916832"/>
            <a:ext cx="6552728" cy="4689636"/>
          </a:xfrm>
          <a:prstGeom prst="rect">
            <a:avLst/>
          </a:prstGeom>
          <a:noFill/>
          <a:ln w="9525">
            <a:solidFill>
              <a:schemeClr val="bg2"/>
            </a:solidFill>
            <a:miter lim="800000"/>
            <a:headEnd/>
            <a:tailEnd/>
          </a:ln>
        </p:spPr>
      </p:pic>
      <p:sp>
        <p:nvSpPr>
          <p:cNvPr id="16" name="圆角矩形 15"/>
          <p:cNvSpPr/>
          <p:nvPr/>
        </p:nvSpPr>
        <p:spPr bwMode="auto">
          <a:xfrm>
            <a:off x="1331640" y="5373216"/>
            <a:ext cx="6552728" cy="1185777"/>
          </a:xfrm>
          <a:prstGeom prst="roundRect">
            <a:avLst/>
          </a:prstGeom>
          <a:noFill/>
          <a:ln w="25400" cap="flat" cmpd="sng" algn="ctr">
            <a:solidFill>
              <a:srgbClr val="EE8E00"/>
            </a:solidFill>
            <a:prstDash val="solid"/>
            <a:round/>
            <a:headEnd type="none" w="med" len="med"/>
            <a:tailEnd type="none" w="med" len="med"/>
          </a:ln>
          <a:effectLst/>
        </p:spPr>
        <p:txBody>
          <a:bodyPr vert="horz" wrap="square" lIns="91404" tIns="45701" rIns="91404" bIns="45701" numCol="1" rtlCol="0" anchor="t" anchorCtr="0" compatLnSpc="1">
            <a:prstTxWarp prst="textNoShape">
              <a:avLst/>
            </a:prstTxWarp>
          </a:bodyPr>
          <a:lstStyle/>
          <a:p>
            <a:pPr defTabSz="914035"/>
            <a:endParaRPr lang="zh-CN"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1" presetClass="entr" presetSubtype="4"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4)">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4"/>
          <p:cNvPicPr>
            <a:picLocks noChangeAspect="1" noChangeArrowheads="1"/>
          </p:cNvPicPr>
          <p:nvPr/>
        </p:nvPicPr>
        <p:blipFill>
          <a:blip r:embed="rId3" cstate="print"/>
          <a:srcRect l="4794" t="15375" r="4399" b="2923"/>
          <a:stretch>
            <a:fillRect/>
          </a:stretch>
        </p:blipFill>
        <p:spPr bwMode="auto">
          <a:xfrm>
            <a:off x="1403648" y="2249356"/>
            <a:ext cx="6336704" cy="4275988"/>
          </a:xfrm>
          <a:prstGeom prst="rect">
            <a:avLst/>
          </a:prstGeom>
          <a:noFill/>
          <a:ln w="9525">
            <a:solidFill>
              <a:schemeClr val="bg2"/>
            </a:solidFill>
            <a:miter lim="800000"/>
            <a:headEnd/>
            <a:tailEnd/>
          </a:ln>
        </p:spPr>
      </p:pic>
      <p:sp>
        <p:nvSpPr>
          <p:cNvPr id="21506" name="Rectangle 2"/>
          <p:cNvSpPr>
            <a:spLocks noGrp="1"/>
          </p:cNvSpPr>
          <p:nvPr>
            <p:ph type="title"/>
          </p:nvPr>
        </p:nvSpPr>
        <p:spPr/>
        <p:txBody>
          <a:bodyPr/>
          <a:lstStyle/>
          <a:p>
            <a:pPr eaLnBrk="1" hangingPunct="1"/>
            <a:r>
              <a:rPr lang="zh-CN" altLang="en-US" smtClean="0"/>
              <a:t>手机二维码应用</a:t>
            </a:r>
          </a:p>
        </p:txBody>
      </p:sp>
      <p:sp>
        <p:nvSpPr>
          <p:cNvPr id="4" name="Text Box 5"/>
          <p:cNvSpPr txBox="1">
            <a:spLocks noChangeArrowheads="1"/>
          </p:cNvSpPr>
          <p:nvPr/>
        </p:nvSpPr>
        <p:spPr bwMode="auto">
          <a:xfrm>
            <a:off x="539552" y="908720"/>
            <a:ext cx="8135938" cy="1292623"/>
          </a:xfrm>
          <a:prstGeom prst="rect">
            <a:avLst/>
          </a:prstGeom>
          <a:noFill/>
          <a:ln w="9525" algn="ctr">
            <a:noFill/>
            <a:miter lim="800000"/>
            <a:headEnd/>
            <a:tailEnd/>
          </a:ln>
        </p:spPr>
        <p:txBody>
          <a:bodyPr lIns="91404" tIns="45701" rIns="91404" bIns="45701">
            <a:spAutoFit/>
          </a:bodyPr>
          <a:lstStyle/>
          <a:p>
            <a:pPr marL="342763" indent="-342763">
              <a:lnSpc>
                <a:spcPct val="120000"/>
              </a:lnSpc>
              <a:spcBef>
                <a:spcPct val="30000"/>
              </a:spcBef>
              <a:buClr>
                <a:srgbClr val="FF9900"/>
              </a:buClr>
              <a:buSzPct val="80000"/>
              <a:buFont typeface="Wingdings" pitchFamily="2" charset="2"/>
              <a:buChar char="v"/>
            </a:pPr>
            <a:r>
              <a:rPr lang="zh-CN" altLang="en-US" sz="2000" smtClean="0">
                <a:latin typeface="+mn-lt"/>
                <a:ea typeface="微软雅黑" pitchFamily="34" charset="-122"/>
              </a:rPr>
              <a:t>一个简单实用的功能：读者可将浏览的</a:t>
            </a:r>
            <a:r>
              <a:rPr lang="zh-CN" altLang="en-US" sz="2000" smtClean="0">
                <a:solidFill>
                  <a:srgbClr val="DC1202"/>
                </a:solidFill>
                <a:latin typeface="+mn-lt"/>
                <a:ea typeface="微软雅黑" pitchFamily="34" charset="-122"/>
              </a:rPr>
              <a:t>图书目录信息存储在手机中</a:t>
            </a:r>
            <a:r>
              <a:rPr lang="zh-CN" altLang="en-US" sz="2000" smtClean="0">
                <a:latin typeface="+mn-lt"/>
                <a:ea typeface="微软雅黑" pitchFamily="34" charset="-122"/>
              </a:rPr>
              <a:t>；</a:t>
            </a:r>
            <a:endParaRPr lang="en-US" altLang="zh-CN" sz="2000" smtClean="0">
              <a:latin typeface="+mn-lt"/>
              <a:ea typeface="微软雅黑" pitchFamily="34" charset="-122"/>
            </a:endParaRPr>
          </a:p>
          <a:p>
            <a:pPr marL="342763" indent="-342763">
              <a:lnSpc>
                <a:spcPct val="120000"/>
              </a:lnSpc>
              <a:spcBef>
                <a:spcPct val="30000"/>
              </a:spcBef>
              <a:buClr>
                <a:srgbClr val="FF9900"/>
              </a:buClr>
              <a:buSzPct val="80000"/>
              <a:buFont typeface="Wingdings" pitchFamily="2" charset="2"/>
              <a:buChar char="v"/>
            </a:pPr>
            <a:r>
              <a:rPr lang="zh-CN" altLang="en-US" sz="2000" smtClean="0">
                <a:latin typeface="+mn-lt"/>
                <a:ea typeface="微软雅黑" pitchFamily="34" charset="-122"/>
              </a:rPr>
              <a:t>二维码 ：在很小的面积内表达记录了图书的基本信息，通过图象输入设备或光电扫描设备自动识别。 </a:t>
            </a:r>
            <a:endParaRPr lang="zh-CN" altLang="en-US" sz="2000">
              <a:latin typeface="+mn-lt"/>
              <a:ea typeface="微软雅黑" pitchFamily="34" charset="-122"/>
            </a:endParaRPr>
          </a:p>
        </p:txBody>
      </p:sp>
      <p:grpSp>
        <p:nvGrpSpPr>
          <p:cNvPr id="2" name="组合 24"/>
          <p:cNvGrpSpPr/>
          <p:nvPr/>
        </p:nvGrpSpPr>
        <p:grpSpPr>
          <a:xfrm>
            <a:off x="683568" y="2132856"/>
            <a:ext cx="2664296" cy="4536504"/>
            <a:chOff x="1331640" y="2492896"/>
            <a:chExt cx="2523434" cy="4032448"/>
          </a:xfrm>
        </p:grpSpPr>
        <p:pic>
          <p:nvPicPr>
            <p:cNvPr id="143366" name="Picture 6" descr="http://www.visionunion.com/admin/data/file/img/20100413/20100413004004.png"/>
            <p:cNvPicPr>
              <a:picLocks noChangeAspect="1" noChangeArrowheads="1"/>
            </p:cNvPicPr>
            <p:nvPr/>
          </p:nvPicPr>
          <p:blipFill>
            <a:blip r:embed="rId4" cstate="print"/>
            <a:srcRect/>
            <a:stretch>
              <a:fillRect/>
            </a:stretch>
          </p:blipFill>
          <p:spPr bwMode="auto">
            <a:xfrm>
              <a:off x="1331640" y="2492896"/>
              <a:ext cx="2523434" cy="4032448"/>
            </a:xfrm>
            <a:prstGeom prst="rect">
              <a:avLst/>
            </a:prstGeom>
            <a:noFill/>
          </p:spPr>
        </p:pic>
        <p:sp>
          <p:nvSpPr>
            <p:cNvPr id="9" name="矩形 8"/>
            <p:cNvSpPr/>
            <p:nvPr/>
          </p:nvSpPr>
          <p:spPr bwMode="auto">
            <a:xfrm>
              <a:off x="1817066" y="3368040"/>
              <a:ext cx="1607820" cy="207530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035"/>
              <a:endParaRPr lang="zh-CN" altLang="en-US" smtClean="0"/>
            </a:p>
          </p:txBody>
        </p:sp>
        <p:pic>
          <p:nvPicPr>
            <p:cNvPr id="143364" name="Picture 4" descr="http://192.168.0.18:8888/opac/websearch/QRCodeServlet?cmdACT=createQRCode&amp;info=&amp;bookrecno=628305"/>
            <p:cNvPicPr>
              <a:picLocks noChangeAspect="1" noChangeArrowheads="1"/>
            </p:cNvPicPr>
            <p:nvPr/>
          </p:nvPicPr>
          <p:blipFill>
            <a:blip r:embed="rId5" cstate="print"/>
            <a:srcRect/>
            <a:stretch>
              <a:fillRect/>
            </a:stretch>
          </p:blipFill>
          <p:spPr bwMode="auto">
            <a:xfrm>
              <a:off x="1907704" y="3717032"/>
              <a:ext cx="1413892" cy="1413892"/>
            </a:xfrm>
            <a:prstGeom prst="rect">
              <a:avLst/>
            </a:prstGeom>
            <a:noFill/>
          </p:spPr>
        </p:pic>
      </p:grpSp>
      <p:sp>
        <p:nvSpPr>
          <p:cNvPr id="16" name="TextBox 15"/>
          <p:cNvSpPr txBox="1"/>
          <p:nvPr/>
        </p:nvSpPr>
        <p:spPr>
          <a:xfrm>
            <a:off x="3275363" y="3924348"/>
            <a:ext cx="1005331" cy="584737"/>
          </a:xfrm>
          <a:prstGeom prst="rect">
            <a:avLst/>
          </a:prstGeom>
          <a:noFill/>
        </p:spPr>
        <p:txBody>
          <a:bodyPr wrap="none" lIns="91404" tIns="45701" rIns="91404" bIns="45701" rtlCol="0">
            <a:spAutoFit/>
          </a:bodyPr>
          <a:lstStyle/>
          <a:p>
            <a:r>
              <a:rPr lang="zh-CN" altLang="en-US" sz="3200" smtClean="0">
                <a:solidFill>
                  <a:srgbClr val="DC1202"/>
                </a:solidFill>
                <a:latin typeface="+mj-ea"/>
                <a:ea typeface="+mj-ea"/>
              </a:rPr>
              <a:t>拍摄</a:t>
            </a:r>
            <a:endParaRPr lang="zh-CN" altLang="en-US" sz="3200">
              <a:solidFill>
                <a:srgbClr val="DC1202"/>
              </a:solidFill>
              <a:latin typeface="+mj-ea"/>
              <a:ea typeface="+mj-ea"/>
            </a:endParaRPr>
          </a:p>
        </p:txBody>
      </p:sp>
      <p:sp>
        <p:nvSpPr>
          <p:cNvPr id="31" name="圆角矩形 30"/>
          <p:cNvSpPr/>
          <p:nvPr/>
        </p:nvSpPr>
        <p:spPr bwMode="auto">
          <a:xfrm>
            <a:off x="6516216" y="5013180"/>
            <a:ext cx="1296144" cy="1401801"/>
          </a:xfrm>
          <a:prstGeom prst="roundRect">
            <a:avLst/>
          </a:prstGeom>
          <a:noFill/>
          <a:ln w="25400" cap="flat" cmpd="sng" algn="ctr">
            <a:solidFill>
              <a:srgbClr val="EE8E00"/>
            </a:solidFill>
            <a:prstDash val="solid"/>
            <a:round/>
            <a:headEnd type="none" w="med" len="med"/>
            <a:tailEnd type="none" w="med" len="med"/>
          </a:ln>
          <a:effectLst/>
        </p:spPr>
        <p:txBody>
          <a:bodyPr vert="horz" wrap="square" lIns="91404" tIns="45701" rIns="91404" bIns="45701" numCol="1" rtlCol="0" anchor="t" anchorCtr="0" compatLnSpc="1">
            <a:prstTxWarp prst="textNoShape">
              <a:avLst/>
            </a:prstTxWarp>
          </a:bodyPr>
          <a:lstStyle/>
          <a:p>
            <a:pPr defTabSz="914035"/>
            <a:endParaRPr lang="zh-CN" altLang="en-US" smtClean="0"/>
          </a:p>
        </p:txBody>
      </p:sp>
      <p:grpSp>
        <p:nvGrpSpPr>
          <p:cNvPr id="3" name="组合 25"/>
          <p:cNvGrpSpPr/>
          <p:nvPr/>
        </p:nvGrpSpPr>
        <p:grpSpPr>
          <a:xfrm>
            <a:off x="4283972" y="2996956"/>
            <a:ext cx="4430069" cy="2917901"/>
            <a:chOff x="4283968" y="2996952"/>
            <a:chExt cx="4430069" cy="2917901"/>
          </a:xfrm>
        </p:grpSpPr>
        <p:grpSp>
          <p:nvGrpSpPr>
            <p:cNvPr id="5" name="组合 18"/>
            <p:cNvGrpSpPr/>
            <p:nvPr/>
          </p:nvGrpSpPr>
          <p:grpSpPr>
            <a:xfrm rot="16200000">
              <a:off x="5040052" y="2240868"/>
              <a:ext cx="2917901" cy="4430069"/>
              <a:chOff x="5076056" y="2492896"/>
              <a:chExt cx="2523434" cy="4032448"/>
            </a:xfrm>
          </p:grpSpPr>
          <p:pic>
            <p:nvPicPr>
              <p:cNvPr id="13" name="Picture 6" descr="http://www.visionunion.com/admin/data/file/img/20100413/20100413004004.png"/>
              <p:cNvPicPr>
                <a:picLocks noChangeAspect="1" noChangeArrowheads="1"/>
              </p:cNvPicPr>
              <p:nvPr/>
            </p:nvPicPr>
            <p:blipFill>
              <a:blip r:embed="rId4" cstate="print"/>
              <a:srcRect/>
              <a:stretch>
                <a:fillRect/>
              </a:stretch>
            </p:blipFill>
            <p:spPr bwMode="auto">
              <a:xfrm>
                <a:off x="5076056" y="2492896"/>
                <a:ext cx="2523434" cy="4032448"/>
              </a:xfrm>
              <a:prstGeom prst="rect">
                <a:avLst/>
              </a:prstGeom>
              <a:noFill/>
            </p:spPr>
          </p:pic>
          <p:sp>
            <p:nvSpPr>
              <p:cNvPr id="14" name="矩形 13"/>
              <p:cNvSpPr/>
              <p:nvPr/>
            </p:nvSpPr>
            <p:spPr bwMode="auto">
              <a:xfrm>
                <a:off x="5574034" y="3368041"/>
                <a:ext cx="1607820" cy="207530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035"/>
                <a:endParaRPr lang="zh-CN" altLang="en-US" smtClean="0"/>
              </a:p>
            </p:txBody>
          </p:sp>
        </p:grpSp>
        <p:sp>
          <p:nvSpPr>
            <p:cNvPr id="17" name="TextBox 16"/>
            <p:cNvSpPr txBox="1"/>
            <p:nvPr/>
          </p:nvSpPr>
          <p:spPr>
            <a:xfrm>
              <a:off x="5868144" y="3717032"/>
              <a:ext cx="1656184" cy="1246495"/>
            </a:xfrm>
            <a:prstGeom prst="rect">
              <a:avLst/>
            </a:prstGeom>
            <a:noFill/>
          </p:spPr>
          <p:txBody>
            <a:bodyPr wrap="square" rtlCol="0">
              <a:spAutoFit/>
            </a:bodyPr>
            <a:lstStyle/>
            <a:p>
              <a:r>
                <a:rPr lang="zh-CN" altLang="en-US" sz="900" smtClean="0">
                  <a:latin typeface="+mj-lt"/>
                  <a:ea typeface="+mj-ea"/>
                </a:rPr>
                <a:t>题名</a:t>
              </a:r>
              <a:r>
                <a:rPr lang="en-US" altLang="zh-CN" sz="900" smtClean="0">
                  <a:latin typeface="+mj-lt"/>
                  <a:ea typeface="+mj-ea"/>
                </a:rPr>
                <a:t>: Python 2.1</a:t>
              </a:r>
              <a:r>
                <a:rPr lang="zh-CN" altLang="en-US" sz="900" smtClean="0">
                  <a:latin typeface="+mj-lt"/>
                  <a:ea typeface="+mj-ea"/>
                </a:rPr>
                <a:t>宝典</a:t>
              </a:r>
            </a:p>
            <a:p>
              <a:r>
                <a:rPr lang="zh-CN" altLang="en-US" sz="900" smtClean="0">
                  <a:latin typeface="+mj-lt"/>
                  <a:ea typeface="+mj-ea"/>
                </a:rPr>
                <a:t>著者</a:t>
              </a:r>
              <a:r>
                <a:rPr lang="en-US" altLang="zh-CN" sz="900" smtClean="0">
                  <a:latin typeface="+mj-lt"/>
                  <a:ea typeface="+mj-ea"/>
                </a:rPr>
                <a:t>: (</a:t>
              </a:r>
              <a:r>
                <a:rPr lang="zh-CN" altLang="en-US" sz="900" smtClean="0">
                  <a:latin typeface="+mj-lt"/>
                  <a:ea typeface="+mj-ea"/>
                </a:rPr>
                <a:t>美</a:t>
              </a:r>
              <a:r>
                <a:rPr lang="en-US" altLang="zh-CN" sz="900" smtClean="0">
                  <a:latin typeface="+mj-lt"/>
                  <a:ea typeface="+mj-ea"/>
                </a:rPr>
                <a:t>)Dave Brueck</a:t>
              </a:r>
              <a:r>
                <a:rPr lang="zh-CN" altLang="en-US" sz="900" smtClean="0">
                  <a:latin typeface="+mj-lt"/>
                  <a:ea typeface="+mj-ea"/>
                </a:rPr>
                <a:t>，</a:t>
              </a:r>
              <a:r>
                <a:rPr lang="en-US" altLang="zh-CN" sz="900" smtClean="0">
                  <a:latin typeface="+mj-lt"/>
                  <a:ea typeface="+mj-ea"/>
                </a:rPr>
                <a:t>(</a:t>
              </a:r>
              <a:r>
                <a:rPr lang="zh-CN" altLang="en-US" sz="900" smtClean="0">
                  <a:latin typeface="+mj-lt"/>
                  <a:ea typeface="+mj-ea"/>
                </a:rPr>
                <a:t>美</a:t>
              </a:r>
              <a:r>
                <a:rPr lang="en-US" altLang="zh-CN" sz="900" smtClean="0">
                  <a:latin typeface="+mj-lt"/>
                  <a:ea typeface="+mj-ea"/>
                </a:rPr>
                <a:t>)Stephen Tanner</a:t>
              </a:r>
              <a:r>
                <a:rPr lang="zh-CN" altLang="en-US" sz="900" smtClean="0">
                  <a:latin typeface="+mj-lt"/>
                  <a:ea typeface="+mj-ea"/>
                </a:rPr>
                <a:t>著</a:t>
              </a:r>
            </a:p>
            <a:p>
              <a:r>
                <a:rPr lang="zh-CN" altLang="en-US" sz="900" smtClean="0">
                  <a:latin typeface="+mj-lt"/>
                  <a:ea typeface="+mj-ea"/>
                </a:rPr>
                <a:t>馆藏信息</a:t>
              </a:r>
              <a:r>
                <a:rPr lang="en-US" altLang="zh-CN" sz="900" smtClean="0">
                  <a:latin typeface="+mj-lt"/>
                  <a:ea typeface="+mj-ea"/>
                </a:rPr>
                <a:t>(</a:t>
              </a:r>
              <a:r>
                <a:rPr lang="zh-CN" altLang="en-US" sz="900" smtClean="0">
                  <a:latin typeface="+mj-lt"/>
                  <a:ea typeface="+mj-ea"/>
                </a:rPr>
                <a:t>索书号</a:t>
              </a:r>
              <a:r>
                <a:rPr lang="en-US" altLang="zh-CN" sz="900" smtClean="0">
                  <a:latin typeface="+mj-lt"/>
                  <a:ea typeface="+mj-ea"/>
                </a:rPr>
                <a:t>,</a:t>
              </a:r>
              <a:r>
                <a:rPr lang="zh-CN" altLang="en-US" sz="900" smtClean="0">
                  <a:latin typeface="+mj-lt"/>
                  <a:ea typeface="+mj-ea"/>
                </a:rPr>
                <a:t>所在馆</a:t>
              </a:r>
              <a:r>
                <a:rPr lang="en-US" altLang="zh-CN" sz="900" smtClean="0">
                  <a:latin typeface="+mj-lt"/>
                  <a:ea typeface="+mj-ea"/>
                </a:rPr>
                <a:t>,</a:t>
              </a:r>
              <a:r>
                <a:rPr lang="zh-CN" altLang="en-US" sz="900" smtClean="0">
                  <a:latin typeface="+mj-lt"/>
                  <a:ea typeface="+mj-ea"/>
                </a:rPr>
                <a:t>馆藏地点</a:t>
              </a:r>
              <a:r>
                <a:rPr lang="en-US" altLang="zh-CN" sz="900" smtClean="0">
                  <a:latin typeface="+mj-lt"/>
                  <a:ea typeface="+mj-ea"/>
                </a:rPr>
                <a:t>,</a:t>
              </a:r>
              <a:r>
                <a:rPr lang="zh-CN" altLang="en-US" sz="900" smtClean="0">
                  <a:latin typeface="+mj-lt"/>
                  <a:ea typeface="+mj-ea"/>
                </a:rPr>
                <a:t>复本数</a:t>
              </a:r>
              <a:r>
                <a:rPr lang="en-US" altLang="zh-CN" sz="900" smtClean="0">
                  <a:latin typeface="+mj-lt"/>
                  <a:ea typeface="+mj-ea"/>
                </a:rPr>
                <a:t>):</a:t>
              </a:r>
            </a:p>
            <a:p>
              <a:r>
                <a:rPr lang="en-US" altLang="zh-CN" sz="900" smtClean="0">
                  <a:latin typeface="+mj-lt"/>
                  <a:ea typeface="+mj-ea"/>
                </a:rPr>
                <a:t>TP311.56/251,</a:t>
              </a:r>
              <a:r>
                <a:rPr lang="zh-CN" altLang="en-US" sz="900" smtClean="0">
                  <a:latin typeface="+mj-lt"/>
                  <a:ea typeface="+mj-ea"/>
                </a:rPr>
                <a:t>总馆</a:t>
              </a:r>
              <a:r>
                <a:rPr lang="en-US" altLang="zh-CN" sz="900" smtClean="0">
                  <a:latin typeface="+mj-lt"/>
                  <a:ea typeface="+mj-ea"/>
                </a:rPr>
                <a:t>,</a:t>
              </a:r>
              <a:r>
                <a:rPr lang="zh-CN" altLang="en-US" sz="900" smtClean="0">
                  <a:latin typeface="+mj-lt"/>
                  <a:ea typeface="+mj-ea"/>
                </a:rPr>
                <a:t>外借</a:t>
              </a:r>
              <a:r>
                <a:rPr lang="en-US" altLang="zh-CN" sz="900" smtClean="0">
                  <a:latin typeface="+mj-lt"/>
                  <a:ea typeface="+mj-ea"/>
                </a:rPr>
                <a:t>,1</a:t>
              </a:r>
            </a:p>
            <a:p>
              <a:r>
                <a:rPr lang="en-US" altLang="zh-CN" sz="900" smtClean="0">
                  <a:latin typeface="+mj-lt"/>
                  <a:ea typeface="+mj-ea"/>
                </a:rPr>
                <a:t>TP311.56/</a:t>
              </a:r>
              <a:r>
                <a:rPr lang="en-US" altLang="zh-CN" sz="900" smtClean="0"/>
                <a:t>251,</a:t>
              </a:r>
              <a:r>
                <a:rPr lang="en-US" altLang="zh-CN" sz="900" smtClean="0">
                  <a:latin typeface="+mj-lt"/>
                  <a:ea typeface="+mj-ea"/>
                </a:rPr>
                <a:t>,</a:t>
              </a:r>
              <a:r>
                <a:rPr lang="zh-CN" altLang="en-US" sz="900" smtClean="0">
                  <a:latin typeface="+mj-lt"/>
                  <a:ea typeface="+mj-ea"/>
                </a:rPr>
                <a:t>总馆</a:t>
              </a:r>
              <a:r>
                <a:rPr lang="en-US" altLang="zh-CN" sz="900" smtClean="0">
                  <a:latin typeface="+mj-lt"/>
                  <a:ea typeface="+mj-ea"/>
                </a:rPr>
                <a:t>,</a:t>
              </a:r>
              <a:r>
                <a:rPr lang="zh-CN" altLang="en-US" sz="900" smtClean="0">
                  <a:latin typeface="+mj-lt"/>
                  <a:ea typeface="+mj-ea"/>
                </a:rPr>
                <a:t>数学系资料室</a:t>
              </a:r>
              <a:r>
                <a:rPr lang="en-US" altLang="zh-CN" sz="900" smtClean="0">
                  <a:latin typeface="+mj-lt"/>
                  <a:ea typeface="+mj-ea"/>
                </a:rPr>
                <a:t>,1</a:t>
              </a:r>
            </a:p>
          </p:txBody>
        </p:sp>
        <p:pic>
          <p:nvPicPr>
            <p:cNvPr id="24" name="Picture 4" descr="http://192.168.0.18:8888/opac/websearch/QRCodeServlet?cmdACT=createQRCode&amp;info=&amp;bookrecno=628305"/>
            <p:cNvPicPr>
              <a:picLocks noChangeAspect="1" noChangeArrowheads="1"/>
            </p:cNvPicPr>
            <p:nvPr/>
          </p:nvPicPr>
          <p:blipFill>
            <a:blip r:embed="rId5" cstate="print"/>
            <a:srcRect/>
            <a:stretch>
              <a:fillRect/>
            </a:stretch>
          </p:blipFill>
          <p:spPr bwMode="auto">
            <a:xfrm>
              <a:off x="5292080" y="3789040"/>
              <a:ext cx="576064" cy="576064"/>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heel(4)">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par>
                          <p:cTn id="19" fill="hold">
                            <p:stCondLst>
                              <p:cond delay="1000"/>
                            </p:stCondLst>
                            <p:childTnLst>
                              <p:par>
                                <p:cTn id="20" presetID="53"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p:txBody>
          <a:bodyPr/>
          <a:lstStyle/>
          <a:p>
            <a:pPr marL="342763" indent="-342763">
              <a:lnSpc>
                <a:spcPct val="120000"/>
              </a:lnSpc>
              <a:spcBef>
                <a:spcPct val="30000"/>
              </a:spcBef>
            </a:pPr>
            <a:r>
              <a:rPr lang="zh-CN" altLang="en-US" smtClean="0"/>
              <a:t>数据挖掘</a:t>
            </a:r>
            <a:r>
              <a:rPr lang="en-US" altLang="zh-CN" smtClean="0"/>
              <a:t>: 1</a:t>
            </a:r>
            <a:r>
              <a:rPr lang="zh-CN" altLang="en-US" smtClean="0"/>
              <a:t> </a:t>
            </a:r>
            <a:r>
              <a:rPr lang="zh-CN" altLang="en-US" smtClean="0">
                <a:ea typeface="微软雅黑" pitchFamily="34" charset="-122"/>
              </a:rPr>
              <a:t>借阅趋势分析</a:t>
            </a:r>
          </a:p>
        </p:txBody>
      </p:sp>
      <p:sp>
        <p:nvSpPr>
          <p:cNvPr id="4" name="Text Box 5"/>
          <p:cNvSpPr txBox="1">
            <a:spLocks noChangeArrowheads="1"/>
          </p:cNvSpPr>
          <p:nvPr/>
        </p:nvSpPr>
        <p:spPr bwMode="auto">
          <a:xfrm>
            <a:off x="539552" y="908723"/>
            <a:ext cx="8135938" cy="461626"/>
          </a:xfrm>
          <a:prstGeom prst="rect">
            <a:avLst/>
          </a:prstGeom>
          <a:noFill/>
          <a:ln w="9525" algn="ctr">
            <a:noFill/>
            <a:miter lim="800000"/>
            <a:headEnd/>
            <a:tailEnd/>
          </a:ln>
        </p:spPr>
        <p:txBody>
          <a:bodyPr lIns="91404" tIns="45701" rIns="91404" bIns="45701">
            <a:spAutoFit/>
          </a:bodyPr>
          <a:lstStyle/>
          <a:p>
            <a:pPr marL="342763" indent="-342763">
              <a:lnSpc>
                <a:spcPct val="120000"/>
              </a:lnSpc>
              <a:spcBef>
                <a:spcPct val="30000"/>
              </a:spcBef>
              <a:buClr>
                <a:srgbClr val="FF9900"/>
              </a:buClr>
              <a:buSzPct val="80000"/>
              <a:buFont typeface="Wingdings" pitchFamily="2" charset="2"/>
              <a:buChar char="v"/>
            </a:pPr>
            <a:r>
              <a:rPr lang="zh-CN" altLang="en-US" sz="2000" smtClean="0">
                <a:latin typeface="+mn-lt"/>
                <a:ea typeface="微软雅黑" pitchFamily="34" charset="-122"/>
              </a:rPr>
              <a:t>文献历年的借阅趋势，揭示内在信息，发现内在价值；</a:t>
            </a:r>
          </a:p>
        </p:txBody>
      </p:sp>
      <p:pic>
        <p:nvPicPr>
          <p:cNvPr id="2050" name="Picture 2"/>
          <p:cNvPicPr>
            <a:picLocks noChangeAspect="1" noChangeArrowheads="1"/>
          </p:cNvPicPr>
          <p:nvPr/>
        </p:nvPicPr>
        <p:blipFill>
          <a:blip r:embed="rId3" cstate="print"/>
          <a:srcRect l="2579" t="17344" r="4399" b="1938"/>
          <a:stretch>
            <a:fillRect/>
          </a:stretch>
        </p:blipFill>
        <p:spPr bwMode="auto">
          <a:xfrm>
            <a:off x="755576" y="1412779"/>
            <a:ext cx="7632848" cy="4967409"/>
          </a:xfrm>
          <a:prstGeom prst="rect">
            <a:avLst/>
          </a:prstGeom>
          <a:noFill/>
          <a:ln w="9525">
            <a:solidFill>
              <a:schemeClr val="bg2"/>
            </a:solidFill>
            <a:miter lim="800000"/>
            <a:headEnd/>
            <a:tailEnd/>
          </a:ln>
        </p:spPr>
      </p:pic>
      <p:sp>
        <p:nvSpPr>
          <p:cNvPr id="5" name="圆角矩形 4"/>
          <p:cNvSpPr/>
          <p:nvPr/>
        </p:nvSpPr>
        <p:spPr bwMode="auto">
          <a:xfrm>
            <a:off x="1043609" y="5373221"/>
            <a:ext cx="6120680" cy="1008111"/>
          </a:xfrm>
          <a:prstGeom prst="roundRect">
            <a:avLst/>
          </a:prstGeom>
          <a:noFill/>
          <a:ln w="25400" cap="flat" cmpd="sng" algn="ctr">
            <a:solidFill>
              <a:srgbClr val="EE8E00"/>
            </a:solidFill>
            <a:prstDash val="solid"/>
            <a:round/>
            <a:headEnd type="none" w="med" len="med"/>
            <a:tailEnd type="none" w="med" len="med"/>
          </a:ln>
          <a:effectLst/>
        </p:spPr>
        <p:txBody>
          <a:bodyPr vert="horz" wrap="square" lIns="91404" tIns="45701" rIns="91404" bIns="45701" numCol="1" rtlCol="0" anchor="t" anchorCtr="0" compatLnSpc="1">
            <a:prstTxWarp prst="textNoShape">
              <a:avLst/>
            </a:prstTxWarp>
          </a:bodyPr>
          <a:lstStyle/>
          <a:p>
            <a:pPr defTabSz="914035"/>
            <a:endParaRPr lang="zh-CN" altLang="en-US" smtClean="0"/>
          </a:p>
        </p:txBody>
      </p:sp>
      <p:pic>
        <p:nvPicPr>
          <p:cNvPr id="6" name="Picture 2"/>
          <p:cNvPicPr>
            <a:picLocks noChangeAspect="1" noChangeArrowheads="1"/>
          </p:cNvPicPr>
          <p:nvPr/>
        </p:nvPicPr>
        <p:blipFill>
          <a:blip r:embed="rId3" cstate="print"/>
          <a:srcRect l="6865" t="82139" r="26440" b="1938"/>
          <a:stretch>
            <a:fillRect/>
          </a:stretch>
        </p:blipFill>
        <p:spPr bwMode="auto">
          <a:xfrm>
            <a:off x="179512" y="4869161"/>
            <a:ext cx="8445054" cy="1512168"/>
          </a:xfrm>
          <a:prstGeom prst="rect">
            <a:avLst/>
          </a:prstGeom>
          <a:noFill/>
          <a:ln w="9525">
            <a:solidFill>
              <a:srgbClr val="EE8E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500"/>
                                        <p:tgtEl>
                                          <p:spTgt spid="5"/>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9" name="Rectangle 3"/>
          <p:cNvSpPr>
            <a:spLocks noGrp="1" noChangeArrowheads="1"/>
          </p:cNvSpPr>
          <p:nvPr>
            <p:ph type="body" idx="1"/>
          </p:nvPr>
        </p:nvSpPr>
        <p:spPr>
          <a:xfrm>
            <a:off x="4395794" y="2133600"/>
            <a:ext cx="3705225" cy="2592388"/>
          </a:xfrm>
          <a:noFill/>
          <a:ln/>
        </p:spPr>
        <p:txBody>
          <a:bodyPr/>
          <a:lstStyle/>
          <a:p>
            <a:r>
              <a:rPr lang="zh-CN" altLang="en-US" sz="2800" dirty="0"/>
              <a:t>进入</a:t>
            </a:r>
            <a:r>
              <a:rPr lang="zh-CN" altLang="en-US" sz="2800" dirty="0" smtClean="0"/>
              <a:t>市场</a:t>
            </a:r>
            <a:r>
              <a:rPr lang="en-US" altLang="zh-CN" sz="2800" dirty="0" smtClean="0"/>
              <a:t>6</a:t>
            </a:r>
            <a:r>
              <a:rPr lang="zh-CN" altLang="en-US" sz="2800" dirty="0" smtClean="0"/>
              <a:t>年</a:t>
            </a:r>
            <a:r>
              <a:rPr lang="zh-CN" altLang="en-US" sz="2800" dirty="0"/>
              <a:t>时间</a:t>
            </a:r>
          </a:p>
          <a:p>
            <a:r>
              <a:rPr lang="en-US" altLang="zh-CN" sz="2800" dirty="0" smtClean="0"/>
              <a:t>3000</a:t>
            </a:r>
            <a:r>
              <a:rPr lang="zh-CN" altLang="en-US" sz="2800" dirty="0"/>
              <a:t>家总分馆用户</a:t>
            </a:r>
          </a:p>
          <a:p>
            <a:r>
              <a:rPr lang="zh-CN" altLang="en-US" sz="2800" dirty="0"/>
              <a:t>省级、副省级馆</a:t>
            </a:r>
          </a:p>
          <a:p>
            <a:r>
              <a:rPr lang="en-US" altLang="zh-CN" sz="2800" dirty="0"/>
              <a:t>211</a:t>
            </a:r>
            <a:r>
              <a:rPr lang="zh-CN" altLang="en-US" sz="2800" dirty="0"/>
              <a:t>大学图书馆</a:t>
            </a:r>
          </a:p>
          <a:p>
            <a:endParaRPr lang="en-US" altLang="zh-CN" sz="2800" dirty="0"/>
          </a:p>
        </p:txBody>
      </p:sp>
      <p:sp>
        <p:nvSpPr>
          <p:cNvPr id="382980" name="Line 4"/>
          <p:cNvSpPr>
            <a:spLocks noChangeShapeType="1"/>
          </p:cNvSpPr>
          <p:nvPr/>
        </p:nvSpPr>
        <p:spPr bwMode="auto">
          <a:xfrm>
            <a:off x="4140200" y="2790825"/>
            <a:ext cx="4248150" cy="0"/>
          </a:xfrm>
          <a:prstGeom prst="line">
            <a:avLst/>
          </a:prstGeom>
          <a:noFill/>
          <a:ln w="9525">
            <a:solidFill>
              <a:srgbClr val="808080"/>
            </a:solidFill>
            <a:round/>
            <a:headEnd/>
            <a:tailEnd/>
          </a:ln>
          <a:effectLst/>
        </p:spPr>
        <p:txBody>
          <a:bodyPr lIns="91386" tIns="45692" rIns="91386" bIns="45692"/>
          <a:lstStyle/>
          <a:p>
            <a:endParaRPr lang="zh-CN" altLang="en-US"/>
          </a:p>
        </p:txBody>
      </p:sp>
      <p:sp>
        <p:nvSpPr>
          <p:cNvPr id="382981" name="Line 5"/>
          <p:cNvSpPr>
            <a:spLocks noChangeShapeType="1"/>
          </p:cNvSpPr>
          <p:nvPr/>
        </p:nvSpPr>
        <p:spPr bwMode="auto">
          <a:xfrm>
            <a:off x="4140200" y="3429000"/>
            <a:ext cx="4248150" cy="0"/>
          </a:xfrm>
          <a:prstGeom prst="line">
            <a:avLst/>
          </a:prstGeom>
          <a:noFill/>
          <a:ln w="9525">
            <a:solidFill>
              <a:srgbClr val="808080"/>
            </a:solidFill>
            <a:round/>
            <a:headEnd/>
            <a:tailEnd/>
          </a:ln>
          <a:effectLst/>
        </p:spPr>
        <p:txBody>
          <a:bodyPr lIns="91386" tIns="45692" rIns="91386" bIns="45692"/>
          <a:lstStyle/>
          <a:p>
            <a:endParaRPr lang="zh-CN" altLang="en-US"/>
          </a:p>
        </p:txBody>
      </p:sp>
      <p:sp>
        <p:nvSpPr>
          <p:cNvPr id="382982" name="Line 6"/>
          <p:cNvSpPr>
            <a:spLocks noChangeShapeType="1"/>
          </p:cNvSpPr>
          <p:nvPr/>
        </p:nvSpPr>
        <p:spPr bwMode="auto">
          <a:xfrm>
            <a:off x="4140200" y="4005263"/>
            <a:ext cx="4248150" cy="0"/>
          </a:xfrm>
          <a:prstGeom prst="line">
            <a:avLst/>
          </a:prstGeom>
          <a:noFill/>
          <a:ln w="9525">
            <a:solidFill>
              <a:srgbClr val="808080"/>
            </a:solidFill>
            <a:round/>
            <a:headEnd/>
            <a:tailEnd/>
          </a:ln>
          <a:effectLst/>
        </p:spPr>
        <p:txBody>
          <a:bodyPr lIns="91386" tIns="45692" rIns="91386" bIns="45692"/>
          <a:lstStyle/>
          <a:p>
            <a:endParaRPr lang="zh-CN" altLang="en-US"/>
          </a:p>
        </p:txBody>
      </p:sp>
      <p:sp>
        <p:nvSpPr>
          <p:cNvPr id="382983" name="Line 7"/>
          <p:cNvSpPr>
            <a:spLocks noChangeShapeType="1"/>
          </p:cNvSpPr>
          <p:nvPr/>
        </p:nvSpPr>
        <p:spPr bwMode="auto">
          <a:xfrm>
            <a:off x="4140200" y="4652963"/>
            <a:ext cx="4248150" cy="0"/>
          </a:xfrm>
          <a:prstGeom prst="line">
            <a:avLst/>
          </a:prstGeom>
          <a:noFill/>
          <a:ln w="9525">
            <a:solidFill>
              <a:srgbClr val="808080"/>
            </a:solidFill>
            <a:round/>
            <a:headEnd/>
            <a:tailEnd/>
          </a:ln>
          <a:effectLst/>
        </p:spPr>
        <p:txBody>
          <a:bodyPr lIns="91386" tIns="45692" rIns="91386" bIns="45692"/>
          <a:lstStyle/>
          <a:p>
            <a:endParaRPr lang="zh-CN" altLang="en-US"/>
          </a:p>
        </p:txBody>
      </p:sp>
      <p:sp>
        <p:nvSpPr>
          <p:cNvPr id="382986" name="Rectangle 10"/>
          <p:cNvSpPr>
            <a:spLocks noGrp="1"/>
          </p:cNvSpPr>
          <p:nvPr>
            <p:ph type="title"/>
          </p:nvPr>
        </p:nvSpPr>
        <p:spPr>
          <a:noFill/>
          <a:ln/>
        </p:spPr>
        <p:txBody>
          <a:bodyPr/>
          <a:lstStyle/>
          <a:p>
            <a:r>
              <a:rPr lang="zh-CN" altLang="en-US"/>
              <a:t>用户发展</a:t>
            </a:r>
          </a:p>
        </p:txBody>
      </p:sp>
      <p:pic>
        <p:nvPicPr>
          <p:cNvPr id="9" name="Picture 4" descr="http://t3.gstatic.com/images?q=tbn:Lbrb1BFoMIXWgM::&amp;t=1&amp;usg=__3rcsm4row9iuewXbDOgql24WYZw="/>
          <p:cNvPicPr>
            <a:picLocks noChangeAspect="1" noChangeArrowheads="1"/>
          </p:cNvPicPr>
          <p:nvPr/>
        </p:nvPicPr>
        <p:blipFill>
          <a:blip r:embed="rId3" cstate="print"/>
          <a:srcRect l="22048" t="8586" r="21256" b="28447"/>
          <a:stretch>
            <a:fillRect/>
          </a:stretch>
        </p:blipFill>
        <p:spPr bwMode="auto">
          <a:xfrm>
            <a:off x="1043608" y="2060850"/>
            <a:ext cx="2304256" cy="2816313"/>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数据挖掘</a:t>
            </a:r>
            <a:r>
              <a:rPr lang="en-US" altLang="zh-CN" smtClean="0"/>
              <a:t>: 2 </a:t>
            </a:r>
            <a:r>
              <a:rPr lang="zh-CN" altLang="en-US" smtClean="0"/>
              <a:t>借阅行为内在关系</a:t>
            </a:r>
            <a:endParaRPr lang="zh-CN" altLang="en-US"/>
          </a:p>
        </p:txBody>
      </p:sp>
      <p:sp>
        <p:nvSpPr>
          <p:cNvPr id="4" name="Text Box 5"/>
          <p:cNvSpPr txBox="1">
            <a:spLocks noChangeArrowheads="1"/>
          </p:cNvSpPr>
          <p:nvPr/>
        </p:nvSpPr>
        <p:spPr bwMode="auto">
          <a:xfrm>
            <a:off x="539552" y="908720"/>
            <a:ext cx="8135938" cy="830958"/>
          </a:xfrm>
          <a:prstGeom prst="rect">
            <a:avLst/>
          </a:prstGeom>
          <a:noFill/>
          <a:ln w="9525" algn="ctr">
            <a:noFill/>
            <a:miter lim="800000"/>
            <a:headEnd/>
            <a:tailEnd/>
          </a:ln>
        </p:spPr>
        <p:txBody>
          <a:bodyPr lIns="91404" tIns="45701" rIns="91404" bIns="45701">
            <a:spAutoFit/>
          </a:bodyPr>
          <a:lstStyle/>
          <a:p>
            <a:pPr marL="342763" indent="-342763">
              <a:lnSpc>
                <a:spcPct val="120000"/>
              </a:lnSpc>
              <a:spcBef>
                <a:spcPct val="30000"/>
              </a:spcBef>
              <a:buClr>
                <a:srgbClr val="FF9900"/>
              </a:buClr>
              <a:buSzPct val="80000"/>
              <a:buFont typeface="Wingdings" pitchFamily="2" charset="2"/>
              <a:buChar char="v"/>
            </a:pPr>
            <a:r>
              <a:rPr lang="zh-CN" altLang="en-US" sz="2000" smtClean="0">
                <a:latin typeface="+mn-lt"/>
                <a:ea typeface="微软雅黑" pitchFamily="34" charset="-122"/>
              </a:rPr>
              <a:t>文献热门借阅信息，借阅相关度情况；从时间维度和空间维度深入挖掘人与书，书与书的内在关联关系</a:t>
            </a:r>
          </a:p>
        </p:txBody>
      </p:sp>
      <p:pic>
        <p:nvPicPr>
          <p:cNvPr id="1027" name="Picture 3"/>
          <p:cNvPicPr>
            <a:picLocks noChangeAspect="1" noChangeArrowheads="1"/>
          </p:cNvPicPr>
          <p:nvPr/>
        </p:nvPicPr>
        <p:blipFill>
          <a:blip r:embed="rId3" cstate="print"/>
          <a:srcRect l="2751" t="12201" r="3932" b="5000"/>
          <a:stretch>
            <a:fillRect/>
          </a:stretch>
        </p:blipFill>
        <p:spPr bwMode="auto">
          <a:xfrm>
            <a:off x="525384" y="1781249"/>
            <a:ext cx="8295088" cy="4600083"/>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pic>
        <p:nvPicPr>
          <p:cNvPr id="3074" name="Picture 2"/>
          <p:cNvPicPr>
            <a:picLocks noChangeAspect="1" noChangeArrowheads="1"/>
          </p:cNvPicPr>
          <p:nvPr/>
        </p:nvPicPr>
        <p:blipFill>
          <a:blip r:embed="rId3" cstate="print"/>
          <a:srcRect l="25987" t="15120" r="15542" b="6446"/>
          <a:stretch>
            <a:fillRect/>
          </a:stretch>
        </p:blipFill>
        <p:spPr bwMode="auto">
          <a:xfrm>
            <a:off x="3203849" y="1916832"/>
            <a:ext cx="5400600" cy="4527776"/>
          </a:xfrm>
          <a:prstGeom prst="rect">
            <a:avLst/>
          </a:prstGeom>
          <a:noFill/>
          <a:ln w="9525">
            <a:solidFill>
              <a:schemeClr val="bg2"/>
            </a:solidFill>
            <a:miter lim="800000"/>
            <a:headEnd/>
            <a:tailEnd/>
          </a:ln>
        </p:spPr>
      </p:pic>
      <p:sp>
        <p:nvSpPr>
          <p:cNvPr id="7" name="Text Box 5"/>
          <p:cNvSpPr txBox="1">
            <a:spLocks noChangeArrowheads="1"/>
          </p:cNvSpPr>
          <p:nvPr/>
        </p:nvSpPr>
        <p:spPr bwMode="auto">
          <a:xfrm>
            <a:off x="539552" y="908724"/>
            <a:ext cx="8135938" cy="923291"/>
          </a:xfrm>
          <a:prstGeom prst="rect">
            <a:avLst/>
          </a:prstGeom>
          <a:noFill/>
          <a:ln w="9525" algn="ctr">
            <a:noFill/>
            <a:miter lim="800000"/>
            <a:headEnd/>
            <a:tailEnd/>
          </a:ln>
        </p:spPr>
        <p:txBody>
          <a:bodyPr lIns="91404" tIns="45701" rIns="91404" bIns="45701">
            <a:spAutoFit/>
          </a:bodyPr>
          <a:lstStyle/>
          <a:p>
            <a:pPr marL="342763" indent="-342763">
              <a:lnSpc>
                <a:spcPct val="120000"/>
              </a:lnSpc>
              <a:spcBef>
                <a:spcPct val="30000"/>
              </a:spcBef>
              <a:buClr>
                <a:srgbClr val="FF9900"/>
              </a:buClr>
              <a:buSzPct val="80000"/>
              <a:buFont typeface="Wingdings" pitchFamily="2" charset="2"/>
              <a:buChar char="v"/>
            </a:pPr>
            <a:r>
              <a:rPr lang="zh-CN" altLang="en-US" sz="2000" smtClean="0">
                <a:latin typeface="+mn-lt"/>
                <a:ea typeface="微软雅黑" pitchFamily="34" charset="-122"/>
              </a:rPr>
              <a:t>直接显示了文献的</a:t>
            </a:r>
            <a:r>
              <a:rPr lang="zh-CN" altLang="en-US" sz="2000" smtClean="0">
                <a:solidFill>
                  <a:srgbClr val="DC1202"/>
                </a:solidFill>
                <a:latin typeface="+mn-lt"/>
                <a:ea typeface="微软雅黑" pitchFamily="34" charset="-122"/>
              </a:rPr>
              <a:t>借阅率（总借阅次数</a:t>
            </a:r>
            <a:r>
              <a:rPr lang="en-US" altLang="zh-CN" sz="2000" smtClean="0">
                <a:solidFill>
                  <a:srgbClr val="DC1202"/>
                </a:solidFill>
                <a:latin typeface="+mn-lt"/>
                <a:ea typeface="微软雅黑" pitchFamily="34" charset="-122"/>
              </a:rPr>
              <a:t>/</a:t>
            </a:r>
            <a:r>
              <a:rPr lang="zh-CN" altLang="en-US" sz="2000" smtClean="0">
                <a:solidFill>
                  <a:srgbClr val="DC1202"/>
                </a:solidFill>
                <a:latin typeface="+mn-lt"/>
                <a:ea typeface="微软雅黑" pitchFamily="34" charset="-122"/>
              </a:rPr>
              <a:t>复本数）</a:t>
            </a:r>
            <a:endParaRPr lang="en-US" altLang="zh-CN" sz="2000" smtClean="0">
              <a:solidFill>
                <a:srgbClr val="DC1202"/>
              </a:solidFill>
              <a:latin typeface="+mn-lt"/>
              <a:ea typeface="微软雅黑" pitchFamily="34" charset="-122"/>
            </a:endParaRPr>
          </a:p>
          <a:p>
            <a:pPr marL="342763" indent="-342763">
              <a:lnSpc>
                <a:spcPct val="120000"/>
              </a:lnSpc>
              <a:spcBef>
                <a:spcPct val="30000"/>
              </a:spcBef>
              <a:buClr>
                <a:srgbClr val="FF9900"/>
              </a:buClr>
              <a:buSzPct val="80000"/>
              <a:buFont typeface="Wingdings" pitchFamily="2" charset="2"/>
              <a:buChar char="v"/>
            </a:pPr>
            <a:r>
              <a:rPr lang="zh-CN" altLang="en-US" sz="2000" smtClean="0">
                <a:latin typeface="+mn-lt"/>
                <a:ea typeface="微软雅黑" pitchFamily="34" charset="-122"/>
              </a:rPr>
              <a:t>直接查看文献的馆藏等基本信息及</a:t>
            </a:r>
            <a:r>
              <a:rPr lang="en-US" altLang="zh-CN" sz="2000" smtClean="0">
                <a:solidFill>
                  <a:srgbClr val="DC1202"/>
                </a:solidFill>
                <a:latin typeface="+mn-lt"/>
                <a:ea typeface="微软雅黑" pitchFamily="34" charset="-122"/>
              </a:rPr>
              <a:t>Mashup</a:t>
            </a:r>
            <a:r>
              <a:rPr lang="zh-CN" altLang="en-US" sz="2000" smtClean="0">
                <a:solidFill>
                  <a:srgbClr val="DC1202"/>
                </a:solidFill>
                <a:latin typeface="+mn-lt"/>
                <a:ea typeface="微软雅黑" pitchFamily="34" charset="-122"/>
              </a:rPr>
              <a:t>了网络的封面、简介</a:t>
            </a:r>
            <a:r>
              <a:rPr lang="zh-CN" altLang="en-US" sz="2000" smtClean="0">
                <a:latin typeface="+mn-lt"/>
                <a:ea typeface="微软雅黑" pitchFamily="34" charset="-122"/>
              </a:rPr>
              <a:t>等</a:t>
            </a:r>
          </a:p>
        </p:txBody>
      </p:sp>
      <p:sp>
        <p:nvSpPr>
          <p:cNvPr id="8" name="圆角矩形 7"/>
          <p:cNvSpPr/>
          <p:nvPr/>
        </p:nvSpPr>
        <p:spPr bwMode="auto">
          <a:xfrm>
            <a:off x="3491880" y="2060848"/>
            <a:ext cx="3168352" cy="288032"/>
          </a:xfrm>
          <a:prstGeom prst="roundRect">
            <a:avLst/>
          </a:prstGeom>
          <a:noFill/>
          <a:ln w="25400" cap="flat" cmpd="sng" algn="ctr">
            <a:solidFill>
              <a:srgbClr val="EE8E00"/>
            </a:solidFill>
            <a:prstDash val="solid"/>
            <a:round/>
            <a:headEnd type="none" w="med" len="med"/>
            <a:tailEnd type="none" w="med" len="med"/>
          </a:ln>
          <a:effectLst/>
        </p:spPr>
        <p:txBody>
          <a:bodyPr vert="horz" wrap="square" lIns="91404" tIns="45701" rIns="91404" bIns="45701" numCol="1" rtlCol="0" anchor="t" anchorCtr="0" compatLnSpc="1">
            <a:prstTxWarp prst="textNoShape">
              <a:avLst/>
            </a:prstTxWarp>
          </a:bodyPr>
          <a:lstStyle/>
          <a:p>
            <a:pPr defTabSz="914035"/>
            <a:endParaRPr lang="zh-CN" altLang="en-US" smtClean="0"/>
          </a:p>
        </p:txBody>
      </p:sp>
      <p:pic>
        <p:nvPicPr>
          <p:cNvPr id="9" name="Picture 3"/>
          <p:cNvPicPr>
            <a:picLocks noChangeAspect="1" noChangeArrowheads="1"/>
          </p:cNvPicPr>
          <p:nvPr/>
        </p:nvPicPr>
        <p:blipFill>
          <a:blip r:embed="rId4" cstate="print"/>
          <a:srcRect l="2751" t="12201" r="74408" b="5000"/>
          <a:stretch>
            <a:fillRect/>
          </a:stretch>
        </p:blipFill>
        <p:spPr bwMode="auto">
          <a:xfrm>
            <a:off x="539552" y="1916836"/>
            <a:ext cx="2030392" cy="4600083"/>
          </a:xfrm>
          <a:prstGeom prst="rect">
            <a:avLst/>
          </a:prstGeom>
          <a:noFill/>
          <a:ln w="9525">
            <a:solidFill>
              <a:schemeClr val="bg2"/>
            </a:solidFill>
            <a:miter lim="800000"/>
            <a:headEnd/>
            <a:tailEnd/>
          </a:ln>
        </p:spPr>
      </p:pic>
      <p:sp>
        <p:nvSpPr>
          <p:cNvPr id="11" name="右箭头 10"/>
          <p:cNvSpPr/>
          <p:nvPr/>
        </p:nvSpPr>
        <p:spPr bwMode="auto">
          <a:xfrm rot="10800000">
            <a:off x="2627784" y="4077074"/>
            <a:ext cx="504056" cy="360040"/>
          </a:xfrm>
          <a:prstGeom prst="rightArrow">
            <a:avLst/>
          </a:prstGeom>
          <a:solidFill>
            <a:srgbClr val="EE8E00"/>
          </a:solidFill>
          <a:ln w="9525" cap="flat" cmpd="sng" algn="ctr">
            <a:solidFill>
              <a:schemeClr val="tx1"/>
            </a:solidFill>
            <a:prstDash val="solid"/>
            <a:round/>
            <a:headEnd type="none" w="med" len="med"/>
            <a:tailEnd type="none" w="med" len="med"/>
          </a:ln>
          <a:effectLst/>
        </p:spPr>
        <p:txBody>
          <a:bodyPr vert="horz" wrap="square" lIns="91404" tIns="45701" rIns="91404" bIns="45701" numCol="1" rtlCol="0" anchor="t" anchorCtr="0" compatLnSpc="1">
            <a:prstTxWarp prst="textNoShape">
              <a:avLst/>
            </a:prstTxWarp>
          </a:bodyPr>
          <a:lstStyle/>
          <a:p>
            <a:pPr defTabSz="914035"/>
            <a:endParaRPr lang="zh-CN" altLang="en-US" smtClean="0"/>
          </a:p>
        </p:txBody>
      </p:sp>
      <p:pic>
        <p:nvPicPr>
          <p:cNvPr id="3075" name="Picture 3"/>
          <p:cNvPicPr>
            <a:picLocks noChangeAspect="1" noChangeArrowheads="1"/>
          </p:cNvPicPr>
          <p:nvPr/>
        </p:nvPicPr>
        <p:blipFill>
          <a:blip r:embed="rId5" cstate="print"/>
          <a:srcRect l="30121" t="29295" r="20267" b="20035"/>
          <a:stretch>
            <a:fillRect/>
          </a:stretch>
        </p:blipFill>
        <p:spPr bwMode="auto">
          <a:xfrm>
            <a:off x="3203849" y="3573020"/>
            <a:ext cx="4608512" cy="2941751"/>
          </a:xfrm>
          <a:prstGeom prst="rect">
            <a:avLst/>
          </a:prstGeom>
          <a:noFill/>
          <a:ln w="9525">
            <a:solidFill>
              <a:srgbClr val="EE8E00"/>
            </a:solidFill>
            <a:miter lim="800000"/>
            <a:headEnd/>
            <a:tailEnd/>
          </a:ln>
        </p:spPr>
      </p:pic>
      <p:sp>
        <p:nvSpPr>
          <p:cNvPr id="13" name="下箭头 12"/>
          <p:cNvSpPr/>
          <p:nvPr/>
        </p:nvSpPr>
        <p:spPr bwMode="auto">
          <a:xfrm>
            <a:off x="4932040" y="2564904"/>
            <a:ext cx="504056" cy="792088"/>
          </a:xfrm>
          <a:prstGeom prst="downArrow">
            <a:avLst/>
          </a:prstGeom>
          <a:solidFill>
            <a:srgbClr val="EE8E00"/>
          </a:solidFill>
          <a:ln w="9525" cap="flat" cmpd="sng" algn="ctr">
            <a:solidFill>
              <a:schemeClr val="tx1"/>
            </a:solidFill>
            <a:prstDash val="solid"/>
            <a:round/>
            <a:headEnd type="none" w="med" len="med"/>
            <a:tailEnd type="none" w="med" len="med"/>
          </a:ln>
          <a:effectLst/>
        </p:spPr>
        <p:txBody>
          <a:bodyPr vert="horz" wrap="square" lIns="91404" tIns="45701" rIns="91404" bIns="45701" numCol="1" rtlCol="0" anchor="t" anchorCtr="0" compatLnSpc="1">
            <a:prstTxWarp prst="textNoShape">
              <a:avLst/>
            </a:prstTxWarp>
          </a:bodyPr>
          <a:lstStyle/>
          <a:p>
            <a:pPr defTabSz="914035"/>
            <a:endParaRPr lang="zh-CN"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3075"/>
                                        </p:tgtEl>
                                        <p:attrNameLst>
                                          <p:attrName>style.visibility</p:attrName>
                                        </p:attrNameLst>
                                      </p:cBhvr>
                                      <p:to>
                                        <p:strVal val="visible"/>
                                      </p:to>
                                    </p:set>
                                    <p:animEffect transition="in" filter="wipe(up)">
                                      <p:cBhvr>
                                        <p:cTn id="25"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p:txBody>
          <a:bodyPr/>
          <a:lstStyle/>
          <a:p>
            <a:pPr marL="342763" indent="-342763">
              <a:lnSpc>
                <a:spcPct val="120000"/>
              </a:lnSpc>
              <a:spcBef>
                <a:spcPct val="30000"/>
              </a:spcBef>
            </a:pPr>
            <a:r>
              <a:rPr lang="zh-CN" altLang="en-US" smtClean="0"/>
              <a:t>数据挖掘</a:t>
            </a:r>
            <a:r>
              <a:rPr lang="en-US" altLang="zh-CN" smtClean="0"/>
              <a:t>: 3</a:t>
            </a:r>
            <a:r>
              <a:rPr lang="zh-CN" altLang="en-US" smtClean="0"/>
              <a:t> 其他数据利用分析</a:t>
            </a:r>
            <a:endParaRPr lang="zh-CN" altLang="en-US" smtClean="0">
              <a:ea typeface="微软雅黑" pitchFamily="34" charset="-122"/>
            </a:endParaRPr>
          </a:p>
        </p:txBody>
      </p:sp>
      <p:sp>
        <p:nvSpPr>
          <p:cNvPr id="4" name="Text Box 5"/>
          <p:cNvSpPr txBox="1">
            <a:spLocks noChangeArrowheads="1"/>
          </p:cNvSpPr>
          <p:nvPr/>
        </p:nvSpPr>
        <p:spPr bwMode="auto">
          <a:xfrm>
            <a:off x="539552" y="908720"/>
            <a:ext cx="8135938" cy="3600947"/>
          </a:xfrm>
          <a:prstGeom prst="rect">
            <a:avLst/>
          </a:prstGeom>
          <a:noFill/>
          <a:ln w="9525" algn="ctr">
            <a:noFill/>
            <a:miter lim="800000"/>
            <a:headEnd/>
            <a:tailEnd/>
          </a:ln>
        </p:spPr>
        <p:txBody>
          <a:bodyPr lIns="91404" tIns="45701" rIns="91404" bIns="45701">
            <a:spAutoFit/>
          </a:bodyPr>
          <a:lstStyle/>
          <a:p>
            <a:pPr marL="342763" indent="-342763">
              <a:lnSpc>
                <a:spcPct val="120000"/>
              </a:lnSpc>
              <a:spcBef>
                <a:spcPct val="30000"/>
              </a:spcBef>
              <a:buClr>
                <a:srgbClr val="FF9900"/>
              </a:buClr>
              <a:buSzPct val="80000"/>
              <a:buFont typeface="Wingdings" pitchFamily="2" charset="2"/>
              <a:buChar char="v"/>
            </a:pPr>
            <a:endParaRPr lang="en-US" altLang="zh-CN" sz="2000" smtClean="0">
              <a:latin typeface="+mn-lt"/>
              <a:ea typeface="微软雅黑" pitchFamily="34" charset="-122"/>
            </a:endParaRPr>
          </a:p>
          <a:p>
            <a:pPr marL="342763" indent="-342763">
              <a:lnSpc>
                <a:spcPct val="120000"/>
              </a:lnSpc>
              <a:spcBef>
                <a:spcPct val="30000"/>
              </a:spcBef>
              <a:buClr>
                <a:srgbClr val="FF9900"/>
              </a:buClr>
              <a:buSzPct val="80000"/>
              <a:buFont typeface="Wingdings" pitchFamily="2" charset="2"/>
              <a:buChar char="v"/>
            </a:pPr>
            <a:r>
              <a:rPr lang="zh-CN" altLang="en-US" sz="3200" smtClean="0">
                <a:solidFill>
                  <a:srgbClr val="DC1202"/>
                </a:solidFill>
                <a:ea typeface="微软雅黑" pitchFamily="34" charset="-122"/>
              </a:rPr>
              <a:t>读者检索浏览行为分析</a:t>
            </a:r>
            <a:endParaRPr lang="en-US" altLang="zh-CN" sz="3200" smtClean="0">
              <a:solidFill>
                <a:srgbClr val="DC1202"/>
              </a:solidFill>
              <a:ea typeface="微软雅黑" pitchFamily="34" charset="-122"/>
            </a:endParaRPr>
          </a:p>
          <a:p>
            <a:pPr marL="799780" lvl="1" indent="-342763">
              <a:lnSpc>
                <a:spcPct val="120000"/>
              </a:lnSpc>
              <a:spcBef>
                <a:spcPct val="30000"/>
              </a:spcBef>
              <a:buClr>
                <a:srgbClr val="FF9900"/>
              </a:buClr>
              <a:buSzPct val="80000"/>
              <a:buFont typeface="Wingdings" pitchFamily="2" charset="2"/>
              <a:buChar char="v"/>
            </a:pPr>
            <a:r>
              <a:rPr lang="zh-CN" altLang="en-US" sz="2000" smtClean="0">
                <a:ea typeface="微软雅黑" pitchFamily="34" charset="-122"/>
              </a:rPr>
              <a:t>通过检索浏览行为，分析读者通常关注的主题、浏览的内容，辅助我们了解读者对图书需要的行为趋势；</a:t>
            </a:r>
          </a:p>
          <a:p>
            <a:pPr marL="342763" indent="-342763">
              <a:lnSpc>
                <a:spcPct val="120000"/>
              </a:lnSpc>
              <a:spcBef>
                <a:spcPct val="30000"/>
              </a:spcBef>
              <a:buClr>
                <a:srgbClr val="FF9900"/>
              </a:buClr>
              <a:buSzPct val="80000"/>
              <a:buFont typeface="Wingdings" pitchFamily="2" charset="2"/>
              <a:buChar char="v"/>
            </a:pPr>
            <a:r>
              <a:rPr lang="zh-CN" altLang="en-US" sz="3200" smtClean="0">
                <a:solidFill>
                  <a:srgbClr val="DC1202"/>
                </a:solidFill>
                <a:latin typeface="+mn-lt"/>
                <a:ea typeface="微软雅黑" pitchFamily="34" charset="-122"/>
              </a:rPr>
              <a:t>学科文献的分布情况，利用情况分析</a:t>
            </a:r>
            <a:endParaRPr lang="en-US" altLang="zh-CN" sz="3200" smtClean="0">
              <a:solidFill>
                <a:srgbClr val="DC1202"/>
              </a:solidFill>
              <a:latin typeface="+mn-lt"/>
              <a:ea typeface="微软雅黑" pitchFamily="34" charset="-122"/>
            </a:endParaRPr>
          </a:p>
          <a:p>
            <a:pPr marL="799780" lvl="1" indent="-342763">
              <a:lnSpc>
                <a:spcPct val="120000"/>
              </a:lnSpc>
              <a:spcBef>
                <a:spcPct val="30000"/>
              </a:spcBef>
              <a:buClr>
                <a:srgbClr val="FF9900"/>
              </a:buClr>
              <a:buSzPct val="80000"/>
              <a:buFont typeface="Wingdings" pitchFamily="2" charset="2"/>
              <a:buChar char="v"/>
            </a:pPr>
            <a:r>
              <a:rPr lang="zh-CN" altLang="en-US" sz="2000" smtClean="0">
                <a:latin typeface="+mn-lt"/>
                <a:ea typeface="微软雅黑" pitchFamily="34" charset="-122"/>
              </a:rPr>
              <a:t>按学科分析出各学科（或</a:t>
            </a:r>
            <a:r>
              <a:rPr lang="zh-CN" altLang="en-US" sz="2000" smtClean="0">
                <a:ea typeface="微软雅黑" pitchFamily="34" charset="-122"/>
              </a:rPr>
              <a:t>各类</a:t>
            </a:r>
            <a:r>
              <a:rPr lang="zh-CN" altLang="en-US" sz="2000" smtClean="0">
                <a:latin typeface="+mn-lt"/>
                <a:ea typeface="微软雅黑" pitchFamily="34" charset="-122"/>
              </a:rPr>
              <a:t>）文献的分布情况和利用情况，使用趋势；</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p:txBody>
          <a:bodyPr/>
          <a:lstStyle/>
          <a:p>
            <a:r>
              <a:rPr lang="zh-CN" altLang="en-US" smtClean="0"/>
              <a:t>数据挖掘</a:t>
            </a:r>
            <a:r>
              <a:rPr lang="en-US" altLang="zh-CN" smtClean="0"/>
              <a:t>: 4</a:t>
            </a:r>
            <a:r>
              <a:rPr lang="zh-CN" altLang="en-US" smtClean="0"/>
              <a:t> 热门借阅信息揭示</a:t>
            </a:r>
          </a:p>
        </p:txBody>
      </p:sp>
      <p:sp>
        <p:nvSpPr>
          <p:cNvPr id="4" name="Text Box 5"/>
          <p:cNvSpPr txBox="1">
            <a:spLocks noChangeArrowheads="1"/>
          </p:cNvSpPr>
          <p:nvPr/>
        </p:nvSpPr>
        <p:spPr bwMode="auto">
          <a:xfrm>
            <a:off x="539552" y="908724"/>
            <a:ext cx="8135938" cy="461626"/>
          </a:xfrm>
          <a:prstGeom prst="rect">
            <a:avLst/>
          </a:prstGeom>
          <a:noFill/>
          <a:ln w="9525" algn="ctr">
            <a:noFill/>
            <a:miter lim="800000"/>
            <a:headEnd/>
            <a:tailEnd/>
          </a:ln>
        </p:spPr>
        <p:txBody>
          <a:bodyPr lIns="91404" tIns="45701" rIns="91404" bIns="45701">
            <a:spAutoFit/>
          </a:bodyPr>
          <a:lstStyle/>
          <a:p>
            <a:pPr marL="342763" indent="-342763">
              <a:lnSpc>
                <a:spcPct val="120000"/>
              </a:lnSpc>
              <a:spcBef>
                <a:spcPct val="30000"/>
              </a:spcBef>
              <a:buClr>
                <a:srgbClr val="FF9900"/>
              </a:buClr>
              <a:buSzPct val="80000"/>
              <a:buFont typeface="Wingdings" pitchFamily="2" charset="2"/>
              <a:buChar char="v"/>
            </a:pPr>
            <a:r>
              <a:rPr lang="en-US" altLang="zh-CN" sz="2000" smtClean="0">
                <a:latin typeface="+mn-lt"/>
                <a:ea typeface="微软雅黑" pitchFamily="34" charset="-122"/>
              </a:rPr>
              <a:t>1</a:t>
            </a:r>
            <a:r>
              <a:rPr lang="zh-CN" altLang="en-US" sz="2000" smtClean="0">
                <a:latin typeface="+mn-lt"/>
                <a:ea typeface="微软雅黑" pitchFamily="34" charset="-122"/>
              </a:rPr>
              <a:t>、热门图书借阅排行，借阅次数，借阅比</a:t>
            </a:r>
          </a:p>
        </p:txBody>
      </p:sp>
      <p:pic>
        <p:nvPicPr>
          <p:cNvPr id="2050" name="Picture 2"/>
          <p:cNvPicPr>
            <a:picLocks noChangeAspect="1" noChangeArrowheads="1"/>
          </p:cNvPicPr>
          <p:nvPr/>
        </p:nvPicPr>
        <p:blipFill>
          <a:blip r:embed="rId3" cstate="print"/>
          <a:srcRect l="2074" t="16589" r="3579"/>
          <a:stretch>
            <a:fillRect/>
          </a:stretch>
        </p:blipFill>
        <p:spPr bwMode="auto">
          <a:xfrm>
            <a:off x="827586" y="1412778"/>
            <a:ext cx="7416824" cy="4917820"/>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cstate="print"/>
          <a:srcRect l="2926" t="15153" r="4522" b="3499"/>
          <a:stretch>
            <a:fillRect/>
          </a:stretch>
        </p:blipFill>
        <p:spPr bwMode="auto">
          <a:xfrm>
            <a:off x="1043612" y="1729454"/>
            <a:ext cx="7056784" cy="4651874"/>
          </a:xfrm>
          <a:prstGeom prst="rect">
            <a:avLst/>
          </a:prstGeom>
          <a:noFill/>
          <a:ln w="9525">
            <a:solidFill>
              <a:schemeClr val="bg2"/>
            </a:solidFill>
            <a:miter lim="800000"/>
            <a:headEnd/>
            <a:tailEnd/>
          </a:ln>
        </p:spPr>
      </p:pic>
      <p:sp>
        <p:nvSpPr>
          <p:cNvPr id="4" name="Rectangle 4"/>
          <p:cNvSpPr>
            <a:spLocks noGrp="1" noChangeArrowheads="1"/>
          </p:cNvSpPr>
          <p:nvPr>
            <p:ph type="title"/>
          </p:nvPr>
        </p:nvSpPr>
        <p:spPr>
          <a:xfrm>
            <a:off x="457204" y="214314"/>
            <a:ext cx="8229600" cy="582612"/>
          </a:xfrm>
        </p:spPr>
        <p:txBody>
          <a:bodyPr/>
          <a:lstStyle/>
          <a:p>
            <a:pPr eaLnBrk="1" hangingPunct="1"/>
            <a:r>
              <a:rPr lang="zh-CN" altLang="en-US" smtClean="0"/>
              <a:t>资源融汇（</a:t>
            </a:r>
            <a:r>
              <a:rPr lang="en-US" altLang="zh-CN" smtClean="0"/>
              <a:t>Mashup</a:t>
            </a:r>
            <a:r>
              <a:rPr lang="zh-CN" altLang="en-US" smtClean="0"/>
              <a:t>）</a:t>
            </a:r>
            <a:endParaRPr lang="en-US" altLang="zh-CN" smtClean="0"/>
          </a:p>
        </p:txBody>
      </p:sp>
      <p:sp>
        <p:nvSpPr>
          <p:cNvPr id="5" name="Text Box 5"/>
          <p:cNvSpPr txBox="1">
            <a:spLocks noChangeArrowheads="1"/>
          </p:cNvSpPr>
          <p:nvPr/>
        </p:nvSpPr>
        <p:spPr bwMode="auto">
          <a:xfrm>
            <a:off x="539552" y="908720"/>
            <a:ext cx="8135938" cy="830958"/>
          </a:xfrm>
          <a:prstGeom prst="rect">
            <a:avLst/>
          </a:prstGeom>
          <a:noFill/>
          <a:ln w="9525" algn="ctr">
            <a:noFill/>
            <a:miter lim="800000"/>
            <a:headEnd/>
            <a:tailEnd/>
          </a:ln>
        </p:spPr>
        <p:txBody>
          <a:bodyPr lIns="91404" tIns="45701" rIns="91404" bIns="45701">
            <a:spAutoFit/>
          </a:bodyPr>
          <a:lstStyle/>
          <a:p>
            <a:pPr marL="342763" indent="-342763">
              <a:lnSpc>
                <a:spcPct val="120000"/>
              </a:lnSpc>
              <a:spcBef>
                <a:spcPct val="30000"/>
              </a:spcBef>
              <a:buClr>
                <a:srgbClr val="FF9900"/>
              </a:buClr>
              <a:buSzPct val="80000"/>
              <a:buFont typeface="Wingdings" pitchFamily="2" charset="2"/>
              <a:buChar char="v"/>
            </a:pPr>
            <a:r>
              <a:rPr lang="zh-CN" altLang="en-US" sz="2000" smtClean="0">
                <a:solidFill>
                  <a:srgbClr val="DC1202"/>
                </a:solidFill>
                <a:latin typeface="+mn-lt"/>
                <a:ea typeface="微软雅黑" pitchFamily="34" charset="-122"/>
              </a:rPr>
              <a:t>融汇（</a:t>
            </a:r>
            <a:r>
              <a:rPr lang="en-US" altLang="zh-CN" sz="2000" smtClean="0">
                <a:solidFill>
                  <a:srgbClr val="DC1202"/>
                </a:solidFill>
                <a:latin typeface="+mn-lt"/>
                <a:ea typeface="微软雅黑" pitchFamily="34" charset="-122"/>
              </a:rPr>
              <a:t>Mashup</a:t>
            </a:r>
            <a:r>
              <a:rPr lang="zh-CN" altLang="en-US" sz="2000" smtClean="0">
                <a:solidFill>
                  <a:srgbClr val="DC1202"/>
                </a:solidFill>
                <a:latin typeface="+mn-lt"/>
                <a:ea typeface="微软雅黑" pitchFamily="34" charset="-122"/>
              </a:rPr>
              <a:t>）：</a:t>
            </a:r>
            <a:r>
              <a:rPr lang="zh-CN" altLang="en-US" sz="2000" smtClean="0">
                <a:latin typeface="+mn-lt"/>
                <a:ea typeface="微软雅黑" pitchFamily="34" charset="-122"/>
              </a:rPr>
              <a:t>是将两种以上的</a:t>
            </a:r>
            <a:r>
              <a:rPr lang="en-US" altLang="zh-CN" sz="2000" smtClean="0">
                <a:latin typeface="+mn-lt"/>
                <a:ea typeface="微软雅黑" pitchFamily="34" charset="-122"/>
              </a:rPr>
              <a:t>web</a:t>
            </a:r>
            <a:r>
              <a:rPr lang="zh-CN" altLang="en-US" sz="2000" smtClean="0">
                <a:latin typeface="+mn-lt"/>
                <a:ea typeface="微软雅黑" pitchFamily="34" charset="-122"/>
              </a:rPr>
              <a:t>应用，混合在一起，形成一个整合应用，提供文献的整体和深层揭示！</a:t>
            </a:r>
            <a:endParaRPr lang="zh-CN" altLang="en-US" sz="2000">
              <a:latin typeface="+mn-lt"/>
              <a:ea typeface="微软雅黑" pitchFamily="34" charset="-122"/>
            </a:endParaRPr>
          </a:p>
        </p:txBody>
      </p:sp>
      <p:sp>
        <p:nvSpPr>
          <p:cNvPr id="6" name="圆角矩形 5"/>
          <p:cNvSpPr/>
          <p:nvPr/>
        </p:nvSpPr>
        <p:spPr bwMode="auto">
          <a:xfrm>
            <a:off x="2339752" y="3717035"/>
            <a:ext cx="1440160" cy="1185777"/>
          </a:xfrm>
          <a:prstGeom prst="roundRect">
            <a:avLst/>
          </a:prstGeom>
          <a:noFill/>
          <a:ln w="25400" cap="flat" cmpd="sng" algn="ctr">
            <a:solidFill>
              <a:srgbClr val="EE8E00"/>
            </a:solidFill>
            <a:prstDash val="solid"/>
            <a:round/>
            <a:headEnd type="none" w="med" len="med"/>
            <a:tailEnd type="none" w="med" len="med"/>
          </a:ln>
          <a:effectLst/>
        </p:spPr>
        <p:txBody>
          <a:bodyPr vert="horz" wrap="square" lIns="91404" tIns="45701" rIns="91404" bIns="45701" numCol="1" rtlCol="0" anchor="t" anchorCtr="0" compatLnSpc="1">
            <a:prstTxWarp prst="textNoShape">
              <a:avLst/>
            </a:prstTxWarp>
          </a:bodyPr>
          <a:lstStyle/>
          <a:p>
            <a:pPr defTabSz="914035"/>
            <a:endParaRPr lang="zh-CN" altLang="en-US" smtClean="0"/>
          </a:p>
        </p:txBody>
      </p:sp>
      <p:sp>
        <p:nvSpPr>
          <p:cNvPr id="7" name="圆角矩形 6"/>
          <p:cNvSpPr/>
          <p:nvPr/>
        </p:nvSpPr>
        <p:spPr bwMode="auto">
          <a:xfrm>
            <a:off x="6372200" y="3645024"/>
            <a:ext cx="1584176" cy="2880320"/>
          </a:xfrm>
          <a:prstGeom prst="roundRect">
            <a:avLst/>
          </a:prstGeom>
          <a:noFill/>
          <a:ln w="25400" cap="flat" cmpd="sng" algn="ctr">
            <a:solidFill>
              <a:srgbClr val="EE8E00"/>
            </a:solidFill>
            <a:prstDash val="solid"/>
            <a:round/>
            <a:headEnd type="none" w="med" len="med"/>
            <a:tailEnd type="none" w="med" len="med"/>
          </a:ln>
          <a:effectLst/>
        </p:spPr>
        <p:txBody>
          <a:bodyPr vert="horz" wrap="square" lIns="91404" tIns="45701" rIns="91404" bIns="45701" numCol="1" rtlCol="0" anchor="t" anchorCtr="0" compatLnSpc="1">
            <a:prstTxWarp prst="textNoShape">
              <a:avLst/>
            </a:prstTxWarp>
          </a:bodyPr>
          <a:lstStyle/>
          <a:p>
            <a:pPr defTabSz="914035"/>
            <a:endParaRPr lang="zh-CN"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500"/>
                                        <p:tgtEl>
                                          <p:spTgt spid="6"/>
                                        </p:tgtEl>
                                      </p:cBhvr>
                                    </p:animEffect>
                                  </p:childTnLst>
                                </p:cTn>
                              </p:par>
                            </p:childTnLst>
                          </p:cTn>
                        </p:par>
                        <p:par>
                          <p:cTn id="8" fill="hold">
                            <p:stCondLst>
                              <p:cond delay="500"/>
                            </p:stCondLst>
                            <p:childTnLst>
                              <p:par>
                                <p:cTn id="9" presetID="21"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4)">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
          <p:cNvGrpSpPr/>
          <p:nvPr/>
        </p:nvGrpSpPr>
        <p:grpSpPr>
          <a:xfrm>
            <a:off x="827586" y="1448491"/>
            <a:ext cx="7416824" cy="5004849"/>
            <a:chOff x="827584" y="1412776"/>
            <a:chExt cx="7416824" cy="5004849"/>
          </a:xfrm>
        </p:grpSpPr>
        <p:pic>
          <p:nvPicPr>
            <p:cNvPr id="131076" name="Picture 4"/>
            <p:cNvPicPr>
              <a:picLocks noChangeAspect="1" noChangeArrowheads="1"/>
            </p:cNvPicPr>
            <p:nvPr/>
          </p:nvPicPr>
          <p:blipFill>
            <a:blip r:embed="rId3" cstate="print"/>
            <a:srcRect l="4794" t="15375" r="4399" b="2923"/>
            <a:stretch>
              <a:fillRect/>
            </a:stretch>
          </p:blipFill>
          <p:spPr bwMode="auto">
            <a:xfrm>
              <a:off x="827584" y="1412776"/>
              <a:ext cx="7416824" cy="5004849"/>
            </a:xfrm>
            <a:prstGeom prst="rect">
              <a:avLst/>
            </a:prstGeom>
            <a:noFill/>
            <a:ln w="9525">
              <a:solidFill>
                <a:schemeClr val="bg2"/>
              </a:solidFill>
              <a:miter lim="800000"/>
              <a:headEnd/>
              <a:tailEnd/>
            </a:ln>
          </p:spPr>
        </p:pic>
        <p:sp>
          <p:nvSpPr>
            <p:cNvPr id="24579" name="AutoShape 6"/>
            <p:cNvSpPr>
              <a:spLocks/>
            </p:cNvSpPr>
            <p:nvPr/>
          </p:nvSpPr>
          <p:spPr bwMode="auto">
            <a:xfrm>
              <a:off x="3059832" y="3933056"/>
              <a:ext cx="1871663" cy="649287"/>
            </a:xfrm>
            <a:prstGeom prst="accentBorderCallout1">
              <a:avLst>
                <a:gd name="adj1" fmla="val 17602"/>
                <a:gd name="adj2" fmla="val -4069"/>
                <a:gd name="adj3" fmla="val -162696"/>
                <a:gd name="adj4" fmla="val -58126"/>
              </a:avLst>
            </a:prstGeom>
            <a:solidFill>
              <a:srgbClr val="FF9900"/>
            </a:solidFill>
            <a:ln w="9525">
              <a:solidFill>
                <a:schemeClr val="tx1"/>
              </a:solidFill>
              <a:miter lim="800000"/>
              <a:headEnd/>
              <a:tailEnd/>
            </a:ln>
          </p:spPr>
          <p:txBody>
            <a:bodyPr/>
            <a:lstStyle/>
            <a:p>
              <a:r>
                <a:rPr lang="zh-CN" altLang="en-US" sz="1800">
                  <a:latin typeface="Arial" charset="0"/>
                  <a:ea typeface="微软雅黑" pitchFamily="34" charset="-122"/>
                </a:rPr>
                <a:t>来自于互联网的图书封面</a:t>
              </a:r>
            </a:p>
          </p:txBody>
        </p:sp>
        <p:sp>
          <p:nvSpPr>
            <p:cNvPr id="24580" name="AutoShape 7"/>
            <p:cNvSpPr>
              <a:spLocks/>
            </p:cNvSpPr>
            <p:nvPr/>
          </p:nvSpPr>
          <p:spPr bwMode="auto">
            <a:xfrm>
              <a:off x="5076056" y="4869160"/>
              <a:ext cx="1727398" cy="647700"/>
            </a:xfrm>
            <a:prstGeom prst="accentBorderCallout1">
              <a:avLst>
                <a:gd name="adj1" fmla="val 100561"/>
                <a:gd name="adj2" fmla="val 103940"/>
                <a:gd name="adj3" fmla="val 215373"/>
                <a:gd name="adj4" fmla="val -76"/>
              </a:avLst>
            </a:prstGeom>
            <a:solidFill>
              <a:srgbClr val="FF9900"/>
            </a:solidFill>
            <a:ln w="9525">
              <a:solidFill>
                <a:schemeClr val="tx1"/>
              </a:solidFill>
              <a:miter lim="800000"/>
              <a:headEnd/>
              <a:tailEnd/>
            </a:ln>
          </p:spPr>
          <p:txBody>
            <a:bodyPr/>
            <a:lstStyle/>
            <a:p>
              <a:r>
                <a:rPr lang="zh-CN" altLang="en-US" sz="1800" smtClean="0">
                  <a:latin typeface="+mn-ea"/>
                  <a:ea typeface="+mn-ea"/>
                </a:rPr>
                <a:t>来自于互联网的内容简介</a:t>
              </a:r>
              <a:endParaRPr lang="zh-CN" altLang="en-US" sz="1800">
                <a:latin typeface="+mn-ea"/>
                <a:ea typeface="+mn-ea"/>
              </a:endParaRPr>
            </a:p>
          </p:txBody>
        </p:sp>
      </p:grpSp>
      <p:sp>
        <p:nvSpPr>
          <p:cNvPr id="7" name="Rectangle 4"/>
          <p:cNvSpPr>
            <a:spLocks noGrp="1" noChangeArrowheads="1"/>
          </p:cNvSpPr>
          <p:nvPr>
            <p:ph type="title"/>
          </p:nvPr>
        </p:nvSpPr>
        <p:spPr>
          <a:xfrm>
            <a:off x="457204" y="214314"/>
            <a:ext cx="8229600" cy="582612"/>
          </a:xfrm>
        </p:spPr>
        <p:txBody>
          <a:bodyPr/>
          <a:lstStyle/>
          <a:p>
            <a:pPr eaLnBrk="1" hangingPunct="1"/>
            <a:r>
              <a:rPr lang="zh-CN" altLang="en-US" smtClean="0"/>
              <a:t>资源深度整合、整体揭示</a:t>
            </a:r>
            <a:endParaRPr lang="en-US" altLang="zh-CN" smtClean="0"/>
          </a:p>
        </p:txBody>
      </p:sp>
      <p:sp>
        <p:nvSpPr>
          <p:cNvPr id="8" name="Text Box 5"/>
          <p:cNvSpPr txBox="1">
            <a:spLocks noChangeArrowheads="1"/>
          </p:cNvSpPr>
          <p:nvPr/>
        </p:nvSpPr>
        <p:spPr bwMode="auto">
          <a:xfrm>
            <a:off x="539552" y="908724"/>
            <a:ext cx="8135938" cy="461626"/>
          </a:xfrm>
          <a:prstGeom prst="rect">
            <a:avLst/>
          </a:prstGeom>
          <a:noFill/>
          <a:ln w="9525" algn="ctr">
            <a:noFill/>
            <a:miter lim="800000"/>
            <a:headEnd/>
            <a:tailEnd/>
          </a:ln>
        </p:spPr>
        <p:txBody>
          <a:bodyPr lIns="91404" tIns="45701" rIns="91404" bIns="45701">
            <a:spAutoFit/>
          </a:bodyPr>
          <a:lstStyle/>
          <a:p>
            <a:pPr marL="342763" indent="-342763">
              <a:lnSpc>
                <a:spcPct val="120000"/>
              </a:lnSpc>
              <a:spcBef>
                <a:spcPct val="30000"/>
              </a:spcBef>
              <a:buClr>
                <a:srgbClr val="FF9900"/>
              </a:buClr>
              <a:buSzPct val="80000"/>
              <a:buFont typeface="Wingdings" pitchFamily="2" charset="2"/>
              <a:buChar char="v"/>
            </a:pPr>
            <a:r>
              <a:rPr lang="zh-CN" altLang="en-US" sz="2000" smtClean="0">
                <a:solidFill>
                  <a:srgbClr val="DC1202"/>
                </a:solidFill>
                <a:latin typeface="+mn-lt"/>
                <a:ea typeface="微软雅黑" pitchFamily="34" charset="-122"/>
              </a:rPr>
              <a:t>文献的整体和深层揭示</a:t>
            </a:r>
            <a:r>
              <a:rPr lang="zh-CN" altLang="en-US" sz="2000" smtClean="0">
                <a:latin typeface="+mn-lt"/>
                <a:ea typeface="微软雅黑" pitchFamily="34" charset="-122"/>
              </a:rPr>
              <a:t>，来自与互联网的封面和图书简介</a:t>
            </a:r>
            <a:endParaRPr lang="zh-CN" altLang="en-US" sz="2000">
              <a:latin typeface="+mn-lt"/>
              <a:ea typeface="微软雅黑" pitchFamily="34" charset="-122"/>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755576" y="1124744"/>
            <a:ext cx="7272808" cy="4608512"/>
            <a:chOff x="1115616" y="2348880"/>
            <a:chExt cx="5472608" cy="3672408"/>
          </a:xfrm>
        </p:grpSpPr>
        <p:pic>
          <p:nvPicPr>
            <p:cNvPr id="7" name="Picture 4"/>
            <p:cNvPicPr>
              <a:picLocks noChangeAspect="1" noChangeArrowheads="1"/>
            </p:cNvPicPr>
            <p:nvPr/>
          </p:nvPicPr>
          <p:blipFill>
            <a:blip r:embed="rId3" cstate="print"/>
            <a:srcRect l="3448" t="26277" r="21675" b="6748"/>
            <a:stretch>
              <a:fillRect/>
            </a:stretch>
          </p:blipFill>
          <p:spPr bwMode="auto">
            <a:xfrm>
              <a:off x="1115616" y="2348880"/>
              <a:ext cx="5472608" cy="3672408"/>
            </a:xfrm>
            <a:prstGeom prst="rect">
              <a:avLst/>
            </a:prstGeom>
            <a:noFill/>
            <a:ln w="9525">
              <a:solidFill>
                <a:schemeClr val="bg2"/>
              </a:solidFill>
              <a:miter lim="800000"/>
              <a:headEnd/>
              <a:tailEnd/>
            </a:ln>
          </p:spPr>
        </p:pic>
        <p:sp>
          <p:nvSpPr>
            <p:cNvPr id="8" name="AutoShape 7"/>
            <p:cNvSpPr>
              <a:spLocks/>
            </p:cNvSpPr>
            <p:nvPr/>
          </p:nvSpPr>
          <p:spPr bwMode="auto">
            <a:xfrm>
              <a:off x="2771775" y="4797425"/>
              <a:ext cx="1655763" cy="433388"/>
            </a:xfrm>
            <a:prstGeom prst="accentBorderCallout1">
              <a:avLst>
                <a:gd name="adj1" fmla="val 26375"/>
                <a:gd name="adj2" fmla="val -4602"/>
                <a:gd name="adj3" fmla="val 175093"/>
                <a:gd name="adj4" fmla="val -34898"/>
              </a:avLst>
            </a:prstGeom>
            <a:solidFill>
              <a:srgbClr val="FF9900"/>
            </a:solidFill>
            <a:ln w="9525">
              <a:solidFill>
                <a:schemeClr val="tx1"/>
              </a:solidFill>
              <a:miter lim="800000"/>
              <a:headEnd/>
              <a:tailEnd/>
            </a:ln>
          </p:spPr>
          <p:txBody>
            <a:bodyPr/>
            <a:lstStyle/>
            <a:p>
              <a:r>
                <a:rPr lang="en-US" altLang="zh-CN" sz="1800">
                  <a:latin typeface="微软雅黑" pitchFamily="34" charset="-122"/>
                  <a:ea typeface="微软雅黑" pitchFamily="34" charset="-122"/>
                </a:rPr>
                <a:t>RFID</a:t>
              </a:r>
              <a:r>
                <a:rPr lang="zh-CN" altLang="en-US" sz="1800">
                  <a:latin typeface="微软雅黑" pitchFamily="34" charset="-122"/>
                  <a:ea typeface="微软雅黑" pitchFamily="34" charset="-122"/>
                </a:rPr>
                <a:t>智能定位</a:t>
              </a:r>
            </a:p>
          </p:txBody>
        </p:sp>
        <p:sp>
          <p:nvSpPr>
            <p:cNvPr id="9" name="AutoShape 10"/>
            <p:cNvSpPr>
              <a:spLocks/>
            </p:cNvSpPr>
            <p:nvPr/>
          </p:nvSpPr>
          <p:spPr bwMode="auto">
            <a:xfrm>
              <a:off x="4644008" y="3284984"/>
              <a:ext cx="1225550" cy="433387"/>
            </a:xfrm>
            <a:prstGeom prst="accentBorderCallout1">
              <a:avLst>
                <a:gd name="adj1" fmla="val 26375"/>
                <a:gd name="adj2" fmla="val -6218"/>
                <a:gd name="adj3" fmla="val -184038"/>
                <a:gd name="adj4" fmla="val 29811"/>
              </a:avLst>
            </a:prstGeom>
            <a:solidFill>
              <a:srgbClr val="FF9900"/>
            </a:solidFill>
            <a:ln w="9525">
              <a:solidFill>
                <a:schemeClr val="tx1"/>
              </a:solidFill>
              <a:miter lim="800000"/>
              <a:headEnd/>
              <a:tailEnd/>
            </a:ln>
          </p:spPr>
          <p:txBody>
            <a:bodyPr/>
            <a:lstStyle/>
            <a:p>
              <a:r>
                <a:rPr lang="zh-CN" altLang="en-US" sz="1800">
                  <a:latin typeface="微软雅黑" pitchFamily="34" charset="-122"/>
                  <a:ea typeface="微软雅黑" pitchFamily="34" charset="-122"/>
                </a:rPr>
                <a:t>豆瓣书评</a:t>
              </a:r>
            </a:p>
          </p:txBody>
        </p:sp>
      </p:grpSp>
      <p:pic>
        <p:nvPicPr>
          <p:cNvPr id="135170" name="Picture 2" descr="C:\Program Files\Tencent\QQ\Users\970040\Image\F]U~36U8D0]5[FG[E~O6IFQ.jpg"/>
          <p:cNvPicPr>
            <a:picLocks noChangeAspect="1" noChangeArrowheads="1"/>
          </p:cNvPicPr>
          <p:nvPr/>
        </p:nvPicPr>
        <p:blipFill>
          <a:blip r:embed="rId4" cstate="print"/>
          <a:srcRect t="13529" r="44491" b="18822"/>
          <a:stretch>
            <a:fillRect/>
          </a:stretch>
        </p:blipFill>
        <p:spPr bwMode="auto">
          <a:xfrm>
            <a:off x="1259632" y="1628800"/>
            <a:ext cx="6408712" cy="4680520"/>
          </a:xfrm>
          <a:prstGeom prst="rect">
            <a:avLst/>
          </a:prstGeom>
          <a:noFill/>
          <a:ln>
            <a:solidFill>
              <a:schemeClr val="bg2"/>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5170"/>
                                        </p:tgtEl>
                                        <p:attrNameLst>
                                          <p:attrName>style.visibility</p:attrName>
                                        </p:attrNameLst>
                                      </p:cBhvr>
                                      <p:to>
                                        <p:strVal val="visible"/>
                                      </p:to>
                                    </p:set>
                                    <p:anim calcmode="lin" valueType="num">
                                      <p:cBhvr>
                                        <p:cTn id="7" dur="500" fill="hold"/>
                                        <p:tgtEl>
                                          <p:spTgt spid="135170"/>
                                        </p:tgtEl>
                                        <p:attrNameLst>
                                          <p:attrName>ppt_w</p:attrName>
                                        </p:attrNameLst>
                                      </p:cBhvr>
                                      <p:tavLst>
                                        <p:tav tm="0">
                                          <p:val>
                                            <p:fltVal val="0"/>
                                          </p:val>
                                        </p:tav>
                                        <p:tav tm="100000">
                                          <p:val>
                                            <p:strVal val="#ppt_w"/>
                                          </p:val>
                                        </p:tav>
                                      </p:tavLst>
                                    </p:anim>
                                    <p:anim calcmode="lin" valueType="num">
                                      <p:cBhvr>
                                        <p:cTn id="8" dur="500" fill="hold"/>
                                        <p:tgtEl>
                                          <p:spTgt spid="135170"/>
                                        </p:tgtEl>
                                        <p:attrNameLst>
                                          <p:attrName>ppt_h</p:attrName>
                                        </p:attrNameLst>
                                      </p:cBhvr>
                                      <p:tavLst>
                                        <p:tav tm="0">
                                          <p:val>
                                            <p:fltVal val="0"/>
                                          </p:val>
                                        </p:tav>
                                        <p:tav tm="100000">
                                          <p:val>
                                            <p:strVal val="#ppt_h"/>
                                          </p:val>
                                        </p:tav>
                                      </p:tavLst>
                                    </p:anim>
                                    <p:animEffect transition="in" filter="fade">
                                      <p:cBhvr>
                                        <p:cTn id="9" dur="500"/>
                                        <p:tgtEl>
                                          <p:spTgt spid="135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3" cstate="print"/>
          <a:srcRect/>
          <a:stretch>
            <a:fillRect/>
          </a:stretch>
        </p:blipFill>
        <p:spPr bwMode="auto">
          <a:xfrm>
            <a:off x="900115" y="890588"/>
            <a:ext cx="7272337" cy="5454650"/>
          </a:xfrm>
          <a:prstGeom prst="rect">
            <a:avLst/>
          </a:prstGeom>
          <a:noFill/>
          <a:ln w="9525">
            <a:noFill/>
            <a:miter lim="800000"/>
            <a:headEnd/>
            <a:tailEnd/>
          </a:ln>
        </p:spPr>
      </p:pic>
      <p:sp>
        <p:nvSpPr>
          <p:cNvPr id="283657" name="AutoShape 9"/>
          <p:cNvSpPr>
            <a:spLocks/>
          </p:cNvSpPr>
          <p:nvPr/>
        </p:nvSpPr>
        <p:spPr bwMode="auto">
          <a:xfrm>
            <a:off x="2916242" y="4724400"/>
            <a:ext cx="1792287" cy="649288"/>
          </a:xfrm>
          <a:prstGeom prst="accentBorderCallout1">
            <a:avLst>
              <a:gd name="adj1" fmla="val 17602"/>
              <a:gd name="adj2" fmla="val -4250"/>
              <a:gd name="adj3" fmla="val 138144"/>
              <a:gd name="adj4" fmla="val -26042"/>
            </a:avLst>
          </a:prstGeom>
          <a:solidFill>
            <a:srgbClr val="FF9900"/>
          </a:solidFill>
          <a:ln w="9525">
            <a:solidFill>
              <a:schemeClr val="tx1"/>
            </a:solidFill>
            <a:miter lim="800000"/>
            <a:headEnd/>
            <a:tailEnd/>
          </a:ln>
        </p:spPr>
        <p:txBody>
          <a:bodyPr lIns="91404" tIns="45701" rIns="91404" bIns="45701"/>
          <a:lstStyle/>
          <a:p>
            <a:r>
              <a:rPr lang="en-US" altLang="zh-CN" sz="1800">
                <a:latin typeface="微软雅黑" pitchFamily="34" charset="-122"/>
                <a:ea typeface="微软雅黑" pitchFamily="34" charset="-122"/>
              </a:rPr>
              <a:t>ProLink</a:t>
            </a:r>
            <a:r>
              <a:rPr lang="zh-CN" altLang="en-US" sz="1800">
                <a:latin typeface="微软雅黑" pitchFamily="34" charset="-122"/>
                <a:ea typeface="微软雅黑" pitchFamily="34" charset="-122"/>
              </a:rPr>
              <a:t>内容的发现与传递</a:t>
            </a:r>
          </a:p>
        </p:txBody>
      </p:sp>
      <p:pic>
        <p:nvPicPr>
          <p:cNvPr id="283654" name="Picture 6"/>
          <p:cNvPicPr>
            <a:picLocks noChangeAspect="1" noChangeArrowheads="1"/>
          </p:cNvPicPr>
          <p:nvPr/>
        </p:nvPicPr>
        <p:blipFill>
          <a:blip r:embed="rId4" cstate="print"/>
          <a:srcRect l="18994" t="21458" r="20799" b="10786"/>
          <a:stretch>
            <a:fillRect/>
          </a:stretch>
        </p:blipFill>
        <p:spPr bwMode="auto">
          <a:xfrm>
            <a:off x="2655892" y="1797053"/>
            <a:ext cx="4579937" cy="3865563"/>
          </a:xfrm>
          <a:prstGeom prst="rect">
            <a:avLst/>
          </a:prstGeom>
          <a:noFill/>
          <a:ln w="9525">
            <a:noFill/>
            <a:miter lim="800000"/>
            <a:headEnd/>
            <a:tailEnd/>
          </a:ln>
        </p:spPr>
      </p:pic>
      <p:pic>
        <p:nvPicPr>
          <p:cNvPr id="283655" name="Picture 7"/>
          <p:cNvPicPr>
            <a:picLocks noChangeAspect="1" noChangeArrowheads="1"/>
          </p:cNvPicPr>
          <p:nvPr/>
        </p:nvPicPr>
        <p:blipFill>
          <a:blip r:embed="rId5" cstate="print"/>
          <a:srcRect l="19046" t="21365" r="20798" b="10902"/>
          <a:stretch>
            <a:fillRect/>
          </a:stretch>
        </p:blipFill>
        <p:spPr bwMode="auto">
          <a:xfrm>
            <a:off x="2660650" y="1790704"/>
            <a:ext cx="4502150" cy="3802063"/>
          </a:xfrm>
          <a:prstGeom prst="rect">
            <a:avLst/>
          </a:prstGeom>
          <a:noFill/>
          <a:ln w="9525">
            <a:noFill/>
            <a:miter lim="800000"/>
            <a:headEnd/>
            <a:tailEnd/>
          </a:ln>
        </p:spPr>
      </p:pic>
      <p:pic>
        <p:nvPicPr>
          <p:cNvPr id="283656" name="Picture 8"/>
          <p:cNvPicPr>
            <a:picLocks noChangeAspect="1" noChangeArrowheads="1"/>
          </p:cNvPicPr>
          <p:nvPr/>
        </p:nvPicPr>
        <p:blipFill>
          <a:blip r:embed="rId6" cstate="print"/>
          <a:srcRect l="18889" t="21158" r="20799" b="10902"/>
          <a:stretch>
            <a:fillRect/>
          </a:stretch>
        </p:blipFill>
        <p:spPr bwMode="auto">
          <a:xfrm>
            <a:off x="2655892" y="1773242"/>
            <a:ext cx="4579937" cy="38687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3657"/>
                                        </p:tgtEl>
                                        <p:attrNameLst>
                                          <p:attrName>style.visibility</p:attrName>
                                        </p:attrNameLst>
                                      </p:cBhvr>
                                      <p:to>
                                        <p:strVal val="visible"/>
                                      </p:to>
                                    </p:set>
                                    <p:anim calcmode="lin" valueType="num">
                                      <p:cBhvr>
                                        <p:cTn id="7" dur="500" fill="hold"/>
                                        <p:tgtEl>
                                          <p:spTgt spid="283657"/>
                                        </p:tgtEl>
                                        <p:attrNameLst>
                                          <p:attrName>ppt_w</p:attrName>
                                        </p:attrNameLst>
                                      </p:cBhvr>
                                      <p:tavLst>
                                        <p:tav tm="0">
                                          <p:val>
                                            <p:fltVal val="0"/>
                                          </p:val>
                                        </p:tav>
                                        <p:tav tm="100000">
                                          <p:val>
                                            <p:strVal val="#ppt_w"/>
                                          </p:val>
                                        </p:tav>
                                      </p:tavLst>
                                    </p:anim>
                                    <p:anim calcmode="lin" valueType="num">
                                      <p:cBhvr>
                                        <p:cTn id="8" dur="500" fill="hold"/>
                                        <p:tgtEl>
                                          <p:spTgt spid="283657"/>
                                        </p:tgtEl>
                                        <p:attrNameLst>
                                          <p:attrName>ppt_h</p:attrName>
                                        </p:attrNameLst>
                                      </p:cBhvr>
                                      <p:tavLst>
                                        <p:tav tm="0">
                                          <p:val>
                                            <p:fltVal val="0"/>
                                          </p:val>
                                        </p:tav>
                                        <p:tav tm="100000">
                                          <p:val>
                                            <p:strVal val="#ppt_h"/>
                                          </p:val>
                                        </p:tav>
                                      </p:tavLst>
                                    </p:anim>
                                    <p:animEffect transition="in" filter="fade">
                                      <p:cBhvr>
                                        <p:cTn id="9" dur="500"/>
                                        <p:tgtEl>
                                          <p:spTgt spid="28365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83654"/>
                                        </p:tgtEl>
                                        <p:attrNameLst>
                                          <p:attrName>style.visibility</p:attrName>
                                        </p:attrNameLst>
                                      </p:cBhvr>
                                      <p:to>
                                        <p:strVal val="visible"/>
                                      </p:to>
                                    </p:set>
                                    <p:anim calcmode="lin" valueType="num">
                                      <p:cBhvr>
                                        <p:cTn id="14" dur="500" fill="hold"/>
                                        <p:tgtEl>
                                          <p:spTgt spid="283654"/>
                                        </p:tgtEl>
                                        <p:attrNameLst>
                                          <p:attrName>ppt_w</p:attrName>
                                        </p:attrNameLst>
                                      </p:cBhvr>
                                      <p:tavLst>
                                        <p:tav tm="0">
                                          <p:val>
                                            <p:fltVal val="0"/>
                                          </p:val>
                                        </p:tav>
                                        <p:tav tm="100000">
                                          <p:val>
                                            <p:strVal val="#ppt_w"/>
                                          </p:val>
                                        </p:tav>
                                      </p:tavLst>
                                    </p:anim>
                                    <p:anim calcmode="lin" valueType="num">
                                      <p:cBhvr>
                                        <p:cTn id="15" dur="500" fill="hold"/>
                                        <p:tgtEl>
                                          <p:spTgt spid="283654"/>
                                        </p:tgtEl>
                                        <p:attrNameLst>
                                          <p:attrName>ppt_h</p:attrName>
                                        </p:attrNameLst>
                                      </p:cBhvr>
                                      <p:tavLst>
                                        <p:tav tm="0">
                                          <p:val>
                                            <p:fltVal val="0"/>
                                          </p:val>
                                        </p:tav>
                                        <p:tav tm="100000">
                                          <p:val>
                                            <p:strVal val="#ppt_h"/>
                                          </p:val>
                                        </p:tav>
                                      </p:tavLst>
                                    </p:anim>
                                    <p:animEffect transition="in" filter="fade">
                                      <p:cBhvr>
                                        <p:cTn id="16" dur="500"/>
                                        <p:tgtEl>
                                          <p:spTgt spid="28365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83655"/>
                                        </p:tgtEl>
                                        <p:attrNameLst>
                                          <p:attrName>style.visibility</p:attrName>
                                        </p:attrNameLst>
                                      </p:cBhvr>
                                      <p:to>
                                        <p:strVal val="visible"/>
                                      </p:to>
                                    </p:set>
                                    <p:anim calcmode="lin" valueType="num">
                                      <p:cBhvr>
                                        <p:cTn id="21" dur="500" fill="hold"/>
                                        <p:tgtEl>
                                          <p:spTgt spid="283655"/>
                                        </p:tgtEl>
                                        <p:attrNameLst>
                                          <p:attrName>ppt_w</p:attrName>
                                        </p:attrNameLst>
                                      </p:cBhvr>
                                      <p:tavLst>
                                        <p:tav tm="0">
                                          <p:val>
                                            <p:fltVal val="0"/>
                                          </p:val>
                                        </p:tav>
                                        <p:tav tm="100000">
                                          <p:val>
                                            <p:strVal val="#ppt_w"/>
                                          </p:val>
                                        </p:tav>
                                      </p:tavLst>
                                    </p:anim>
                                    <p:anim calcmode="lin" valueType="num">
                                      <p:cBhvr>
                                        <p:cTn id="22" dur="500" fill="hold"/>
                                        <p:tgtEl>
                                          <p:spTgt spid="283655"/>
                                        </p:tgtEl>
                                        <p:attrNameLst>
                                          <p:attrName>ppt_h</p:attrName>
                                        </p:attrNameLst>
                                      </p:cBhvr>
                                      <p:tavLst>
                                        <p:tav tm="0">
                                          <p:val>
                                            <p:fltVal val="0"/>
                                          </p:val>
                                        </p:tav>
                                        <p:tav tm="100000">
                                          <p:val>
                                            <p:strVal val="#ppt_h"/>
                                          </p:val>
                                        </p:tav>
                                      </p:tavLst>
                                    </p:anim>
                                    <p:animEffect transition="in" filter="fade">
                                      <p:cBhvr>
                                        <p:cTn id="23" dur="500"/>
                                        <p:tgtEl>
                                          <p:spTgt spid="28365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283656"/>
                                        </p:tgtEl>
                                        <p:attrNameLst>
                                          <p:attrName>style.visibility</p:attrName>
                                        </p:attrNameLst>
                                      </p:cBhvr>
                                      <p:to>
                                        <p:strVal val="visible"/>
                                      </p:to>
                                    </p:set>
                                    <p:anim calcmode="lin" valueType="num">
                                      <p:cBhvr>
                                        <p:cTn id="28" dur="500" fill="hold"/>
                                        <p:tgtEl>
                                          <p:spTgt spid="283656"/>
                                        </p:tgtEl>
                                        <p:attrNameLst>
                                          <p:attrName>ppt_w</p:attrName>
                                        </p:attrNameLst>
                                      </p:cBhvr>
                                      <p:tavLst>
                                        <p:tav tm="0">
                                          <p:val>
                                            <p:fltVal val="0"/>
                                          </p:val>
                                        </p:tav>
                                        <p:tav tm="100000">
                                          <p:val>
                                            <p:strVal val="#ppt_w"/>
                                          </p:val>
                                        </p:tav>
                                      </p:tavLst>
                                    </p:anim>
                                    <p:anim calcmode="lin" valueType="num">
                                      <p:cBhvr>
                                        <p:cTn id="29" dur="500" fill="hold"/>
                                        <p:tgtEl>
                                          <p:spTgt spid="283656"/>
                                        </p:tgtEl>
                                        <p:attrNameLst>
                                          <p:attrName>ppt_h</p:attrName>
                                        </p:attrNameLst>
                                      </p:cBhvr>
                                      <p:tavLst>
                                        <p:tav tm="0">
                                          <p:val>
                                            <p:fltVal val="0"/>
                                          </p:val>
                                        </p:tav>
                                        <p:tav tm="100000">
                                          <p:val>
                                            <p:strVal val="#ppt_h"/>
                                          </p:val>
                                        </p:tav>
                                      </p:tavLst>
                                    </p:anim>
                                    <p:animEffect transition="in" filter="fade">
                                      <p:cBhvr>
                                        <p:cTn id="30" dur="500"/>
                                        <p:tgtEl>
                                          <p:spTgt spid="283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p:txBody>
          <a:bodyPr/>
          <a:lstStyle/>
          <a:p>
            <a:r>
              <a:rPr lang="zh-CN" altLang="en-US" smtClean="0"/>
              <a:t>文献导航</a:t>
            </a:r>
          </a:p>
        </p:txBody>
      </p:sp>
      <p:pic>
        <p:nvPicPr>
          <p:cNvPr id="28676" name="Picture 3"/>
          <p:cNvPicPr>
            <a:picLocks noChangeAspect="1" noChangeArrowheads="1"/>
          </p:cNvPicPr>
          <p:nvPr/>
        </p:nvPicPr>
        <p:blipFill>
          <a:blip r:embed="rId3" cstate="print"/>
          <a:srcRect l="1980" t="19802" r="8925" b="12872"/>
          <a:stretch>
            <a:fillRect/>
          </a:stretch>
        </p:blipFill>
        <p:spPr bwMode="auto">
          <a:xfrm>
            <a:off x="590381" y="1628800"/>
            <a:ext cx="8005596" cy="4536504"/>
          </a:xfrm>
          <a:prstGeom prst="rect">
            <a:avLst/>
          </a:prstGeom>
          <a:noFill/>
          <a:ln w="9525">
            <a:solidFill>
              <a:schemeClr val="bg2"/>
            </a:solidFill>
            <a:miter lim="800000"/>
            <a:headEnd/>
            <a:tailEnd/>
          </a:ln>
        </p:spPr>
      </p:pic>
      <p:sp>
        <p:nvSpPr>
          <p:cNvPr id="5" name="Text Box 5"/>
          <p:cNvSpPr txBox="1">
            <a:spLocks noChangeArrowheads="1"/>
          </p:cNvSpPr>
          <p:nvPr/>
        </p:nvSpPr>
        <p:spPr bwMode="auto">
          <a:xfrm>
            <a:off x="539552" y="908723"/>
            <a:ext cx="8135938" cy="461626"/>
          </a:xfrm>
          <a:prstGeom prst="rect">
            <a:avLst/>
          </a:prstGeom>
          <a:noFill/>
          <a:ln w="9525" algn="ctr">
            <a:noFill/>
            <a:miter lim="800000"/>
            <a:headEnd/>
            <a:tailEnd/>
          </a:ln>
        </p:spPr>
        <p:txBody>
          <a:bodyPr lIns="91404" tIns="45701" rIns="91404" bIns="45701">
            <a:spAutoFit/>
          </a:bodyPr>
          <a:lstStyle/>
          <a:p>
            <a:pPr marL="342763" indent="-342763">
              <a:lnSpc>
                <a:spcPct val="120000"/>
              </a:lnSpc>
              <a:spcBef>
                <a:spcPct val="30000"/>
              </a:spcBef>
              <a:buClr>
                <a:srgbClr val="FF9900"/>
              </a:buClr>
              <a:buSzPct val="80000"/>
              <a:buFont typeface="Wingdings" pitchFamily="2" charset="2"/>
              <a:buChar char="v"/>
            </a:pPr>
            <a:r>
              <a:rPr lang="zh-CN" altLang="en-US" sz="2000" smtClean="0">
                <a:latin typeface="+mn-lt"/>
                <a:ea typeface="微软雅黑" pitchFamily="34" charset="-122"/>
              </a:rPr>
              <a:t>显示每个分类、主题下的</a:t>
            </a:r>
            <a:r>
              <a:rPr lang="zh-CN" altLang="en-US" sz="2000" smtClean="0">
                <a:solidFill>
                  <a:srgbClr val="DC1202"/>
                </a:solidFill>
                <a:latin typeface="+mn-lt"/>
                <a:ea typeface="微软雅黑" pitchFamily="34" charset="-122"/>
              </a:rPr>
              <a:t>文献种数！</a:t>
            </a:r>
            <a:endParaRPr lang="zh-CN" altLang="en-US" sz="2000">
              <a:solidFill>
                <a:srgbClr val="DC1202"/>
              </a:solidFill>
              <a:latin typeface="+mn-lt"/>
              <a:ea typeface="微软雅黑" pitchFamily="34" charset="-122"/>
            </a:endParaRPr>
          </a:p>
        </p:txBody>
      </p:sp>
      <p:sp>
        <p:nvSpPr>
          <p:cNvPr id="6" name="圆角矩形 5"/>
          <p:cNvSpPr/>
          <p:nvPr/>
        </p:nvSpPr>
        <p:spPr bwMode="auto">
          <a:xfrm>
            <a:off x="1187624" y="2924944"/>
            <a:ext cx="1368152" cy="2016224"/>
          </a:xfrm>
          <a:prstGeom prst="roundRect">
            <a:avLst/>
          </a:prstGeom>
          <a:noFill/>
          <a:ln w="25400" cap="flat" cmpd="sng" algn="ctr">
            <a:solidFill>
              <a:srgbClr val="EE8E00"/>
            </a:solidFill>
            <a:prstDash val="solid"/>
            <a:round/>
            <a:headEnd type="none" w="med" len="med"/>
            <a:tailEnd type="none" w="med" len="med"/>
          </a:ln>
          <a:effectLst/>
        </p:spPr>
        <p:txBody>
          <a:bodyPr vert="horz" wrap="square" lIns="91404" tIns="45701" rIns="91404" bIns="45701" numCol="1" rtlCol="0" anchor="t" anchorCtr="0" compatLnSpc="1">
            <a:prstTxWarp prst="textNoShape">
              <a:avLst/>
            </a:prstTxWarp>
          </a:bodyPr>
          <a:lstStyle/>
          <a:p>
            <a:pPr defTabSz="914035"/>
            <a:endParaRPr lang="zh-CN"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p:txBody>
          <a:bodyPr/>
          <a:lstStyle/>
          <a:p>
            <a:r>
              <a:rPr lang="zh-CN" altLang="en-US" smtClean="0"/>
              <a:t>学科导航</a:t>
            </a:r>
          </a:p>
        </p:txBody>
      </p:sp>
      <p:pic>
        <p:nvPicPr>
          <p:cNvPr id="142338" name="Picture 2"/>
          <p:cNvPicPr>
            <a:picLocks noChangeAspect="1" noChangeArrowheads="1"/>
          </p:cNvPicPr>
          <p:nvPr/>
        </p:nvPicPr>
        <p:blipFill>
          <a:blip r:embed="rId3" cstate="print"/>
          <a:srcRect l="2452" t="19779" r="10999" b="12615"/>
          <a:stretch>
            <a:fillRect/>
          </a:stretch>
        </p:blipFill>
        <p:spPr bwMode="auto">
          <a:xfrm>
            <a:off x="683567" y="1628800"/>
            <a:ext cx="7620479" cy="4464496"/>
          </a:xfrm>
          <a:prstGeom prst="rect">
            <a:avLst/>
          </a:prstGeom>
          <a:noFill/>
          <a:ln w="9525">
            <a:solidFill>
              <a:schemeClr val="bg2"/>
            </a:solidFill>
            <a:miter lim="800000"/>
            <a:headEnd/>
            <a:tailEnd/>
          </a:ln>
        </p:spPr>
      </p:pic>
      <p:pic>
        <p:nvPicPr>
          <p:cNvPr id="142339" name="Picture 3"/>
          <p:cNvPicPr>
            <a:picLocks noChangeAspect="1" noChangeArrowheads="1"/>
          </p:cNvPicPr>
          <p:nvPr/>
        </p:nvPicPr>
        <p:blipFill>
          <a:blip r:embed="rId4" cstate="print"/>
          <a:srcRect t="8657" r="70672" b="13579"/>
          <a:stretch>
            <a:fillRect/>
          </a:stretch>
        </p:blipFill>
        <p:spPr bwMode="auto">
          <a:xfrm>
            <a:off x="5167709" y="908720"/>
            <a:ext cx="2860675" cy="5689600"/>
          </a:xfrm>
          <a:prstGeom prst="rect">
            <a:avLst/>
          </a:prstGeom>
          <a:noFill/>
          <a:ln w="9525">
            <a:solidFill>
              <a:schemeClr val="bg1">
                <a:lumMod val="75000"/>
              </a:schemeClr>
            </a:solidFill>
            <a:miter lim="800000"/>
            <a:headEnd/>
            <a:tailEnd/>
          </a:ln>
        </p:spPr>
      </p:pic>
      <p:sp>
        <p:nvSpPr>
          <p:cNvPr id="6" name="AutoShape 7"/>
          <p:cNvSpPr>
            <a:spLocks/>
          </p:cNvSpPr>
          <p:nvPr/>
        </p:nvSpPr>
        <p:spPr bwMode="auto">
          <a:xfrm>
            <a:off x="3131840" y="3933058"/>
            <a:ext cx="1439862" cy="792162"/>
          </a:xfrm>
          <a:prstGeom prst="accentBorderCallout1">
            <a:avLst>
              <a:gd name="adj1" fmla="val 26375"/>
              <a:gd name="adj2" fmla="val -4602"/>
              <a:gd name="adj3" fmla="val -90222"/>
              <a:gd name="adj4" fmla="val -91000"/>
            </a:avLst>
          </a:prstGeom>
          <a:solidFill>
            <a:srgbClr val="FF9900"/>
          </a:solidFill>
          <a:ln w="9525">
            <a:solidFill>
              <a:schemeClr val="tx1"/>
            </a:solidFill>
            <a:miter lim="800000"/>
            <a:headEnd/>
            <a:tailEnd/>
          </a:ln>
        </p:spPr>
        <p:txBody>
          <a:bodyPr lIns="91404" tIns="45701" rIns="91404" bIns="45701"/>
          <a:lstStyle/>
          <a:p>
            <a:r>
              <a:rPr lang="zh-CN" altLang="en-US" sz="1800">
                <a:latin typeface="微软雅黑" pitchFamily="34" charset="-122"/>
                <a:ea typeface="微软雅黑" pitchFamily="34" charset="-122"/>
              </a:rPr>
              <a:t>知识体系可以自定义</a:t>
            </a:r>
          </a:p>
        </p:txBody>
      </p:sp>
      <p:sp>
        <p:nvSpPr>
          <p:cNvPr id="7" name="Text Box 5"/>
          <p:cNvSpPr txBox="1">
            <a:spLocks noChangeArrowheads="1"/>
          </p:cNvSpPr>
          <p:nvPr/>
        </p:nvSpPr>
        <p:spPr bwMode="auto">
          <a:xfrm>
            <a:off x="539552" y="908723"/>
            <a:ext cx="8135938" cy="461626"/>
          </a:xfrm>
          <a:prstGeom prst="rect">
            <a:avLst/>
          </a:prstGeom>
          <a:noFill/>
          <a:ln w="9525" algn="ctr">
            <a:noFill/>
            <a:miter lim="800000"/>
            <a:headEnd/>
            <a:tailEnd/>
          </a:ln>
        </p:spPr>
        <p:txBody>
          <a:bodyPr lIns="91404" tIns="45701" rIns="91404" bIns="45701">
            <a:spAutoFit/>
          </a:bodyPr>
          <a:lstStyle/>
          <a:p>
            <a:pPr marL="342763" indent="-342763">
              <a:lnSpc>
                <a:spcPct val="120000"/>
              </a:lnSpc>
              <a:spcBef>
                <a:spcPct val="30000"/>
              </a:spcBef>
              <a:buClr>
                <a:srgbClr val="FF9900"/>
              </a:buClr>
              <a:buSzPct val="80000"/>
              <a:buFont typeface="Wingdings" pitchFamily="2" charset="2"/>
              <a:buChar char="v"/>
            </a:pPr>
            <a:r>
              <a:rPr lang="zh-CN" altLang="en-US" sz="2000" smtClean="0">
                <a:latin typeface="+mn-lt"/>
                <a:ea typeface="微软雅黑" pitchFamily="34" charset="-122"/>
              </a:rPr>
              <a:t>学科导航：期刊、图书、</a:t>
            </a:r>
            <a:r>
              <a:rPr lang="zh-CN" altLang="en-US" sz="2000" smtClean="0">
                <a:solidFill>
                  <a:srgbClr val="DC1202"/>
                </a:solidFill>
                <a:latin typeface="+mn-lt"/>
                <a:ea typeface="微软雅黑" pitchFamily="34" charset="-122"/>
              </a:rPr>
              <a:t>电子资源；</a:t>
            </a:r>
            <a:endParaRPr lang="zh-CN" altLang="en-US" sz="2000">
              <a:solidFill>
                <a:srgbClr val="DC1202"/>
              </a:solidFill>
              <a:latin typeface="+mn-lt"/>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339"/>
                                        </p:tgtEl>
                                        <p:attrNameLst>
                                          <p:attrName>style.visibility</p:attrName>
                                        </p:attrNameLst>
                                      </p:cBhvr>
                                      <p:to>
                                        <p:strVal val="visible"/>
                                      </p:to>
                                    </p:set>
                                    <p:animEffect transition="in" filter="fade">
                                      <p:cBhvr>
                                        <p:cTn id="12" dur="500"/>
                                        <p:tgtEl>
                                          <p:spTgt spid="142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p:cNvSpPr>
          <p:nvPr>
            <p:ph type="title"/>
          </p:nvPr>
        </p:nvSpPr>
        <p:spPr/>
        <p:txBody>
          <a:bodyPr/>
          <a:lstStyle/>
          <a:p>
            <a:r>
              <a:rPr lang="zh-CN" altLang="en-US"/>
              <a:t>用户情况</a:t>
            </a:r>
          </a:p>
        </p:txBody>
      </p:sp>
      <p:sp>
        <p:nvSpPr>
          <p:cNvPr id="390147" name="Rectangle 3"/>
          <p:cNvSpPr>
            <a:spLocks noGrp="1"/>
          </p:cNvSpPr>
          <p:nvPr>
            <p:ph type="body" idx="1"/>
          </p:nvPr>
        </p:nvSpPr>
        <p:spPr>
          <a:xfrm>
            <a:off x="457200" y="1773239"/>
            <a:ext cx="8218488" cy="4032250"/>
          </a:xfrm>
        </p:spPr>
        <p:txBody>
          <a:bodyPr/>
          <a:lstStyle/>
          <a:p>
            <a:r>
              <a:rPr lang="zh-CN" altLang="en-US" dirty="0" smtClean="0">
                <a:latin typeface="+mn-ea"/>
              </a:rPr>
              <a:t>海南</a:t>
            </a:r>
            <a:r>
              <a:rPr lang="zh-CN" altLang="en-US" dirty="0" smtClean="0">
                <a:latin typeface="+mn-ea"/>
              </a:rPr>
              <a:t>省图书馆</a:t>
            </a:r>
            <a:r>
              <a:rPr lang="zh-CN" altLang="en-US" dirty="0" smtClean="0">
                <a:latin typeface="+mn-ea"/>
              </a:rPr>
              <a:t>、省立</a:t>
            </a:r>
            <a:r>
              <a:rPr lang="zh-CN" altLang="en-US" dirty="0">
                <a:latin typeface="+mn-ea"/>
              </a:rPr>
              <a:t>中山图书馆*</a:t>
            </a:r>
            <a:r>
              <a:rPr lang="zh-CN" altLang="en-US" dirty="0" smtClean="0">
                <a:latin typeface="+mn-ea"/>
              </a:rPr>
              <a:t>、黑龙江省图书馆、山西省</a:t>
            </a:r>
            <a:r>
              <a:rPr lang="zh-CN" altLang="en-US" dirty="0">
                <a:latin typeface="+mn-ea"/>
              </a:rPr>
              <a:t>图书馆、福建省</a:t>
            </a:r>
            <a:r>
              <a:rPr lang="zh-CN" altLang="en-US" dirty="0" smtClean="0">
                <a:latin typeface="+mn-ea"/>
              </a:rPr>
              <a:t>图书馆</a:t>
            </a:r>
            <a:r>
              <a:rPr lang="zh-CN" altLang="en-US" dirty="0" smtClean="0">
                <a:latin typeface="+mn-ea"/>
              </a:rPr>
              <a:t>、湖北省图书馆、</a:t>
            </a:r>
            <a:r>
              <a:rPr lang="zh-CN" altLang="en-US" dirty="0" smtClean="0">
                <a:latin typeface="+mn-ea"/>
              </a:rPr>
              <a:t>新疆自治区馆</a:t>
            </a:r>
            <a:r>
              <a:rPr lang="en-US" altLang="zh-CN" dirty="0" smtClean="0">
                <a:latin typeface="+mn-ea"/>
              </a:rPr>
              <a:t>…</a:t>
            </a:r>
            <a:endParaRPr lang="en-US" altLang="zh-CN" dirty="0">
              <a:latin typeface="+mn-ea"/>
            </a:endParaRPr>
          </a:p>
          <a:p>
            <a:r>
              <a:rPr lang="zh-CN" altLang="en-US" dirty="0">
                <a:latin typeface="+mn-ea"/>
              </a:rPr>
              <a:t>东莞图书馆、杭州图书馆</a:t>
            </a:r>
            <a:r>
              <a:rPr lang="zh-CN" altLang="en-US" dirty="0" smtClean="0">
                <a:latin typeface="+mn-ea"/>
              </a:rPr>
              <a:t>、广州图书馆</a:t>
            </a:r>
            <a:r>
              <a:rPr lang="zh-CN" altLang="en-US" dirty="0">
                <a:latin typeface="+mn-ea"/>
              </a:rPr>
              <a:t>、武汉</a:t>
            </a:r>
            <a:r>
              <a:rPr lang="zh-CN" altLang="en-US" dirty="0" smtClean="0">
                <a:latin typeface="+mn-ea"/>
              </a:rPr>
              <a:t>图书馆、</a:t>
            </a:r>
            <a:r>
              <a:rPr lang="zh-CN" altLang="en-US" dirty="0" smtClean="0">
                <a:latin typeface="+mn-ea"/>
              </a:rPr>
              <a:t>厦门市图书馆、苏州图书馆</a:t>
            </a:r>
            <a:r>
              <a:rPr lang="en-US" altLang="zh-CN" dirty="0" smtClean="0">
                <a:latin typeface="+mn-ea"/>
              </a:rPr>
              <a:t>…</a:t>
            </a:r>
            <a:endParaRPr lang="zh-CN" altLang="en-US" dirty="0">
              <a:latin typeface="+mn-ea"/>
            </a:endParaRPr>
          </a:p>
          <a:p>
            <a:r>
              <a:rPr lang="zh-CN" altLang="en-US" dirty="0" smtClean="0">
                <a:latin typeface="+mn-ea"/>
              </a:rPr>
              <a:t>海南大学、海口经济学院、海南经贸职业技术学院、湖南大学、武汉理工大学</a:t>
            </a:r>
            <a:r>
              <a:rPr lang="zh-CN" altLang="en-US" dirty="0">
                <a:latin typeface="+mn-ea"/>
              </a:rPr>
              <a:t>、上海海事大学</a:t>
            </a:r>
            <a:r>
              <a:rPr lang="zh-CN" altLang="en-US" dirty="0" smtClean="0">
                <a:latin typeface="+mn-ea"/>
              </a:rPr>
              <a:t>、上海海洋大学、上海第二工业大学、</a:t>
            </a:r>
            <a:r>
              <a:rPr lang="zh-CN" altLang="en-US" dirty="0" smtClean="0">
                <a:latin typeface="+mn-ea"/>
              </a:rPr>
              <a:t>青岛科技大学</a:t>
            </a:r>
            <a:r>
              <a:rPr lang="en-US" altLang="zh-CN" dirty="0" smtClean="0">
                <a:latin typeface="+mn-ea"/>
              </a:rPr>
              <a:t>…</a:t>
            </a:r>
            <a:endParaRPr lang="en-US" altLang="zh-CN" dirty="0">
              <a:latin typeface="+mn-ea"/>
            </a:endParaRPr>
          </a:p>
        </p:txBody>
      </p:sp>
      <p:sp>
        <p:nvSpPr>
          <p:cNvPr id="390148" name="Rectangle 4"/>
          <p:cNvSpPr>
            <a:spLocks noChangeArrowheads="1"/>
          </p:cNvSpPr>
          <p:nvPr/>
        </p:nvSpPr>
        <p:spPr bwMode="auto">
          <a:xfrm>
            <a:off x="608013" y="1701800"/>
            <a:ext cx="215900" cy="71438"/>
          </a:xfrm>
          <a:prstGeom prst="rect">
            <a:avLst/>
          </a:prstGeom>
          <a:solidFill>
            <a:srgbClr val="FF9900"/>
          </a:solidFill>
          <a:ln w="9525">
            <a:noFill/>
            <a:miter lim="800000"/>
            <a:headEnd/>
            <a:tailEnd/>
          </a:ln>
          <a:effectLst/>
        </p:spPr>
        <p:txBody>
          <a:bodyPr wrap="none" lIns="91404" tIns="45701" rIns="91404" bIns="45701" anchor="ctr"/>
          <a:lstStyle/>
          <a:p>
            <a:endParaRPr lang="zh-CN" altLang="en-US"/>
          </a:p>
        </p:txBody>
      </p:sp>
      <p:sp>
        <p:nvSpPr>
          <p:cNvPr id="390149" name="Line 5"/>
          <p:cNvSpPr>
            <a:spLocks noChangeShapeType="1"/>
          </p:cNvSpPr>
          <p:nvPr/>
        </p:nvSpPr>
        <p:spPr bwMode="auto">
          <a:xfrm>
            <a:off x="611188" y="1701800"/>
            <a:ext cx="7848600" cy="0"/>
          </a:xfrm>
          <a:prstGeom prst="line">
            <a:avLst/>
          </a:prstGeom>
          <a:noFill/>
          <a:ln w="9525">
            <a:solidFill>
              <a:srgbClr val="808080"/>
            </a:solidFill>
            <a:round/>
            <a:headEnd/>
            <a:tailEnd/>
          </a:ln>
          <a:effectLst/>
        </p:spPr>
        <p:txBody>
          <a:bodyPr lIns="91404" tIns="45701" rIns="91404" bIns="45701"/>
          <a:lstStyle/>
          <a:p>
            <a:endParaRPr lang="zh-CN" altLang="en-US"/>
          </a:p>
        </p:txBody>
      </p:sp>
      <p:sp>
        <p:nvSpPr>
          <p:cNvPr id="390150" name="Rectangle 6"/>
          <p:cNvSpPr>
            <a:spLocks/>
          </p:cNvSpPr>
          <p:nvPr/>
        </p:nvSpPr>
        <p:spPr bwMode="auto">
          <a:xfrm>
            <a:off x="530225" y="1052513"/>
            <a:ext cx="7570788" cy="576262"/>
          </a:xfrm>
          <a:prstGeom prst="rect">
            <a:avLst/>
          </a:prstGeom>
          <a:noFill/>
          <a:ln w="9525">
            <a:noFill/>
            <a:miter lim="800000"/>
            <a:headEnd/>
            <a:tailEnd/>
          </a:ln>
        </p:spPr>
        <p:txBody>
          <a:bodyPr lIns="91404" tIns="45701" rIns="91404" bIns="45701"/>
          <a:lstStyle/>
          <a:p>
            <a:pPr marL="342763" indent="-342763">
              <a:lnSpc>
                <a:spcPct val="120000"/>
              </a:lnSpc>
              <a:spcBef>
                <a:spcPct val="30000"/>
              </a:spcBef>
              <a:buClr>
                <a:srgbClr val="FF9900"/>
              </a:buClr>
              <a:buSzPct val="80000"/>
            </a:pPr>
            <a:r>
              <a:rPr lang="zh-CN" altLang="en-US" sz="3200" b="0">
                <a:latin typeface="微软雅黑" charset="-122"/>
                <a:ea typeface="微软雅黑" charset="-122"/>
              </a:rPr>
              <a:t>代表用户</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p:txBody>
          <a:bodyPr>
            <a:normAutofit fontScale="90000"/>
          </a:bodyPr>
          <a:lstStyle/>
          <a:p>
            <a:r>
              <a:rPr lang="zh-CN" altLang="en-US" smtClean="0"/>
              <a:t>字母导航</a:t>
            </a:r>
          </a:p>
        </p:txBody>
      </p:sp>
      <p:pic>
        <p:nvPicPr>
          <p:cNvPr id="141314" name="Picture 2"/>
          <p:cNvPicPr>
            <a:picLocks noChangeAspect="1" noChangeArrowheads="1"/>
          </p:cNvPicPr>
          <p:nvPr/>
        </p:nvPicPr>
        <p:blipFill>
          <a:blip r:embed="rId3" cstate="print"/>
          <a:srcRect l="1306" t="19745" r="2961" b="3954"/>
          <a:stretch>
            <a:fillRect/>
          </a:stretch>
        </p:blipFill>
        <p:spPr bwMode="auto">
          <a:xfrm>
            <a:off x="683571" y="1484784"/>
            <a:ext cx="7707339" cy="4608512"/>
          </a:xfrm>
          <a:prstGeom prst="rect">
            <a:avLst/>
          </a:prstGeom>
          <a:noFill/>
          <a:ln w="9525">
            <a:solidFill>
              <a:schemeClr val="bg2"/>
            </a:solidFill>
            <a:miter lim="800000"/>
            <a:headEnd/>
            <a:tailEnd/>
          </a:ln>
        </p:spPr>
      </p:pic>
      <p:sp>
        <p:nvSpPr>
          <p:cNvPr id="5" name="Text Box 5"/>
          <p:cNvSpPr txBox="1">
            <a:spLocks noChangeArrowheads="1"/>
          </p:cNvSpPr>
          <p:nvPr/>
        </p:nvSpPr>
        <p:spPr bwMode="auto">
          <a:xfrm>
            <a:off x="539552" y="908724"/>
            <a:ext cx="8135938" cy="461626"/>
          </a:xfrm>
          <a:prstGeom prst="rect">
            <a:avLst/>
          </a:prstGeom>
          <a:noFill/>
          <a:ln w="9525" algn="ctr">
            <a:noFill/>
            <a:miter lim="800000"/>
            <a:headEnd/>
            <a:tailEnd/>
          </a:ln>
        </p:spPr>
        <p:txBody>
          <a:bodyPr lIns="91404" tIns="45701" rIns="91404" bIns="45701">
            <a:spAutoFit/>
          </a:bodyPr>
          <a:lstStyle/>
          <a:p>
            <a:pPr marL="342763" indent="-342763">
              <a:lnSpc>
                <a:spcPct val="120000"/>
              </a:lnSpc>
              <a:spcBef>
                <a:spcPct val="30000"/>
              </a:spcBef>
              <a:buClr>
                <a:srgbClr val="FF9900"/>
              </a:buClr>
              <a:buSzPct val="80000"/>
              <a:buFont typeface="Wingdings" pitchFamily="2" charset="2"/>
              <a:buChar char="v"/>
            </a:pPr>
            <a:r>
              <a:rPr lang="zh-CN" altLang="en-US" sz="2000" smtClean="0">
                <a:latin typeface="+mn-lt"/>
                <a:ea typeface="微软雅黑" pitchFamily="34" charset="-122"/>
              </a:rPr>
              <a:t>字母导航：期刊、</a:t>
            </a:r>
            <a:r>
              <a:rPr lang="zh-CN" altLang="en-US" sz="2000" smtClean="0">
                <a:solidFill>
                  <a:srgbClr val="DC1202"/>
                </a:solidFill>
                <a:latin typeface="+mn-lt"/>
                <a:ea typeface="微软雅黑" pitchFamily="34" charset="-122"/>
              </a:rPr>
              <a:t>电子资源；</a:t>
            </a:r>
            <a:endParaRPr lang="zh-CN" altLang="en-US" sz="2000">
              <a:solidFill>
                <a:srgbClr val="DC1202"/>
              </a:solidFill>
              <a:latin typeface="+mn-lt"/>
              <a:ea typeface="微软雅黑" pitchFamily="34" charset="-12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p:txBody>
          <a:bodyPr/>
          <a:lstStyle/>
          <a:p>
            <a:r>
              <a:rPr lang="zh-CN" altLang="en-US" smtClean="0"/>
              <a:t>图书荐购 </a:t>
            </a:r>
            <a:r>
              <a:rPr lang="en-US" altLang="zh-CN" smtClean="0"/>
              <a:t>- </a:t>
            </a:r>
            <a:r>
              <a:rPr lang="zh-CN" altLang="en-US" smtClean="0"/>
              <a:t>到书通知</a:t>
            </a:r>
          </a:p>
        </p:txBody>
      </p:sp>
      <p:sp>
        <p:nvSpPr>
          <p:cNvPr id="4" name="Text Box 5"/>
          <p:cNvSpPr txBox="1">
            <a:spLocks noChangeArrowheads="1"/>
          </p:cNvSpPr>
          <p:nvPr/>
        </p:nvSpPr>
        <p:spPr bwMode="auto">
          <a:xfrm>
            <a:off x="539552" y="908724"/>
            <a:ext cx="8135938" cy="1846621"/>
          </a:xfrm>
          <a:prstGeom prst="rect">
            <a:avLst/>
          </a:prstGeom>
          <a:noFill/>
          <a:ln w="9525" algn="ctr">
            <a:noFill/>
            <a:miter lim="800000"/>
            <a:headEnd/>
            <a:tailEnd/>
          </a:ln>
        </p:spPr>
        <p:txBody>
          <a:bodyPr lIns="91404" tIns="45701" rIns="91404" bIns="45701">
            <a:spAutoFit/>
          </a:bodyPr>
          <a:lstStyle/>
          <a:p>
            <a:pPr marL="342763" indent="-342763">
              <a:lnSpc>
                <a:spcPct val="120000"/>
              </a:lnSpc>
              <a:spcBef>
                <a:spcPct val="30000"/>
              </a:spcBef>
              <a:buClr>
                <a:srgbClr val="FF9900"/>
              </a:buClr>
              <a:buSzPct val="80000"/>
              <a:buFont typeface="Wingdings" pitchFamily="2" charset="2"/>
              <a:buChar char="v"/>
            </a:pPr>
            <a:r>
              <a:rPr lang="zh-CN" altLang="en-US" sz="2000" smtClean="0">
                <a:solidFill>
                  <a:srgbClr val="DC1202"/>
                </a:solidFill>
                <a:latin typeface="+mn-lt"/>
                <a:ea typeface="微软雅黑" pitchFamily="34" charset="-122"/>
              </a:rPr>
              <a:t>从读者荐购开始，到订购处理通知，图书到馆通知</a:t>
            </a:r>
            <a:r>
              <a:rPr lang="zh-CN" altLang="en-US" sz="2000" smtClean="0">
                <a:latin typeface="+mn-lt"/>
                <a:ea typeface="微软雅黑" pitchFamily="34" charset="-122"/>
              </a:rPr>
              <a:t>，完整的流程；</a:t>
            </a:r>
            <a:endParaRPr lang="en-US" altLang="zh-CN" sz="2000" smtClean="0">
              <a:latin typeface="+mn-lt"/>
              <a:ea typeface="微软雅黑" pitchFamily="34" charset="-122"/>
            </a:endParaRPr>
          </a:p>
          <a:p>
            <a:pPr marL="342763" indent="-342763">
              <a:lnSpc>
                <a:spcPct val="120000"/>
              </a:lnSpc>
              <a:spcBef>
                <a:spcPct val="30000"/>
              </a:spcBef>
              <a:buClr>
                <a:srgbClr val="FF9900"/>
              </a:buClr>
              <a:buSzPct val="80000"/>
              <a:buFont typeface="Wingdings" pitchFamily="2" charset="2"/>
              <a:buChar char="v"/>
            </a:pPr>
            <a:r>
              <a:rPr lang="zh-CN" altLang="en-US" sz="2000" smtClean="0">
                <a:solidFill>
                  <a:srgbClr val="DC1202"/>
                </a:solidFill>
                <a:latin typeface="+mn-lt"/>
                <a:ea typeface="微软雅黑" pitchFamily="34" charset="-122"/>
              </a:rPr>
              <a:t>荐购时系统自动查重处理；</a:t>
            </a:r>
            <a:endParaRPr lang="en-US" altLang="zh-CN" sz="2000" smtClean="0">
              <a:solidFill>
                <a:srgbClr val="DC1202"/>
              </a:solidFill>
              <a:latin typeface="+mn-lt"/>
              <a:ea typeface="微软雅黑" pitchFamily="34" charset="-122"/>
            </a:endParaRPr>
          </a:p>
          <a:p>
            <a:pPr marL="342763" indent="-342763">
              <a:lnSpc>
                <a:spcPct val="120000"/>
              </a:lnSpc>
              <a:spcBef>
                <a:spcPct val="30000"/>
              </a:spcBef>
              <a:buClr>
                <a:srgbClr val="FF9900"/>
              </a:buClr>
              <a:buSzPct val="80000"/>
              <a:buFont typeface="Wingdings" pitchFamily="2" charset="2"/>
              <a:buChar char="v"/>
            </a:pPr>
            <a:r>
              <a:rPr lang="zh-CN" altLang="en-US" sz="2000" smtClean="0">
                <a:latin typeface="+mn-lt"/>
                <a:ea typeface="微软雅黑" pitchFamily="34" charset="-122"/>
              </a:rPr>
              <a:t>读者知道</a:t>
            </a:r>
            <a:r>
              <a:rPr lang="zh-CN" altLang="en-US" sz="2000" smtClean="0">
                <a:solidFill>
                  <a:srgbClr val="DC1202"/>
                </a:solidFill>
                <a:latin typeface="+mn-lt"/>
                <a:ea typeface="微软雅黑" pitchFamily="34" charset="-122"/>
              </a:rPr>
              <a:t>荐购图书的处理状态；</a:t>
            </a:r>
            <a:endParaRPr lang="en-US" altLang="zh-CN" sz="2000" smtClean="0">
              <a:solidFill>
                <a:srgbClr val="DC1202"/>
              </a:solidFill>
              <a:latin typeface="+mn-lt"/>
              <a:ea typeface="微软雅黑" pitchFamily="34" charset="-122"/>
            </a:endParaRPr>
          </a:p>
          <a:p>
            <a:pPr marL="342763" indent="-342763">
              <a:lnSpc>
                <a:spcPct val="120000"/>
              </a:lnSpc>
              <a:spcBef>
                <a:spcPct val="30000"/>
              </a:spcBef>
              <a:buClr>
                <a:srgbClr val="FF9900"/>
              </a:buClr>
              <a:buSzPct val="80000"/>
              <a:buFont typeface="Wingdings" pitchFamily="2" charset="2"/>
              <a:buChar char="v"/>
            </a:pPr>
            <a:r>
              <a:rPr lang="zh-CN" altLang="en-US" sz="2000" smtClean="0">
                <a:latin typeface="+mn-lt"/>
                <a:ea typeface="微软雅黑" pitchFamily="34" charset="-122"/>
              </a:rPr>
              <a:t>可以与新华书店合作，</a:t>
            </a:r>
            <a:r>
              <a:rPr lang="zh-CN" altLang="en-US" sz="2000" smtClean="0">
                <a:solidFill>
                  <a:srgbClr val="DC1202"/>
                </a:solidFill>
                <a:latin typeface="+mn-lt"/>
                <a:ea typeface="微软雅黑" pitchFamily="34" charset="-122"/>
              </a:rPr>
              <a:t>直接获取外部荐购信息；</a:t>
            </a:r>
          </a:p>
        </p:txBody>
      </p:sp>
      <p:pic>
        <p:nvPicPr>
          <p:cNvPr id="1026" name="Picture 2"/>
          <p:cNvPicPr>
            <a:picLocks noChangeAspect="1" noChangeArrowheads="1"/>
          </p:cNvPicPr>
          <p:nvPr/>
        </p:nvPicPr>
        <p:blipFill>
          <a:blip r:embed="rId3" cstate="print"/>
          <a:srcRect l="2658" t="24683" r="4617" b="29540"/>
          <a:stretch>
            <a:fillRect/>
          </a:stretch>
        </p:blipFill>
        <p:spPr bwMode="auto">
          <a:xfrm>
            <a:off x="611560" y="2996952"/>
            <a:ext cx="5445341" cy="2016224"/>
          </a:xfrm>
          <a:prstGeom prst="rect">
            <a:avLst/>
          </a:prstGeom>
          <a:noFill/>
          <a:ln w="9525">
            <a:solidFill>
              <a:schemeClr val="bg2"/>
            </a:solidFill>
            <a:miter lim="800000"/>
            <a:headEnd/>
            <a:tailEnd/>
          </a:ln>
        </p:spPr>
      </p:pic>
      <p:pic>
        <p:nvPicPr>
          <p:cNvPr id="1027" name="Picture 3"/>
          <p:cNvPicPr>
            <a:picLocks noChangeAspect="1" noChangeArrowheads="1"/>
          </p:cNvPicPr>
          <p:nvPr/>
        </p:nvPicPr>
        <p:blipFill>
          <a:blip r:embed="rId4" cstate="print"/>
          <a:srcRect l="1786" t="41880" r="3519" b="30192"/>
          <a:stretch>
            <a:fillRect/>
          </a:stretch>
        </p:blipFill>
        <p:spPr bwMode="auto">
          <a:xfrm>
            <a:off x="611560" y="5157196"/>
            <a:ext cx="5436296" cy="1202499"/>
          </a:xfrm>
          <a:prstGeom prst="rect">
            <a:avLst/>
          </a:prstGeom>
          <a:noFill/>
          <a:ln w="9525">
            <a:solidFill>
              <a:schemeClr val="bg2"/>
            </a:solidFill>
            <a:miter lim="800000"/>
            <a:headEnd/>
            <a:tailEnd/>
          </a:ln>
        </p:spPr>
      </p:pic>
      <p:sp>
        <p:nvSpPr>
          <p:cNvPr id="6" name="圆角矩形 5"/>
          <p:cNvSpPr/>
          <p:nvPr/>
        </p:nvSpPr>
        <p:spPr bwMode="auto">
          <a:xfrm>
            <a:off x="4860032" y="2996952"/>
            <a:ext cx="792088" cy="2016224"/>
          </a:xfrm>
          <a:prstGeom prst="roundRect">
            <a:avLst/>
          </a:prstGeom>
          <a:noFill/>
          <a:ln w="25400" cap="flat" cmpd="sng" algn="ctr">
            <a:solidFill>
              <a:srgbClr val="EE8E00"/>
            </a:solidFill>
            <a:prstDash val="solid"/>
            <a:round/>
            <a:headEnd type="none" w="med" len="med"/>
            <a:tailEnd type="none" w="med" len="med"/>
          </a:ln>
          <a:effectLst/>
        </p:spPr>
        <p:txBody>
          <a:bodyPr vert="horz" wrap="square" lIns="91404" tIns="45701" rIns="91404" bIns="45701" numCol="1" rtlCol="0" anchor="t" anchorCtr="0" compatLnSpc="1">
            <a:prstTxWarp prst="textNoShape">
              <a:avLst/>
            </a:prstTxWarp>
          </a:bodyPr>
          <a:lstStyle/>
          <a:p>
            <a:pPr defTabSz="914035"/>
            <a:endParaRPr lang="zh-CN" altLang="en-US" smtClean="0"/>
          </a:p>
        </p:txBody>
      </p:sp>
      <p:grpSp>
        <p:nvGrpSpPr>
          <p:cNvPr id="2" name="组合 12"/>
          <p:cNvGrpSpPr/>
          <p:nvPr/>
        </p:nvGrpSpPr>
        <p:grpSpPr>
          <a:xfrm>
            <a:off x="6156176" y="2361972"/>
            <a:ext cx="2376264" cy="4019356"/>
            <a:chOff x="6156176" y="2361972"/>
            <a:chExt cx="2376264" cy="4019356"/>
          </a:xfrm>
        </p:grpSpPr>
        <p:pic>
          <p:nvPicPr>
            <p:cNvPr id="7" name="Picture 2"/>
            <p:cNvPicPr>
              <a:picLocks noChangeAspect="1" noChangeArrowheads="1"/>
            </p:cNvPicPr>
            <p:nvPr/>
          </p:nvPicPr>
          <p:blipFill>
            <a:blip r:embed="rId3" cstate="print"/>
            <a:srcRect l="74860" t="27135" r="11652" b="29540"/>
            <a:stretch>
              <a:fillRect/>
            </a:stretch>
          </p:blipFill>
          <p:spPr bwMode="auto">
            <a:xfrm>
              <a:off x="6864028" y="2361972"/>
              <a:ext cx="1668412" cy="4019356"/>
            </a:xfrm>
            <a:prstGeom prst="rect">
              <a:avLst/>
            </a:prstGeom>
            <a:noFill/>
            <a:ln w="9525">
              <a:solidFill>
                <a:schemeClr val="bg2"/>
              </a:solidFill>
              <a:miter lim="800000"/>
              <a:headEnd/>
              <a:tailEnd/>
            </a:ln>
          </p:spPr>
        </p:pic>
        <p:sp>
          <p:nvSpPr>
            <p:cNvPr id="8" name="右箭头 7"/>
            <p:cNvSpPr/>
            <p:nvPr/>
          </p:nvSpPr>
          <p:spPr bwMode="auto">
            <a:xfrm>
              <a:off x="6156176" y="3789040"/>
              <a:ext cx="648072" cy="432048"/>
            </a:xfrm>
            <a:prstGeom prst="rightArrow">
              <a:avLst/>
            </a:prstGeom>
            <a:solidFill>
              <a:srgbClr val="EE8E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035"/>
              <a:endParaRPr lang="zh-CN" altLang="en-US" smtClean="0"/>
            </a:p>
          </p:txBody>
        </p:sp>
      </p:grpSp>
      <p:sp>
        <p:nvSpPr>
          <p:cNvPr id="10" name="圆角矩形 9"/>
          <p:cNvSpPr/>
          <p:nvPr/>
        </p:nvSpPr>
        <p:spPr bwMode="auto">
          <a:xfrm>
            <a:off x="4716016" y="5229200"/>
            <a:ext cx="432048" cy="1152128"/>
          </a:xfrm>
          <a:prstGeom prst="roundRect">
            <a:avLst/>
          </a:prstGeom>
          <a:noFill/>
          <a:ln w="25400" cap="flat" cmpd="sng" algn="ctr">
            <a:solidFill>
              <a:srgbClr val="EE8E00"/>
            </a:solidFill>
            <a:prstDash val="solid"/>
            <a:round/>
            <a:headEnd type="none" w="med" len="med"/>
            <a:tailEnd type="none" w="med" len="med"/>
          </a:ln>
          <a:effectLst/>
        </p:spPr>
        <p:txBody>
          <a:bodyPr vert="horz" wrap="square" lIns="91404" tIns="45701" rIns="91404" bIns="45701" numCol="1" rtlCol="0" anchor="t" anchorCtr="0" compatLnSpc="1">
            <a:prstTxWarp prst="textNoShape">
              <a:avLst/>
            </a:prstTxWarp>
          </a:bodyPr>
          <a:lstStyle/>
          <a:p>
            <a:pPr defTabSz="914035"/>
            <a:endParaRPr lang="zh-CN" altLang="en-US" smtClean="0"/>
          </a:p>
        </p:txBody>
      </p:sp>
      <p:grpSp>
        <p:nvGrpSpPr>
          <p:cNvPr id="3" name="组合 13"/>
          <p:cNvGrpSpPr/>
          <p:nvPr/>
        </p:nvGrpSpPr>
        <p:grpSpPr>
          <a:xfrm>
            <a:off x="6156176" y="2348880"/>
            <a:ext cx="2160240" cy="4050450"/>
            <a:chOff x="6156176" y="2348880"/>
            <a:chExt cx="2160240" cy="4050450"/>
          </a:xfrm>
        </p:grpSpPr>
        <p:pic>
          <p:nvPicPr>
            <p:cNvPr id="11" name="Picture 3"/>
            <p:cNvPicPr>
              <a:picLocks noChangeAspect="1" noChangeArrowheads="1"/>
            </p:cNvPicPr>
            <p:nvPr/>
          </p:nvPicPr>
          <p:blipFill>
            <a:blip r:embed="rId4" cstate="print"/>
            <a:srcRect l="73928" t="44521" r="19734" b="31714"/>
            <a:stretch>
              <a:fillRect/>
            </a:stretch>
          </p:blipFill>
          <p:spPr bwMode="auto">
            <a:xfrm>
              <a:off x="6876256" y="2348880"/>
              <a:ext cx="1440160" cy="4050450"/>
            </a:xfrm>
            <a:prstGeom prst="rect">
              <a:avLst/>
            </a:prstGeom>
            <a:noFill/>
            <a:ln w="9525">
              <a:solidFill>
                <a:schemeClr val="bg2"/>
              </a:solidFill>
              <a:miter lim="800000"/>
              <a:headEnd/>
              <a:tailEnd/>
            </a:ln>
          </p:spPr>
        </p:pic>
        <p:sp>
          <p:nvSpPr>
            <p:cNvPr id="12" name="右箭头 11"/>
            <p:cNvSpPr/>
            <p:nvPr/>
          </p:nvSpPr>
          <p:spPr bwMode="auto">
            <a:xfrm>
              <a:off x="6156176" y="5589240"/>
              <a:ext cx="648072" cy="432048"/>
            </a:xfrm>
            <a:prstGeom prst="rightArrow">
              <a:avLst/>
            </a:prstGeom>
            <a:solidFill>
              <a:srgbClr val="EE8E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035"/>
              <a:endParaRPr lang="zh-CN" altLang="en-US" smtClean="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4)">
                                      <p:cBhvr>
                                        <p:cTn id="16" dur="500"/>
                                        <p:tgtEl>
                                          <p:spTgt spid="10"/>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标题 1"/>
          <p:cNvSpPr>
            <a:spLocks noGrp="1"/>
          </p:cNvSpPr>
          <p:nvPr>
            <p:ph type="title" idx="4294967295"/>
          </p:nvPr>
        </p:nvSpPr>
        <p:spPr/>
        <p:txBody>
          <a:bodyPr/>
          <a:lstStyle/>
          <a:p>
            <a:r>
              <a:rPr lang="zh-CN" altLang="en-US" smtClean="0"/>
              <a:t>新的荐购方式 </a:t>
            </a:r>
            <a:r>
              <a:rPr lang="en-US" altLang="zh-CN" smtClean="0"/>
              <a:t>– </a:t>
            </a:r>
            <a:r>
              <a:rPr lang="zh-CN" altLang="en-US" smtClean="0"/>
              <a:t>自定义荐购</a:t>
            </a:r>
          </a:p>
        </p:txBody>
      </p:sp>
      <p:sp>
        <p:nvSpPr>
          <p:cNvPr id="4" name="Text Box 5"/>
          <p:cNvSpPr txBox="1">
            <a:spLocks noChangeArrowheads="1"/>
          </p:cNvSpPr>
          <p:nvPr/>
        </p:nvSpPr>
        <p:spPr bwMode="auto">
          <a:xfrm>
            <a:off x="539750" y="908050"/>
            <a:ext cx="8135938" cy="1384948"/>
          </a:xfrm>
          <a:prstGeom prst="rect">
            <a:avLst/>
          </a:prstGeom>
          <a:noFill/>
          <a:ln w="9525" algn="ctr">
            <a:noFill/>
            <a:miter lim="800000"/>
            <a:headEnd/>
            <a:tailEnd/>
          </a:ln>
        </p:spPr>
        <p:txBody>
          <a:bodyPr lIns="91395" tIns="45697" rIns="91395" bIns="45697">
            <a:spAutoFit/>
          </a:bodyPr>
          <a:lstStyle/>
          <a:p>
            <a:pPr marL="342866" indent="-342866">
              <a:lnSpc>
                <a:spcPct val="120000"/>
              </a:lnSpc>
              <a:spcBef>
                <a:spcPct val="30000"/>
              </a:spcBef>
              <a:buClr>
                <a:srgbClr val="FF9900"/>
              </a:buClr>
              <a:buSzPct val="80000"/>
              <a:buFont typeface="Wingdings" pitchFamily="2" charset="2"/>
              <a:buChar char="v"/>
            </a:pPr>
            <a:r>
              <a:rPr lang="zh-CN" altLang="en-US" sz="2000" smtClean="0">
                <a:latin typeface="微软雅黑" pitchFamily="34" charset="-122"/>
                <a:ea typeface="微软雅黑" pitchFamily="34" charset="-122"/>
              </a:rPr>
              <a:t>不需要</a:t>
            </a:r>
            <a:r>
              <a:rPr lang="zh-CN" altLang="en-US" sz="2000">
                <a:latin typeface="微软雅黑" pitchFamily="34" charset="-122"/>
                <a:ea typeface="微软雅黑" pitchFamily="34" charset="-122"/>
              </a:rPr>
              <a:t>读者自己填写荐购，提高荐购信息的准确性；</a:t>
            </a:r>
          </a:p>
          <a:p>
            <a:pPr marL="342866" indent="-342866">
              <a:lnSpc>
                <a:spcPct val="120000"/>
              </a:lnSpc>
              <a:spcBef>
                <a:spcPct val="30000"/>
              </a:spcBef>
              <a:buClr>
                <a:srgbClr val="FF9900"/>
              </a:buClr>
              <a:buSzPct val="80000"/>
              <a:buFont typeface="Wingdings" pitchFamily="2" charset="2"/>
              <a:buChar char="v"/>
            </a:pPr>
            <a:r>
              <a:rPr lang="zh-CN" altLang="en-US" sz="2000">
                <a:latin typeface="微软雅黑" pitchFamily="34" charset="-122"/>
                <a:ea typeface="微软雅黑" pitchFamily="34" charset="-122"/>
              </a:rPr>
              <a:t>通过书名、著者、</a:t>
            </a:r>
            <a:r>
              <a:rPr lang="en-US" altLang="zh-CN" sz="2000">
                <a:latin typeface="微软雅黑" pitchFamily="34" charset="-122"/>
                <a:ea typeface="微软雅黑" pitchFamily="34" charset="-122"/>
              </a:rPr>
              <a:t>ISBN</a:t>
            </a:r>
            <a:r>
              <a:rPr lang="zh-CN" altLang="en-US" sz="2000">
                <a:latin typeface="微软雅黑" pitchFamily="34" charset="-122"/>
                <a:ea typeface="微软雅黑" pitchFamily="34" charset="-122"/>
              </a:rPr>
              <a:t>从互联网上搜出来的荐购信息；</a:t>
            </a:r>
          </a:p>
          <a:p>
            <a:pPr marL="342866" indent="-342866">
              <a:lnSpc>
                <a:spcPct val="120000"/>
              </a:lnSpc>
              <a:spcBef>
                <a:spcPct val="30000"/>
              </a:spcBef>
              <a:buClr>
                <a:srgbClr val="FF9900"/>
              </a:buClr>
              <a:buSzPct val="80000"/>
              <a:buFont typeface="Wingdings" pitchFamily="2" charset="2"/>
              <a:buChar char="v"/>
            </a:pPr>
            <a:r>
              <a:rPr lang="zh-CN" altLang="en-US" sz="2000">
                <a:latin typeface="微软雅黑" pitchFamily="34" charset="-122"/>
                <a:ea typeface="微软雅黑" pitchFamily="34" charset="-122"/>
              </a:rPr>
              <a:t>自动填写完整的荐购信息，数据能直接套用；</a:t>
            </a:r>
          </a:p>
        </p:txBody>
      </p:sp>
      <p:pic>
        <p:nvPicPr>
          <p:cNvPr id="146446" name="Picture 14"/>
          <p:cNvPicPr>
            <a:picLocks noChangeAspect="1" noChangeArrowheads="1"/>
          </p:cNvPicPr>
          <p:nvPr/>
        </p:nvPicPr>
        <p:blipFill>
          <a:blip r:embed="rId3" cstate="print"/>
          <a:srcRect r="2835"/>
          <a:stretch>
            <a:fillRect/>
          </a:stretch>
        </p:blipFill>
        <p:spPr bwMode="auto">
          <a:xfrm>
            <a:off x="272344" y="2420889"/>
            <a:ext cx="8620137" cy="37861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p:txBody>
          <a:bodyPr/>
          <a:lstStyle/>
          <a:p>
            <a:r>
              <a:rPr lang="zh-CN" altLang="en-US" smtClean="0"/>
              <a:t>图书专题</a:t>
            </a:r>
          </a:p>
        </p:txBody>
      </p:sp>
      <p:pic>
        <p:nvPicPr>
          <p:cNvPr id="31747" name="Picture 2"/>
          <p:cNvPicPr>
            <a:picLocks noChangeAspect="1" noChangeArrowheads="1"/>
          </p:cNvPicPr>
          <p:nvPr/>
        </p:nvPicPr>
        <p:blipFill>
          <a:blip r:embed="rId3" cstate="print"/>
          <a:srcRect l="2961" t="19745" r="10189" b="9216"/>
          <a:stretch>
            <a:fillRect/>
          </a:stretch>
        </p:blipFill>
        <p:spPr bwMode="auto">
          <a:xfrm>
            <a:off x="755576" y="1556792"/>
            <a:ext cx="7627514" cy="4680520"/>
          </a:xfrm>
          <a:prstGeom prst="rect">
            <a:avLst/>
          </a:prstGeom>
          <a:noFill/>
          <a:ln w="9525">
            <a:solidFill>
              <a:schemeClr val="bg2"/>
            </a:solidFill>
            <a:miter lim="800000"/>
            <a:headEnd/>
            <a:tailEnd/>
          </a:ln>
        </p:spPr>
      </p:pic>
      <p:sp>
        <p:nvSpPr>
          <p:cNvPr id="4" name="Text Box 5"/>
          <p:cNvSpPr txBox="1">
            <a:spLocks noChangeArrowheads="1"/>
          </p:cNvSpPr>
          <p:nvPr/>
        </p:nvSpPr>
        <p:spPr bwMode="auto">
          <a:xfrm>
            <a:off x="539552" y="908723"/>
            <a:ext cx="8135938" cy="461626"/>
          </a:xfrm>
          <a:prstGeom prst="rect">
            <a:avLst/>
          </a:prstGeom>
          <a:noFill/>
          <a:ln w="9525" algn="ctr">
            <a:noFill/>
            <a:miter lim="800000"/>
            <a:headEnd/>
            <a:tailEnd/>
          </a:ln>
        </p:spPr>
        <p:txBody>
          <a:bodyPr lIns="91404" tIns="45701" rIns="91404" bIns="45701">
            <a:spAutoFit/>
          </a:bodyPr>
          <a:lstStyle/>
          <a:p>
            <a:pPr marL="342763" indent="-342763">
              <a:lnSpc>
                <a:spcPct val="120000"/>
              </a:lnSpc>
              <a:spcBef>
                <a:spcPct val="30000"/>
              </a:spcBef>
              <a:buClr>
                <a:srgbClr val="FF9900"/>
              </a:buClr>
              <a:buSzPct val="80000"/>
              <a:buFont typeface="Wingdings" pitchFamily="2" charset="2"/>
              <a:buChar char="v"/>
            </a:pPr>
            <a:r>
              <a:rPr lang="zh-CN" altLang="en-US" sz="2000" smtClean="0">
                <a:latin typeface="+mn-lt"/>
                <a:ea typeface="微软雅黑" pitchFamily="34" charset="-122"/>
              </a:rPr>
              <a:t>专题：自定义推荐阅读类的图书专题</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pPr eaLnBrk="1" hangingPunct="1"/>
            <a:r>
              <a:rPr lang="en-US" altLang="zh-CN" smtClean="0"/>
              <a:t>RSS</a:t>
            </a:r>
            <a:r>
              <a:rPr lang="zh-CN" altLang="en-US" smtClean="0"/>
              <a:t>推送与用户订阅</a:t>
            </a:r>
          </a:p>
        </p:txBody>
      </p:sp>
      <p:sp>
        <p:nvSpPr>
          <p:cNvPr id="4" name="Text Box 5"/>
          <p:cNvSpPr txBox="1">
            <a:spLocks noChangeArrowheads="1"/>
          </p:cNvSpPr>
          <p:nvPr/>
        </p:nvSpPr>
        <p:spPr bwMode="auto">
          <a:xfrm>
            <a:off x="539552" y="908724"/>
            <a:ext cx="8135938" cy="1661955"/>
          </a:xfrm>
          <a:prstGeom prst="rect">
            <a:avLst/>
          </a:prstGeom>
          <a:noFill/>
          <a:ln w="9525" algn="ctr">
            <a:noFill/>
            <a:miter lim="800000"/>
            <a:headEnd/>
            <a:tailEnd/>
          </a:ln>
        </p:spPr>
        <p:txBody>
          <a:bodyPr lIns="91404" tIns="45701" rIns="91404" bIns="45701">
            <a:spAutoFit/>
          </a:bodyPr>
          <a:lstStyle/>
          <a:p>
            <a:pPr marL="342763" indent="-342763">
              <a:lnSpc>
                <a:spcPct val="120000"/>
              </a:lnSpc>
              <a:spcBef>
                <a:spcPct val="30000"/>
              </a:spcBef>
              <a:buClr>
                <a:srgbClr val="FF9900"/>
              </a:buClr>
              <a:buSzPct val="80000"/>
              <a:buFont typeface="Wingdings" pitchFamily="2" charset="2"/>
              <a:buChar char="v"/>
            </a:pPr>
            <a:r>
              <a:rPr lang="zh-CN" altLang="en-US" sz="2000" smtClean="0">
                <a:latin typeface="+mn-lt"/>
                <a:ea typeface="微软雅黑" pitchFamily="34" charset="-122"/>
              </a:rPr>
              <a:t>系统根据用户的提要输出结果，</a:t>
            </a:r>
            <a:r>
              <a:rPr lang="zh-CN" altLang="en-US" sz="2000" smtClean="0">
                <a:solidFill>
                  <a:srgbClr val="DC1202"/>
                </a:solidFill>
                <a:latin typeface="+mn-lt"/>
                <a:ea typeface="微软雅黑" pitchFamily="34" charset="-122"/>
              </a:rPr>
              <a:t>创建读者个性化的订阅</a:t>
            </a:r>
            <a:r>
              <a:rPr lang="zh-CN" altLang="en-US" sz="2000" smtClean="0">
                <a:latin typeface="+mn-lt"/>
                <a:ea typeface="微软雅黑" pitchFamily="34" charset="-122"/>
              </a:rPr>
              <a:t>，从而满足读者独特的兴趣。</a:t>
            </a:r>
          </a:p>
          <a:p>
            <a:pPr marL="342763" indent="-342763">
              <a:lnSpc>
                <a:spcPct val="120000"/>
              </a:lnSpc>
              <a:spcBef>
                <a:spcPct val="30000"/>
              </a:spcBef>
              <a:buClr>
                <a:srgbClr val="FF9900"/>
              </a:buClr>
              <a:buSzPct val="80000"/>
              <a:buFont typeface="Wingdings" pitchFamily="2" charset="2"/>
              <a:buChar char="v"/>
            </a:pPr>
            <a:r>
              <a:rPr lang="zh-CN" altLang="en-US" sz="2000" smtClean="0">
                <a:latin typeface="+mn-lt"/>
                <a:ea typeface="微软雅黑" pitchFamily="34" charset="-122"/>
              </a:rPr>
              <a:t>订阅内容：检索结果、新书通报、荐购目录、读者预约、预借通知、催还通知等</a:t>
            </a:r>
            <a:endParaRPr lang="zh-CN" altLang="en-US" sz="2000">
              <a:latin typeface="+mn-lt"/>
              <a:ea typeface="微软雅黑" pitchFamily="34" charset="-122"/>
            </a:endParaRPr>
          </a:p>
        </p:txBody>
      </p:sp>
      <p:pic>
        <p:nvPicPr>
          <p:cNvPr id="35841" name="Picture 1"/>
          <p:cNvPicPr>
            <a:picLocks noChangeAspect="1" noChangeArrowheads="1"/>
          </p:cNvPicPr>
          <p:nvPr/>
        </p:nvPicPr>
        <p:blipFill>
          <a:blip r:embed="rId3" cstate="print"/>
          <a:srcRect l="2760" t="27605" r="6144" b="20867"/>
          <a:stretch>
            <a:fillRect/>
          </a:stretch>
        </p:blipFill>
        <p:spPr bwMode="auto">
          <a:xfrm>
            <a:off x="1043607" y="2852936"/>
            <a:ext cx="7298525" cy="3096344"/>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pPr eaLnBrk="1" hangingPunct="1"/>
            <a:r>
              <a:rPr lang="zh-CN" altLang="en-US" smtClean="0"/>
              <a:t>标签（</a:t>
            </a:r>
            <a:r>
              <a:rPr lang="en-US" altLang="zh-CN" smtClean="0"/>
              <a:t>tags</a:t>
            </a:r>
            <a:r>
              <a:rPr lang="zh-CN" altLang="en-US" smtClean="0"/>
              <a:t>）</a:t>
            </a:r>
            <a:endParaRPr lang="en-US" altLang="zh-CN" smtClean="0"/>
          </a:p>
        </p:txBody>
      </p:sp>
      <p:pic>
        <p:nvPicPr>
          <p:cNvPr id="35843" name="Picture 3"/>
          <p:cNvPicPr>
            <a:picLocks noGrp="1" noChangeAspect="1" noChangeArrowheads="1"/>
          </p:cNvPicPr>
          <p:nvPr>
            <p:ph type="body" idx="1"/>
          </p:nvPr>
        </p:nvPicPr>
        <p:blipFill>
          <a:blip r:embed="rId3" cstate="print"/>
          <a:srcRect/>
          <a:stretch>
            <a:fillRect/>
          </a:stretch>
        </p:blipFill>
        <p:spPr>
          <a:xfrm>
            <a:off x="250825" y="3147987"/>
            <a:ext cx="3671888" cy="2081213"/>
          </a:xfrm>
          <a:ln>
            <a:solidFill>
              <a:schemeClr val="bg2"/>
            </a:solidFill>
          </a:ln>
        </p:spPr>
      </p:pic>
      <p:pic>
        <p:nvPicPr>
          <p:cNvPr id="35844" name="Picture 4"/>
          <p:cNvPicPr>
            <a:picLocks noChangeAspect="1" noChangeArrowheads="1"/>
          </p:cNvPicPr>
          <p:nvPr/>
        </p:nvPicPr>
        <p:blipFill>
          <a:blip r:embed="rId4" cstate="print"/>
          <a:srcRect/>
          <a:stretch>
            <a:fillRect/>
          </a:stretch>
        </p:blipFill>
        <p:spPr bwMode="auto">
          <a:xfrm>
            <a:off x="325442" y="1817069"/>
            <a:ext cx="3525837" cy="531812"/>
          </a:xfrm>
          <a:prstGeom prst="rect">
            <a:avLst/>
          </a:prstGeom>
          <a:noFill/>
          <a:ln w="9525">
            <a:solidFill>
              <a:schemeClr val="bg2"/>
            </a:solidFill>
            <a:miter lim="800000"/>
            <a:headEnd/>
            <a:tailEnd/>
          </a:ln>
        </p:spPr>
      </p:pic>
      <p:pic>
        <p:nvPicPr>
          <p:cNvPr id="35845" name="Picture 5"/>
          <p:cNvPicPr>
            <a:picLocks noChangeAspect="1" noChangeArrowheads="1"/>
          </p:cNvPicPr>
          <p:nvPr/>
        </p:nvPicPr>
        <p:blipFill>
          <a:blip r:embed="rId5" cstate="print"/>
          <a:srcRect r="62149" b="33679"/>
          <a:stretch>
            <a:fillRect/>
          </a:stretch>
        </p:blipFill>
        <p:spPr bwMode="auto">
          <a:xfrm>
            <a:off x="4211959" y="1657031"/>
            <a:ext cx="4608513" cy="2132013"/>
          </a:xfrm>
          <a:prstGeom prst="rect">
            <a:avLst/>
          </a:prstGeom>
          <a:noFill/>
          <a:ln w="9525">
            <a:solidFill>
              <a:schemeClr val="bg2"/>
            </a:solidFill>
            <a:miter lim="800000"/>
            <a:headEnd/>
            <a:tailEnd/>
          </a:ln>
        </p:spPr>
      </p:pic>
      <p:pic>
        <p:nvPicPr>
          <p:cNvPr id="35846" name="Picture 6"/>
          <p:cNvPicPr>
            <a:picLocks noChangeAspect="1" noChangeArrowheads="1"/>
          </p:cNvPicPr>
          <p:nvPr/>
        </p:nvPicPr>
        <p:blipFill>
          <a:blip r:embed="rId5" cstate="print"/>
          <a:srcRect l="50572"/>
          <a:stretch>
            <a:fillRect/>
          </a:stretch>
        </p:blipFill>
        <p:spPr bwMode="auto">
          <a:xfrm>
            <a:off x="4211959" y="3932961"/>
            <a:ext cx="4608513" cy="2460625"/>
          </a:xfrm>
          <a:prstGeom prst="rect">
            <a:avLst/>
          </a:prstGeom>
          <a:noFill/>
          <a:ln w="9525">
            <a:solidFill>
              <a:schemeClr val="bg2"/>
            </a:solidFill>
            <a:miter lim="800000"/>
            <a:headEnd/>
            <a:tailEnd/>
          </a:ln>
        </p:spPr>
      </p:pic>
      <p:sp>
        <p:nvSpPr>
          <p:cNvPr id="35847" name="AutoShape 7"/>
          <p:cNvSpPr>
            <a:spLocks noChangeArrowheads="1"/>
          </p:cNvSpPr>
          <p:nvPr/>
        </p:nvSpPr>
        <p:spPr bwMode="auto">
          <a:xfrm>
            <a:off x="1908175" y="2492897"/>
            <a:ext cx="431800" cy="574675"/>
          </a:xfrm>
          <a:prstGeom prst="downArrow">
            <a:avLst>
              <a:gd name="adj1" fmla="val 50000"/>
              <a:gd name="adj2" fmla="val 33272"/>
            </a:avLst>
          </a:prstGeom>
          <a:solidFill>
            <a:srgbClr val="FF9900"/>
          </a:solidFill>
          <a:ln w="9525">
            <a:solidFill>
              <a:schemeClr val="tx1"/>
            </a:solidFill>
            <a:miter lim="800000"/>
            <a:headEnd/>
            <a:tailEnd/>
          </a:ln>
        </p:spPr>
        <p:txBody>
          <a:bodyPr vert="eaVert" wrap="none" lIns="91404" tIns="45701" rIns="91404" bIns="45701" anchor="ctr"/>
          <a:lstStyle/>
          <a:p>
            <a:endParaRPr lang="zh-CN" altLang="en-US"/>
          </a:p>
        </p:txBody>
      </p:sp>
      <p:sp>
        <p:nvSpPr>
          <p:cNvPr id="35848" name="AutoShape 8"/>
          <p:cNvSpPr>
            <a:spLocks noChangeArrowheads="1"/>
          </p:cNvSpPr>
          <p:nvPr/>
        </p:nvSpPr>
        <p:spPr bwMode="auto">
          <a:xfrm rot="5400000">
            <a:off x="1870869" y="5410126"/>
            <a:ext cx="936625" cy="719137"/>
          </a:xfrm>
          <a:custGeom>
            <a:avLst/>
            <a:gdLst>
              <a:gd name="T0" fmla="*/ 1279423390 w 21600"/>
              <a:gd name="T1" fmla="*/ 0 h 21600"/>
              <a:gd name="T2" fmla="*/ 797641703 w 21600"/>
              <a:gd name="T3" fmla="*/ 265708440 h 21600"/>
              <a:gd name="T4" fmla="*/ 0 w 21600"/>
              <a:gd name="T5" fmla="*/ 675638289 h 21600"/>
              <a:gd name="T6" fmla="*/ 754756088 w 21600"/>
              <a:gd name="T7" fmla="*/ 797126587 h 21600"/>
              <a:gd name="T8" fmla="*/ 1509510788 w 21600"/>
              <a:gd name="T9" fmla="*/ 553560433 h 21600"/>
              <a:gd name="T10" fmla="*/ 1761122862 w 21600"/>
              <a:gd name="T11" fmla="*/ 265708440 h 21600"/>
              <a:gd name="T12" fmla="*/ 17694720 60000 65536"/>
              <a:gd name="T13" fmla="*/ 11796480 60000 65536"/>
              <a:gd name="T14" fmla="*/ 11796480 60000 65536"/>
              <a:gd name="T15" fmla="*/ 5898240 60000 65536"/>
              <a:gd name="T16" fmla="*/ 0 60000 65536"/>
              <a:gd name="T17" fmla="*/ 0 60000 65536"/>
              <a:gd name="T18" fmla="*/ 0 w 21600"/>
              <a:gd name="T19" fmla="*/ 15014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692" y="0"/>
                </a:moveTo>
                <a:lnTo>
                  <a:pt x="9783" y="7200"/>
                </a:lnTo>
                <a:lnTo>
                  <a:pt x="12869" y="7200"/>
                </a:lnTo>
                <a:lnTo>
                  <a:pt x="12869" y="15014"/>
                </a:lnTo>
                <a:lnTo>
                  <a:pt x="0" y="15014"/>
                </a:lnTo>
                <a:lnTo>
                  <a:pt x="0" y="21600"/>
                </a:lnTo>
                <a:lnTo>
                  <a:pt x="18514" y="21600"/>
                </a:lnTo>
                <a:lnTo>
                  <a:pt x="18514" y="7200"/>
                </a:lnTo>
                <a:lnTo>
                  <a:pt x="21600" y="7200"/>
                </a:lnTo>
                <a:close/>
              </a:path>
            </a:pathLst>
          </a:custGeom>
          <a:solidFill>
            <a:srgbClr val="FF9900"/>
          </a:solidFill>
          <a:ln w="9525">
            <a:solidFill>
              <a:schemeClr val="tx1"/>
            </a:solidFill>
            <a:miter lim="800000"/>
            <a:headEnd/>
            <a:tailEnd/>
          </a:ln>
        </p:spPr>
        <p:txBody>
          <a:bodyPr wrap="none" lIns="91404" tIns="45701" rIns="91404" bIns="45701" anchor="ctr"/>
          <a:lstStyle/>
          <a:p>
            <a:endParaRPr lang="zh-CN" altLang="en-US"/>
          </a:p>
        </p:txBody>
      </p:sp>
      <p:sp>
        <p:nvSpPr>
          <p:cNvPr id="35849" name="Text Box 9"/>
          <p:cNvSpPr txBox="1">
            <a:spLocks noChangeArrowheads="1"/>
          </p:cNvSpPr>
          <p:nvPr/>
        </p:nvSpPr>
        <p:spPr bwMode="auto">
          <a:xfrm>
            <a:off x="2319343" y="2630240"/>
            <a:ext cx="1107923" cy="369294"/>
          </a:xfrm>
          <a:prstGeom prst="rect">
            <a:avLst/>
          </a:prstGeom>
          <a:noFill/>
          <a:ln w="9525">
            <a:noFill/>
            <a:miter lim="800000"/>
            <a:headEnd/>
            <a:tailEnd/>
          </a:ln>
        </p:spPr>
        <p:txBody>
          <a:bodyPr wrap="none" lIns="91404" tIns="45701" rIns="91404" bIns="45701">
            <a:spAutoFit/>
          </a:bodyPr>
          <a:lstStyle/>
          <a:p>
            <a:r>
              <a:rPr lang="zh-CN" altLang="en-US" sz="1800">
                <a:latin typeface="Arial" charset="0"/>
                <a:ea typeface="微软雅黑" pitchFamily="34" charset="-122"/>
              </a:rPr>
              <a:t>定义标签</a:t>
            </a:r>
          </a:p>
        </p:txBody>
      </p:sp>
      <p:sp>
        <p:nvSpPr>
          <p:cNvPr id="35850" name="Text Box 10"/>
          <p:cNvSpPr txBox="1">
            <a:spLocks noChangeArrowheads="1"/>
          </p:cNvSpPr>
          <p:nvPr/>
        </p:nvSpPr>
        <p:spPr bwMode="auto">
          <a:xfrm>
            <a:off x="2339979" y="5390284"/>
            <a:ext cx="1107923" cy="369294"/>
          </a:xfrm>
          <a:prstGeom prst="rect">
            <a:avLst/>
          </a:prstGeom>
          <a:noFill/>
          <a:ln w="9525">
            <a:noFill/>
            <a:miter lim="800000"/>
            <a:headEnd/>
            <a:tailEnd/>
          </a:ln>
        </p:spPr>
        <p:txBody>
          <a:bodyPr wrap="none" lIns="91404" tIns="45701" rIns="91404" bIns="45701">
            <a:spAutoFit/>
          </a:bodyPr>
          <a:lstStyle/>
          <a:p>
            <a:r>
              <a:rPr lang="zh-CN" altLang="en-US" sz="1800">
                <a:latin typeface="Arial" charset="0"/>
                <a:ea typeface="微软雅黑" pitchFamily="34" charset="-122"/>
              </a:rPr>
              <a:t>显示结果</a:t>
            </a:r>
          </a:p>
        </p:txBody>
      </p:sp>
      <p:sp>
        <p:nvSpPr>
          <p:cNvPr id="35851" name="Line 11"/>
          <p:cNvSpPr>
            <a:spLocks noChangeShapeType="1"/>
          </p:cNvSpPr>
          <p:nvPr/>
        </p:nvSpPr>
        <p:spPr bwMode="auto">
          <a:xfrm>
            <a:off x="4067944" y="1628481"/>
            <a:ext cx="0" cy="4968875"/>
          </a:xfrm>
          <a:prstGeom prst="line">
            <a:avLst/>
          </a:prstGeom>
          <a:noFill/>
          <a:ln w="9525">
            <a:solidFill>
              <a:schemeClr val="tx1"/>
            </a:solidFill>
            <a:round/>
            <a:headEnd/>
            <a:tailEnd/>
          </a:ln>
        </p:spPr>
        <p:txBody>
          <a:bodyPr lIns="91404" tIns="45701" rIns="91404" bIns="45701"/>
          <a:lstStyle/>
          <a:p>
            <a:endParaRPr lang="zh-CN" altLang="en-US"/>
          </a:p>
        </p:txBody>
      </p:sp>
      <p:sp>
        <p:nvSpPr>
          <p:cNvPr id="12" name="Text Box 5"/>
          <p:cNvSpPr txBox="1">
            <a:spLocks noChangeArrowheads="1"/>
          </p:cNvSpPr>
          <p:nvPr/>
        </p:nvSpPr>
        <p:spPr bwMode="auto">
          <a:xfrm>
            <a:off x="539552" y="908720"/>
            <a:ext cx="8135938" cy="830958"/>
          </a:xfrm>
          <a:prstGeom prst="rect">
            <a:avLst/>
          </a:prstGeom>
          <a:noFill/>
          <a:ln w="9525" algn="ctr">
            <a:noFill/>
            <a:miter lim="800000"/>
            <a:headEnd/>
            <a:tailEnd/>
          </a:ln>
        </p:spPr>
        <p:txBody>
          <a:bodyPr lIns="91404" tIns="45701" rIns="91404" bIns="45701">
            <a:spAutoFit/>
          </a:bodyPr>
          <a:lstStyle/>
          <a:p>
            <a:pPr marL="342763" indent="-342763">
              <a:lnSpc>
                <a:spcPct val="120000"/>
              </a:lnSpc>
              <a:spcBef>
                <a:spcPct val="30000"/>
              </a:spcBef>
              <a:buClr>
                <a:srgbClr val="FF9900"/>
              </a:buClr>
              <a:buSzPct val="80000"/>
              <a:buFont typeface="Wingdings" pitchFamily="2" charset="2"/>
              <a:buChar char="v"/>
            </a:pPr>
            <a:r>
              <a:rPr lang="zh-CN" altLang="en-US" sz="2000" smtClean="0">
                <a:latin typeface="+mn-lt"/>
                <a:ea typeface="微软雅黑" pitchFamily="34" charset="-122"/>
              </a:rPr>
              <a:t>标签：若干关键字词语，它能方便读者组织和管理条目；</a:t>
            </a:r>
            <a:r>
              <a:rPr lang="zh-CN" altLang="en-US" sz="2000" smtClean="0">
                <a:solidFill>
                  <a:srgbClr val="DC1202"/>
                </a:solidFill>
                <a:latin typeface="+mn-lt"/>
                <a:ea typeface="微软雅黑" pitchFamily="34" charset="-122"/>
              </a:rPr>
              <a:t>集书架、分类等多种功能与一体；</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2"/>
          <p:cNvPicPr>
            <a:picLocks noChangeAspect="1" noChangeArrowheads="1"/>
          </p:cNvPicPr>
          <p:nvPr/>
        </p:nvPicPr>
        <p:blipFill>
          <a:blip r:embed="rId3" cstate="print"/>
          <a:srcRect/>
          <a:stretch>
            <a:fillRect/>
          </a:stretch>
        </p:blipFill>
        <p:spPr bwMode="auto">
          <a:xfrm>
            <a:off x="900115" y="908050"/>
            <a:ext cx="7272337" cy="5441950"/>
          </a:xfrm>
          <a:prstGeom prst="rect">
            <a:avLst/>
          </a:prstGeom>
          <a:solidFill>
            <a:srgbClr val="FF9900"/>
          </a:solidFill>
          <a:ln w="9525">
            <a:solidFill>
              <a:srgbClr val="D3D0CB"/>
            </a:solidFill>
            <a:miter lim="800000"/>
            <a:headEnd/>
            <a:tailEnd/>
          </a:ln>
        </p:spPr>
      </p:pic>
      <p:sp>
        <p:nvSpPr>
          <p:cNvPr id="36867" name="AutoShape 13"/>
          <p:cNvSpPr>
            <a:spLocks/>
          </p:cNvSpPr>
          <p:nvPr/>
        </p:nvSpPr>
        <p:spPr bwMode="auto">
          <a:xfrm>
            <a:off x="5580066" y="4149728"/>
            <a:ext cx="2879725" cy="1223963"/>
          </a:xfrm>
          <a:prstGeom prst="borderCallout3">
            <a:avLst>
              <a:gd name="adj1" fmla="val 9338"/>
              <a:gd name="adj2" fmla="val -2648"/>
              <a:gd name="adj3" fmla="val 9338"/>
              <a:gd name="adj4" fmla="val -9208"/>
              <a:gd name="adj5" fmla="val 111542"/>
              <a:gd name="adj6" fmla="val -9208"/>
              <a:gd name="adj7" fmla="val 127884"/>
              <a:gd name="adj8" fmla="val -5569"/>
            </a:avLst>
          </a:prstGeom>
          <a:solidFill>
            <a:srgbClr val="FF9900"/>
          </a:solidFill>
          <a:ln w="9525">
            <a:solidFill>
              <a:schemeClr val="tx1"/>
            </a:solidFill>
            <a:miter lim="800000"/>
            <a:headEnd/>
            <a:tailEnd/>
          </a:ln>
        </p:spPr>
        <p:txBody>
          <a:bodyPr lIns="91404" tIns="45701" rIns="91404" bIns="45701"/>
          <a:lstStyle/>
          <a:p>
            <a:r>
              <a:rPr lang="en-US" altLang="zh-CN" sz="1800" b="0">
                <a:latin typeface="微软雅黑" pitchFamily="34" charset="-122"/>
                <a:ea typeface="微软雅黑" pitchFamily="34" charset="-122"/>
              </a:rPr>
              <a:t>Interlib</a:t>
            </a:r>
            <a:r>
              <a:rPr lang="zh-CN" altLang="en-US" sz="1800" b="0">
                <a:latin typeface="微软雅黑" pitchFamily="34" charset="-122"/>
                <a:ea typeface="微软雅黑" pitchFamily="34" charset="-122"/>
              </a:rPr>
              <a:t>系统与</a:t>
            </a:r>
            <a:r>
              <a:rPr lang="en-US" altLang="zh-CN" sz="1800" b="0">
                <a:latin typeface="微软雅黑" pitchFamily="34" charset="-122"/>
                <a:ea typeface="微软雅黑" pitchFamily="34" charset="-122"/>
              </a:rPr>
              <a:t>Google</a:t>
            </a:r>
            <a:r>
              <a:rPr lang="zh-CN" altLang="en-US" sz="1800" b="0">
                <a:latin typeface="微软雅黑" pitchFamily="34" charset="-122"/>
                <a:ea typeface="微软雅黑" pitchFamily="34" charset="-122"/>
              </a:rPr>
              <a:t>学术搜索结合，读者在</a:t>
            </a:r>
            <a:r>
              <a:rPr lang="en-US" altLang="zh-CN" sz="1800" b="0">
                <a:latin typeface="微软雅黑" pitchFamily="34" charset="-122"/>
                <a:ea typeface="微软雅黑" pitchFamily="34" charset="-122"/>
              </a:rPr>
              <a:t>Google</a:t>
            </a:r>
            <a:r>
              <a:rPr lang="zh-CN" altLang="en-US" sz="1800" b="0">
                <a:latin typeface="微软雅黑" pitchFamily="34" charset="-122"/>
                <a:ea typeface="微软雅黑" pitchFamily="34" charset="-122"/>
              </a:rPr>
              <a:t>进行学术搜索时能够知道图书馆的藏书信息</a:t>
            </a:r>
          </a:p>
        </p:txBody>
      </p:sp>
      <p:sp>
        <p:nvSpPr>
          <p:cNvPr id="4" name="Rectangle 2"/>
          <p:cNvSpPr>
            <a:spLocks noGrp="1"/>
          </p:cNvSpPr>
          <p:nvPr>
            <p:ph type="title"/>
          </p:nvPr>
        </p:nvSpPr>
        <p:spPr>
          <a:xfrm>
            <a:off x="457204" y="214314"/>
            <a:ext cx="8229600" cy="582612"/>
          </a:xfrm>
        </p:spPr>
        <p:txBody>
          <a:bodyPr/>
          <a:lstStyle/>
          <a:p>
            <a:pPr eaLnBrk="1" hangingPunct="1"/>
            <a:r>
              <a:rPr lang="zh-CN" altLang="en-US" smtClean="0"/>
              <a:t>与</a:t>
            </a:r>
            <a:r>
              <a:rPr lang="en-US" altLang="zh-CN" smtClean="0"/>
              <a:t>Google</a:t>
            </a:r>
            <a:r>
              <a:rPr lang="zh-CN" altLang="en-US" smtClean="0"/>
              <a:t>学术搜索结合</a:t>
            </a:r>
            <a:endParaRPr lang="en-US" altLang="zh-CN"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78306" y="1534995"/>
            <a:ext cx="4225228" cy="582612"/>
          </a:xfrm>
        </p:spPr>
        <p:txBody>
          <a:bodyPr/>
          <a:lstStyle/>
          <a:p>
            <a:pPr algn="ctr"/>
            <a:r>
              <a:rPr lang="zh-CN" altLang="en-US" sz="4300" smtClean="0">
                <a:solidFill>
                  <a:schemeClr val="tx1"/>
                </a:solidFill>
              </a:rPr>
              <a:t>移动图书馆</a:t>
            </a:r>
            <a:endParaRPr lang="zh-CN" altLang="en-US" sz="4300">
              <a:solidFill>
                <a:schemeClr val="tx1"/>
              </a:solidFill>
            </a:endParaRPr>
          </a:p>
        </p:txBody>
      </p:sp>
      <p:sp>
        <p:nvSpPr>
          <p:cNvPr id="3" name="内容占位符 2"/>
          <p:cNvSpPr>
            <a:spLocks noGrp="1"/>
          </p:cNvSpPr>
          <p:nvPr>
            <p:ph idx="1"/>
          </p:nvPr>
        </p:nvSpPr>
        <p:spPr>
          <a:xfrm>
            <a:off x="3689117" y="2514654"/>
            <a:ext cx="4792796" cy="3853327"/>
          </a:xfrm>
        </p:spPr>
        <p:txBody>
          <a:bodyPr/>
          <a:lstStyle/>
          <a:p>
            <a:r>
              <a:rPr lang="zh-CN" altLang="en-US" smtClean="0"/>
              <a:t>指尖上的图书馆</a:t>
            </a:r>
            <a:endParaRPr lang="en-US" altLang="zh-CN" smtClean="0"/>
          </a:p>
          <a:p>
            <a:r>
              <a:rPr lang="zh-CN" altLang="en-US" smtClean="0"/>
              <a:t>通过移动（手持）设备访问图书馆资源、利用图书馆服务的形式</a:t>
            </a:r>
            <a:endParaRPr lang="en-US" altLang="zh-CN" smtClean="0"/>
          </a:p>
          <a:p>
            <a:pPr lvl="1"/>
            <a:r>
              <a:rPr lang="en-US" altLang="zh-CN" smtClean="0"/>
              <a:t>1. </a:t>
            </a:r>
            <a:r>
              <a:rPr lang="zh-CN" altLang="en-US" smtClean="0"/>
              <a:t>短信服务</a:t>
            </a:r>
            <a:endParaRPr lang="en-US" altLang="zh-CN" smtClean="0"/>
          </a:p>
          <a:p>
            <a:pPr lvl="1"/>
            <a:r>
              <a:rPr lang="en-US" altLang="zh-CN" smtClean="0"/>
              <a:t>2. WAP/3G</a:t>
            </a:r>
            <a:r>
              <a:rPr lang="zh-CN" altLang="en-US" smtClean="0"/>
              <a:t>门户</a:t>
            </a:r>
          </a:p>
          <a:p>
            <a:pPr lvl="1"/>
            <a:r>
              <a:rPr lang="en-US" altLang="zh-CN" smtClean="0"/>
              <a:t>3. </a:t>
            </a:r>
            <a:r>
              <a:rPr lang="zh-CN" altLang="en-US" smtClean="0"/>
              <a:t>电子书阅读</a:t>
            </a:r>
          </a:p>
          <a:p>
            <a:endParaRPr lang="zh-CN" altLang="en-US" smtClean="0"/>
          </a:p>
          <a:p>
            <a:endParaRPr lang="zh-CN" altLang="en-US"/>
          </a:p>
        </p:txBody>
      </p:sp>
      <p:sp>
        <p:nvSpPr>
          <p:cNvPr id="43" name="Rectangle 22"/>
          <p:cNvSpPr>
            <a:spLocks noChangeArrowheads="1"/>
          </p:cNvSpPr>
          <p:nvPr/>
        </p:nvSpPr>
        <p:spPr bwMode="gray">
          <a:xfrm>
            <a:off x="2716537" y="3187397"/>
            <a:ext cx="3182396" cy="365722"/>
          </a:xfrm>
          <a:prstGeom prst="rect">
            <a:avLst/>
          </a:prstGeom>
          <a:noFill/>
          <a:ln w="9525">
            <a:noFill/>
            <a:miter lim="800000"/>
            <a:headEnd/>
            <a:tailEnd/>
          </a:ln>
          <a:effectLst/>
        </p:spPr>
        <p:txBody>
          <a:bodyPr lIns="81208" tIns="40604" rIns="81208" bIns="40604" anchor="ctr"/>
          <a:lstStyle/>
          <a:p>
            <a:pPr eaLnBrk="1" hangingPunct="1"/>
            <a:endParaRPr lang="en-US" altLang="ko-KR" sz="2800" b="0">
              <a:solidFill>
                <a:schemeClr val="bg1"/>
              </a:solidFill>
              <a:latin typeface="+mj-ea"/>
              <a:ea typeface="+mj-ea"/>
            </a:endParaRPr>
          </a:p>
        </p:txBody>
      </p:sp>
      <p:sp>
        <p:nvSpPr>
          <p:cNvPr id="49" name="Rectangle 22"/>
          <p:cNvSpPr>
            <a:spLocks noChangeArrowheads="1"/>
          </p:cNvSpPr>
          <p:nvPr/>
        </p:nvSpPr>
        <p:spPr bwMode="gray">
          <a:xfrm>
            <a:off x="2743170" y="4082106"/>
            <a:ext cx="3182396" cy="365722"/>
          </a:xfrm>
          <a:prstGeom prst="rect">
            <a:avLst/>
          </a:prstGeom>
          <a:noFill/>
          <a:ln w="9525">
            <a:noFill/>
            <a:miter lim="800000"/>
            <a:headEnd/>
            <a:tailEnd/>
          </a:ln>
          <a:effectLst/>
        </p:spPr>
        <p:txBody>
          <a:bodyPr lIns="81208" tIns="40604" rIns="81208" bIns="40604" anchor="ctr"/>
          <a:lstStyle/>
          <a:p>
            <a:pPr eaLnBrk="1" hangingPunct="1"/>
            <a:endParaRPr lang="en-US" altLang="ko-KR" sz="2800" b="0">
              <a:solidFill>
                <a:schemeClr val="bg1"/>
              </a:solidFill>
              <a:latin typeface="+mj-ea"/>
              <a:ea typeface="+mj-ea"/>
            </a:endParaRPr>
          </a:p>
        </p:txBody>
      </p:sp>
      <p:sp>
        <p:nvSpPr>
          <p:cNvPr id="54" name="Rectangle 22"/>
          <p:cNvSpPr>
            <a:spLocks noChangeArrowheads="1"/>
          </p:cNvSpPr>
          <p:nvPr/>
        </p:nvSpPr>
        <p:spPr bwMode="gray">
          <a:xfrm>
            <a:off x="2743170" y="4996459"/>
            <a:ext cx="3182396" cy="365722"/>
          </a:xfrm>
          <a:prstGeom prst="rect">
            <a:avLst/>
          </a:prstGeom>
          <a:noFill/>
          <a:ln w="9525">
            <a:noFill/>
            <a:miter lim="800000"/>
            <a:headEnd/>
            <a:tailEnd/>
          </a:ln>
          <a:effectLst/>
        </p:spPr>
        <p:txBody>
          <a:bodyPr lIns="81208" tIns="40604" rIns="81208" bIns="40604" anchor="ctr"/>
          <a:lstStyle/>
          <a:p>
            <a:pPr eaLnBrk="1" hangingPunct="1"/>
            <a:endParaRPr lang="en-US" altLang="ko-KR" sz="2800" b="0">
              <a:solidFill>
                <a:schemeClr val="bg1"/>
              </a:solidFill>
              <a:latin typeface="+mj-ea"/>
              <a:ea typeface="+mj-ea"/>
            </a:endParaRPr>
          </a:p>
        </p:txBody>
      </p:sp>
      <p:pic>
        <p:nvPicPr>
          <p:cNvPr id="19" name="Picture 2" descr="早已实现多任务 类iPhone手机功能调查 "/>
          <p:cNvPicPr>
            <a:picLocks noChangeAspect="1" noChangeArrowheads="1"/>
          </p:cNvPicPr>
          <p:nvPr/>
        </p:nvPicPr>
        <p:blipFill>
          <a:blip r:embed="rId2" cstate="print"/>
          <a:srcRect l="6684" t="14112" r="62073" b="7265"/>
          <a:stretch>
            <a:fillRect/>
          </a:stretch>
        </p:blipFill>
        <p:spPr bwMode="auto">
          <a:xfrm>
            <a:off x="914340" y="1208438"/>
            <a:ext cx="1336508" cy="2612425"/>
          </a:xfrm>
          <a:prstGeom prst="rect">
            <a:avLst/>
          </a:prstGeom>
          <a:noFill/>
        </p:spPr>
      </p:pic>
      <p:pic>
        <p:nvPicPr>
          <p:cNvPr id="20" name="Picture 4" descr="早已实现多任务 类iPhone手机功能调查 "/>
          <p:cNvPicPr>
            <a:picLocks noChangeAspect="1" noChangeArrowheads="1"/>
          </p:cNvPicPr>
          <p:nvPr/>
        </p:nvPicPr>
        <p:blipFill>
          <a:blip r:embed="rId3" cstate="print"/>
          <a:srcRect l="10584" t="22176" r="42545" b="13313"/>
          <a:stretch>
            <a:fillRect/>
          </a:stretch>
        </p:blipFill>
        <p:spPr bwMode="auto">
          <a:xfrm>
            <a:off x="914340" y="4082106"/>
            <a:ext cx="1954956" cy="208994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Interlib </a:t>
            </a:r>
            <a:r>
              <a:rPr lang="zh-CN" altLang="en-US" smtClean="0"/>
              <a:t>移动图书馆</a:t>
            </a:r>
            <a:endParaRPr lang="zh-CN" altLang="en-US"/>
          </a:p>
        </p:txBody>
      </p:sp>
      <p:sp>
        <p:nvSpPr>
          <p:cNvPr id="4" name="TextBox 3"/>
          <p:cNvSpPr txBox="1"/>
          <p:nvPr/>
        </p:nvSpPr>
        <p:spPr>
          <a:xfrm>
            <a:off x="1355781" y="1469680"/>
            <a:ext cx="1828832" cy="718418"/>
          </a:xfrm>
          <a:prstGeom prst="rect">
            <a:avLst/>
          </a:prstGeom>
          <a:solidFill>
            <a:schemeClr val="tx2"/>
          </a:solidFill>
        </p:spPr>
        <p:txBody>
          <a:bodyPr wrap="square" lIns="81208" tIns="40604" rIns="81208" bIns="40604" rtlCol="0" anchor="ctr" anchorCtr="0">
            <a:noAutofit/>
          </a:bodyPr>
          <a:lstStyle/>
          <a:p>
            <a:pPr algn="ctr"/>
            <a:r>
              <a:rPr lang="zh-CN" altLang="en-US" sz="3600" smtClean="0">
                <a:solidFill>
                  <a:schemeClr val="bg1"/>
                </a:solidFill>
                <a:latin typeface="+mn-ea"/>
                <a:ea typeface="+mn-ea"/>
              </a:rPr>
              <a:t>概况</a:t>
            </a:r>
            <a:endParaRPr lang="zh-CN" altLang="en-US" sz="3600">
              <a:solidFill>
                <a:schemeClr val="bg1"/>
              </a:solidFill>
              <a:latin typeface="+mn-ea"/>
              <a:ea typeface="+mn-ea"/>
            </a:endParaRPr>
          </a:p>
        </p:txBody>
      </p:sp>
      <p:sp>
        <p:nvSpPr>
          <p:cNvPr id="6" name="TextBox 5"/>
          <p:cNvSpPr txBox="1"/>
          <p:nvPr/>
        </p:nvSpPr>
        <p:spPr>
          <a:xfrm rot="1696341">
            <a:off x="2112541" y="3429001"/>
            <a:ext cx="1198199" cy="653106"/>
          </a:xfrm>
          <a:prstGeom prst="rect">
            <a:avLst/>
          </a:prstGeom>
          <a:solidFill>
            <a:schemeClr val="tx2"/>
          </a:solidFill>
        </p:spPr>
        <p:txBody>
          <a:bodyPr wrap="square" lIns="81208" tIns="40604" rIns="81208" bIns="40604" rtlCol="0" anchor="ctr" anchorCtr="0">
            <a:noAutofit/>
          </a:bodyPr>
          <a:lstStyle/>
          <a:p>
            <a:pPr algn="ctr"/>
            <a:r>
              <a:rPr lang="zh-CN" altLang="en-US" sz="2100" smtClean="0">
                <a:solidFill>
                  <a:schemeClr val="bg1"/>
                </a:solidFill>
                <a:latin typeface="+mn-ea"/>
                <a:ea typeface="+mn-ea"/>
              </a:rPr>
              <a:t>指南</a:t>
            </a:r>
            <a:endParaRPr lang="zh-CN" altLang="en-US" sz="2100">
              <a:solidFill>
                <a:schemeClr val="bg1"/>
              </a:solidFill>
              <a:latin typeface="+mn-ea"/>
              <a:ea typeface="+mn-ea"/>
            </a:endParaRPr>
          </a:p>
        </p:txBody>
      </p:sp>
      <p:sp>
        <p:nvSpPr>
          <p:cNvPr id="5" name="TextBox 4"/>
          <p:cNvSpPr txBox="1"/>
          <p:nvPr/>
        </p:nvSpPr>
        <p:spPr>
          <a:xfrm rot="19716962">
            <a:off x="657450" y="2513562"/>
            <a:ext cx="1902528" cy="1036736"/>
          </a:xfrm>
          <a:prstGeom prst="rect">
            <a:avLst/>
          </a:prstGeom>
          <a:solidFill>
            <a:schemeClr val="tx2"/>
          </a:solidFill>
        </p:spPr>
        <p:txBody>
          <a:bodyPr wrap="square" lIns="81208" tIns="40604" rIns="81208" bIns="40604" rtlCol="0" anchor="ctr" anchorCtr="0">
            <a:noAutofit/>
          </a:bodyPr>
          <a:lstStyle/>
          <a:p>
            <a:pPr algn="ctr"/>
            <a:r>
              <a:rPr lang="zh-CN" altLang="en-US" sz="5000" smtClean="0">
                <a:solidFill>
                  <a:schemeClr val="bg1"/>
                </a:solidFill>
                <a:latin typeface="+mn-ea"/>
                <a:ea typeface="+mn-ea"/>
              </a:rPr>
              <a:t>导航</a:t>
            </a:r>
            <a:endParaRPr lang="zh-CN" altLang="en-US" sz="5000">
              <a:solidFill>
                <a:schemeClr val="bg1"/>
              </a:solidFill>
              <a:latin typeface="+mn-ea"/>
              <a:ea typeface="+mn-ea"/>
            </a:endParaRPr>
          </a:p>
        </p:txBody>
      </p:sp>
      <p:sp>
        <p:nvSpPr>
          <p:cNvPr id="7" name="TextBox 6"/>
          <p:cNvSpPr txBox="1"/>
          <p:nvPr/>
        </p:nvSpPr>
        <p:spPr>
          <a:xfrm>
            <a:off x="1292720" y="4082107"/>
            <a:ext cx="1324325" cy="783728"/>
          </a:xfrm>
          <a:prstGeom prst="rect">
            <a:avLst/>
          </a:prstGeom>
          <a:solidFill>
            <a:schemeClr val="tx2"/>
          </a:solidFill>
        </p:spPr>
        <p:txBody>
          <a:bodyPr wrap="square" lIns="81208" tIns="40604" rIns="81208" bIns="40604" rtlCol="0" anchor="ctr" anchorCtr="0">
            <a:noAutofit/>
          </a:bodyPr>
          <a:lstStyle/>
          <a:p>
            <a:pPr algn="ctr"/>
            <a:r>
              <a:rPr lang="zh-CN" altLang="en-US" sz="3200" smtClean="0">
                <a:solidFill>
                  <a:schemeClr val="bg1"/>
                </a:solidFill>
                <a:latin typeface="+mn-ea"/>
                <a:ea typeface="+mn-ea"/>
              </a:rPr>
              <a:t>动态</a:t>
            </a:r>
            <a:endParaRPr lang="zh-CN" altLang="en-US" sz="3200">
              <a:solidFill>
                <a:schemeClr val="bg1"/>
              </a:solidFill>
              <a:latin typeface="+mn-ea"/>
              <a:ea typeface="+mn-ea"/>
            </a:endParaRPr>
          </a:p>
        </p:txBody>
      </p:sp>
      <p:sp>
        <p:nvSpPr>
          <p:cNvPr id="8" name="TextBox 7"/>
          <p:cNvSpPr txBox="1"/>
          <p:nvPr/>
        </p:nvSpPr>
        <p:spPr>
          <a:xfrm rot="20296635">
            <a:off x="1898623" y="4612558"/>
            <a:ext cx="2207209" cy="653106"/>
          </a:xfrm>
          <a:prstGeom prst="rect">
            <a:avLst/>
          </a:prstGeom>
          <a:solidFill>
            <a:schemeClr val="tx2"/>
          </a:solidFill>
        </p:spPr>
        <p:txBody>
          <a:bodyPr wrap="square" lIns="81208" tIns="40604" rIns="81208" bIns="40604" rtlCol="0" anchor="ctr" anchorCtr="0">
            <a:noAutofit/>
          </a:bodyPr>
          <a:lstStyle/>
          <a:p>
            <a:pPr algn="ctr"/>
            <a:r>
              <a:rPr lang="zh-CN" altLang="en-US" sz="3200" smtClean="0">
                <a:solidFill>
                  <a:schemeClr val="bg1"/>
                </a:solidFill>
                <a:latin typeface="+mn-ea"/>
                <a:ea typeface="+mn-ea"/>
              </a:rPr>
              <a:t>信息公告</a:t>
            </a:r>
            <a:endParaRPr lang="zh-CN" altLang="en-US" sz="3200">
              <a:solidFill>
                <a:schemeClr val="bg1"/>
              </a:solidFill>
              <a:latin typeface="+mn-ea"/>
              <a:ea typeface="+mn-ea"/>
            </a:endParaRPr>
          </a:p>
        </p:txBody>
      </p:sp>
      <p:sp>
        <p:nvSpPr>
          <p:cNvPr id="9" name="TextBox 8"/>
          <p:cNvSpPr txBox="1"/>
          <p:nvPr/>
        </p:nvSpPr>
        <p:spPr>
          <a:xfrm rot="419690">
            <a:off x="4865449" y="1449525"/>
            <a:ext cx="2839384" cy="880371"/>
          </a:xfrm>
          <a:prstGeom prst="rect">
            <a:avLst/>
          </a:prstGeom>
          <a:solidFill>
            <a:schemeClr val="tx2"/>
          </a:solidFill>
        </p:spPr>
        <p:txBody>
          <a:bodyPr wrap="square" lIns="81208" tIns="40604" rIns="81208" bIns="40604" rtlCol="0" anchor="ctr" anchorCtr="0">
            <a:noAutofit/>
          </a:bodyPr>
          <a:lstStyle/>
          <a:p>
            <a:pPr algn="ctr"/>
            <a:r>
              <a:rPr lang="zh-CN" altLang="en-US" sz="4300" smtClean="0">
                <a:solidFill>
                  <a:schemeClr val="bg1"/>
                </a:solidFill>
                <a:latin typeface="+mn-ea"/>
                <a:ea typeface="+mn-ea"/>
              </a:rPr>
              <a:t>书目查询</a:t>
            </a:r>
            <a:endParaRPr lang="zh-CN" altLang="en-US" sz="4300">
              <a:solidFill>
                <a:schemeClr val="bg1"/>
              </a:solidFill>
              <a:latin typeface="+mn-ea"/>
              <a:ea typeface="+mn-ea"/>
            </a:endParaRPr>
          </a:p>
        </p:txBody>
      </p:sp>
      <p:sp>
        <p:nvSpPr>
          <p:cNvPr id="10" name="TextBox 9"/>
          <p:cNvSpPr txBox="1"/>
          <p:nvPr/>
        </p:nvSpPr>
        <p:spPr>
          <a:xfrm rot="19739233">
            <a:off x="2960143" y="2763342"/>
            <a:ext cx="1268761" cy="729763"/>
          </a:xfrm>
          <a:prstGeom prst="rect">
            <a:avLst/>
          </a:prstGeom>
          <a:solidFill>
            <a:schemeClr val="tx2"/>
          </a:solidFill>
        </p:spPr>
        <p:txBody>
          <a:bodyPr wrap="square" lIns="81208" tIns="40604" rIns="81208" bIns="40604" rtlCol="0" anchor="ctr" anchorCtr="0">
            <a:noAutofit/>
          </a:bodyPr>
          <a:lstStyle/>
          <a:p>
            <a:pPr algn="ctr"/>
            <a:r>
              <a:rPr lang="zh-CN" altLang="en-US" sz="3600" smtClean="0">
                <a:solidFill>
                  <a:schemeClr val="bg1"/>
                </a:solidFill>
                <a:latin typeface="+mn-ea"/>
                <a:ea typeface="+mn-ea"/>
              </a:rPr>
              <a:t>公告</a:t>
            </a:r>
            <a:endParaRPr lang="zh-CN" altLang="en-US" sz="3600">
              <a:solidFill>
                <a:schemeClr val="bg1"/>
              </a:solidFill>
              <a:latin typeface="+mn-ea"/>
              <a:ea typeface="+mn-ea"/>
            </a:endParaRPr>
          </a:p>
        </p:txBody>
      </p:sp>
      <p:sp>
        <p:nvSpPr>
          <p:cNvPr id="11" name="TextBox 10"/>
          <p:cNvSpPr txBox="1"/>
          <p:nvPr/>
        </p:nvSpPr>
        <p:spPr>
          <a:xfrm rot="18979193">
            <a:off x="3952025" y="3104971"/>
            <a:ext cx="1198199" cy="718417"/>
          </a:xfrm>
          <a:prstGeom prst="rect">
            <a:avLst/>
          </a:prstGeom>
          <a:solidFill>
            <a:schemeClr val="tx2"/>
          </a:solidFill>
        </p:spPr>
        <p:txBody>
          <a:bodyPr wrap="square" lIns="81208" tIns="40604" rIns="81208" bIns="40604" rtlCol="0" anchor="ctr" anchorCtr="0">
            <a:noAutofit/>
          </a:bodyPr>
          <a:lstStyle/>
          <a:p>
            <a:pPr algn="ctr"/>
            <a:r>
              <a:rPr lang="zh-CN" altLang="en-US" sz="2500" smtClean="0">
                <a:solidFill>
                  <a:schemeClr val="bg1"/>
                </a:solidFill>
                <a:latin typeface="+mn-ea"/>
                <a:ea typeface="+mn-ea"/>
              </a:rPr>
              <a:t>荐书</a:t>
            </a:r>
            <a:endParaRPr lang="zh-CN" altLang="en-US" sz="2500">
              <a:solidFill>
                <a:schemeClr val="bg1"/>
              </a:solidFill>
              <a:latin typeface="+mn-ea"/>
              <a:ea typeface="+mn-ea"/>
            </a:endParaRPr>
          </a:p>
        </p:txBody>
      </p:sp>
      <p:sp>
        <p:nvSpPr>
          <p:cNvPr id="12" name="TextBox 11"/>
          <p:cNvSpPr txBox="1"/>
          <p:nvPr/>
        </p:nvSpPr>
        <p:spPr>
          <a:xfrm rot="3728245">
            <a:off x="4870760" y="3582453"/>
            <a:ext cx="1306213" cy="630631"/>
          </a:xfrm>
          <a:prstGeom prst="rect">
            <a:avLst/>
          </a:prstGeom>
          <a:solidFill>
            <a:schemeClr val="tx2"/>
          </a:solidFill>
        </p:spPr>
        <p:txBody>
          <a:bodyPr wrap="square" lIns="81208" tIns="40604" rIns="81208" bIns="40604" rtlCol="0" anchor="ctr" anchorCtr="0">
            <a:noAutofit/>
          </a:bodyPr>
          <a:lstStyle/>
          <a:p>
            <a:pPr algn="ctr"/>
            <a:r>
              <a:rPr lang="zh-CN" altLang="en-US" sz="3200" smtClean="0">
                <a:solidFill>
                  <a:schemeClr val="bg1"/>
                </a:solidFill>
                <a:latin typeface="+mn-ea"/>
                <a:ea typeface="+mn-ea"/>
              </a:rPr>
              <a:t>选书</a:t>
            </a:r>
            <a:endParaRPr lang="zh-CN" altLang="en-US" sz="3200">
              <a:solidFill>
                <a:schemeClr val="bg1"/>
              </a:solidFill>
              <a:latin typeface="+mn-ea"/>
              <a:ea typeface="+mn-ea"/>
            </a:endParaRPr>
          </a:p>
        </p:txBody>
      </p:sp>
      <p:sp>
        <p:nvSpPr>
          <p:cNvPr id="13" name="TextBox 12"/>
          <p:cNvSpPr txBox="1"/>
          <p:nvPr/>
        </p:nvSpPr>
        <p:spPr>
          <a:xfrm rot="1505689">
            <a:off x="3216402" y="5380838"/>
            <a:ext cx="1876569" cy="587796"/>
          </a:xfrm>
          <a:prstGeom prst="rect">
            <a:avLst/>
          </a:prstGeom>
          <a:solidFill>
            <a:schemeClr val="tx2"/>
          </a:solidFill>
        </p:spPr>
        <p:txBody>
          <a:bodyPr wrap="square" lIns="81208" tIns="40604" rIns="81208" bIns="40604" rtlCol="0" anchor="ctr" anchorCtr="0">
            <a:noAutofit/>
          </a:bodyPr>
          <a:lstStyle/>
          <a:p>
            <a:pPr algn="ctr"/>
            <a:r>
              <a:rPr lang="zh-CN" altLang="en-US" sz="2500" smtClean="0">
                <a:solidFill>
                  <a:schemeClr val="bg1"/>
                </a:solidFill>
                <a:latin typeface="+mn-ea"/>
                <a:ea typeface="+mn-ea"/>
              </a:rPr>
              <a:t>借阅排行榜</a:t>
            </a:r>
            <a:endParaRPr lang="zh-CN" altLang="en-US" sz="2500">
              <a:solidFill>
                <a:schemeClr val="bg1"/>
              </a:solidFill>
              <a:latin typeface="+mn-ea"/>
              <a:ea typeface="+mn-ea"/>
            </a:endParaRPr>
          </a:p>
        </p:txBody>
      </p:sp>
      <p:sp>
        <p:nvSpPr>
          <p:cNvPr id="14" name="TextBox 13"/>
          <p:cNvSpPr txBox="1"/>
          <p:nvPr/>
        </p:nvSpPr>
        <p:spPr>
          <a:xfrm rot="268764">
            <a:off x="746406" y="5411276"/>
            <a:ext cx="2207209" cy="653106"/>
          </a:xfrm>
          <a:prstGeom prst="rect">
            <a:avLst/>
          </a:prstGeom>
          <a:solidFill>
            <a:schemeClr val="tx2"/>
          </a:solidFill>
        </p:spPr>
        <p:txBody>
          <a:bodyPr wrap="square" lIns="81208" tIns="40604" rIns="81208" bIns="40604" rtlCol="0" anchor="ctr" anchorCtr="0">
            <a:noAutofit/>
          </a:bodyPr>
          <a:lstStyle/>
          <a:p>
            <a:pPr algn="ctr"/>
            <a:r>
              <a:rPr lang="zh-CN" altLang="en-US" sz="3200" smtClean="0">
                <a:solidFill>
                  <a:schemeClr val="bg1"/>
                </a:solidFill>
                <a:latin typeface="+mn-ea"/>
                <a:ea typeface="+mn-ea"/>
              </a:rPr>
              <a:t>短信定制</a:t>
            </a:r>
            <a:endParaRPr lang="zh-CN" altLang="en-US" sz="3200">
              <a:solidFill>
                <a:schemeClr val="bg1"/>
              </a:solidFill>
              <a:latin typeface="+mn-ea"/>
              <a:ea typeface="+mn-ea"/>
            </a:endParaRPr>
          </a:p>
        </p:txBody>
      </p:sp>
      <p:sp>
        <p:nvSpPr>
          <p:cNvPr id="15" name="TextBox 14"/>
          <p:cNvSpPr txBox="1"/>
          <p:nvPr/>
        </p:nvSpPr>
        <p:spPr>
          <a:xfrm rot="21201309">
            <a:off x="3284188" y="1739185"/>
            <a:ext cx="1268761" cy="729763"/>
          </a:xfrm>
          <a:prstGeom prst="rect">
            <a:avLst/>
          </a:prstGeom>
          <a:solidFill>
            <a:schemeClr val="tx2"/>
          </a:solidFill>
        </p:spPr>
        <p:txBody>
          <a:bodyPr wrap="square" lIns="81208" tIns="40604" rIns="81208" bIns="40604" rtlCol="0" anchor="ctr" anchorCtr="0">
            <a:noAutofit/>
          </a:bodyPr>
          <a:lstStyle/>
          <a:p>
            <a:pPr algn="ctr"/>
            <a:r>
              <a:rPr lang="zh-CN" altLang="en-US" sz="3200" smtClean="0">
                <a:solidFill>
                  <a:schemeClr val="bg1"/>
                </a:solidFill>
                <a:latin typeface="+mn-ea"/>
                <a:ea typeface="+mn-ea"/>
              </a:rPr>
              <a:t>咨询</a:t>
            </a:r>
            <a:endParaRPr lang="zh-CN" altLang="en-US" sz="3200">
              <a:solidFill>
                <a:schemeClr val="bg1"/>
              </a:solidFill>
              <a:latin typeface="+mn-ea"/>
              <a:ea typeface="+mn-ea"/>
            </a:endParaRPr>
          </a:p>
        </p:txBody>
      </p:sp>
      <p:sp>
        <p:nvSpPr>
          <p:cNvPr id="16" name="TextBox 15"/>
          <p:cNvSpPr txBox="1"/>
          <p:nvPr/>
        </p:nvSpPr>
        <p:spPr>
          <a:xfrm rot="1249902">
            <a:off x="3955910" y="4196333"/>
            <a:ext cx="1459118" cy="729763"/>
          </a:xfrm>
          <a:prstGeom prst="rect">
            <a:avLst/>
          </a:prstGeom>
          <a:solidFill>
            <a:schemeClr val="tx2"/>
          </a:solidFill>
        </p:spPr>
        <p:txBody>
          <a:bodyPr wrap="square" lIns="81208" tIns="40604" rIns="81208" bIns="40604" rtlCol="0" anchor="ctr" anchorCtr="0">
            <a:noAutofit/>
          </a:bodyPr>
          <a:lstStyle/>
          <a:p>
            <a:pPr algn="ctr"/>
            <a:r>
              <a:rPr lang="zh-CN" altLang="en-US" sz="2500" smtClean="0">
                <a:solidFill>
                  <a:schemeClr val="bg1"/>
                </a:solidFill>
                <a:latin typeface="+mn-ea"/>
                <a:ea typeface="+mn-ea"/>
              </a:rPr>
              <a:t>留言</a:t>
            </a:r>
            <a:endParaRPr lang="zh-CN" altLang="en-US" sz="2500">
              <a:solidFill>
                <a:schemeClr val="bg1"/>
              </a:solidFill>
              <a:latin typeface="+mn-ea"/>
              <a:ea typeface="+mn-ea"/>
            </a:endParaRPr>
          </a:p>
        </p:txBody>
      </p:sp>
      <p:sp>
        <p:nvSpPr>
          <p:cNvPr id="17" name="TextBox 16"/>
          <p:cNvSpPr txBox="1"/>
          <p:nvPr/>
        </p:nvSpPr>
        <p:spPr>
          <a:xfrm rot="21015104">
            <a:off x="4168013" y="2311595"/>
            <a:ext cx="2207209" cy="653106"/>
          </a:xfrm>
          <a:prstGeom prst="rect">
            <a:avLst/>
          </a:prstGeom>
          <a:solidFill>
            <a:schemeClr val="tx2"/>
          </a:solidFill>
        </p:spPr>
        <p:txBody>
          <a:bodyPr wrap="square" lIns="81208" tIns="40604" rIns="81208" bIns="40604" rtlCol="0" anchor="ctr" anchorCtr="0">
            <a:noAutofit/>
          </a:bodyPr>
          <a:lstStyle/>
          <a:p>
            <a:pPr algn="ctr"/>
            <a:r>
              <a:rPr lang="zh-CN" altLang="en-US" sz="3200" smtClean="0">
                <a:solidFill>
                  <a:schemeClr val="bg1"/>
                </a:solidFill>
                <a:latin typeface="+mn-ea"/>
                <a:ea typeface="+mn-ea"/>
              </a:rPr>
              <a:t>借阅查询</a:t>
            </a:r>
            <a:endParaRPr lang="zh-CN" altLang="en-US" sz="3200">
              <a:solidFill>
                <a:schemeClr val="bg1"/>
              </a:solidFill>
              <a:latin typeface="+mn-ea"/>
              <a:ea typeface="+mn-ea"/>
            </a:endParaRPr>
          </a:p>
        </p:txBody>
      </p:sp>
      <p:sp>
        <p:nvSpPr>
          <p:cNvPr id="18" name="TextBox 17"/>
          <p:cNvSpPr txBox="1"/>
          <p:nvPr/>
        </p:nvSpPr>
        <p:spPr>
          <a:xfrm rot="19977518">
            <a:off x="6108223" y="2606706"/>
            <a:ext cx="2207209" cy="653106"/>
          </a:xfrm>
          <a:prstGeom prst="rect">
            <a:avLst/>
          </a:prstGeom>
          <a:solidFill>
            <a:schemeClr val="tx2"/>
          </a:solidFill>
        </p:spPr>
        <p:txBody>
          <a:bodyPr wrap="square" lIns="81208" tIns="40604" rIns="81208" bIns="40604" rtlCol="0" anchor="ctr" anchorCtr="0">
            <a:noAutofit/>
          </a:bodyPr>
          <a:lstStyle/>
          <a:p>
            <a:pPr algn="ctr"/>
            <a:r>
              <a:rPr lang="zh-CN" altLang="en-US" sz="2500" smtClean="0">
                <a:solidFill>
                  <a:schemeClr val="bg1"/>
                </a:solidFill>
                <a:latin typeface="+mn-ea"/>
                <a:ea typeface="+mn-ea"/>
              </a:rPr>
              <a:t>财经查询</a:t>
            </a:r>
            <a:endParaRPr lang="zh-CN" altLang="en-US" sz="2500">
              <a:solidFill>
                <a:schemeClr val="bg1"/>
              </a:solidFill>
              <a:latin typeface="+mn-ea"/>
              <a:ea typeface="+mn-ea"/>
            </a:endParaRPr>
          </a:p>
        </p:txBody>
      </p:sp>
      <p:sp>
        <p:nvSpPr>
          <p:cNvPr id="21" name="TextBox 20"/>
          <p:cNvSpPr txBox="1"/>
          <p:nvPr/>
        </p:nvSpPr>
        <p:spPr>
          <a:xfrm rot="1249902">
            <a:off x="7109065" y="3543224"/>
            <a:ext cx="1459118" cy="729763"/>
          </a:xfrm>
          <a:prstGeom prst="rect">
            <a:avLst/>
          </a:prstGeom>
          <a:solidFill>
            <a:schemeClr val="tx2"/>
          </a:solidFill>
        </p:spPr>
        <p:txBody>
          <a:bodyPr wrap="square" lIns="81208" tIns="40604" rIns="81208" bIns="40604" rtlCol="0" anchor="ctr" anchorCtr="0">
            <a:noAutofit/>
          </a:bodyPr>
          <a:lstStyle/>
          <a:p>
            <a:pPr algn="ctr"/>
            <a:r>
              <a:rPr lang="zh-CN" altLang="en-US" sz="3600" smtClean="0">
                <a:solidFill>
                  <a:schemeClr val="bg1"/>
                </a:solidFill>
                <a:latin typeface="+mn-ea"/>
                <a:ea typeface="+mn-ea"/>
              </a:rPr>
              <a:t>预约</a:t>
            </a:r>
            <a:endParaRPr lang="zh-CN" altLang="en-US" sz="3600">
              <a:solidFill>
                <a:schemeClr val="bg1"/>
              </a:solidFill>
              <a:latin typeface="+mn-ea"/>
              <a:ea typeface="+mn-ea"/>
            </a:endParaRPr>
          </a:p>
        </p:txBody>
      </p:sp>
      <p:sp>
        <p:nvSpPr>
          <p:cNvPr id="22" name="TextBox 21"/>
          <p:cNvSpPr txBox="1"/>
          <p:nvPr/>
        </p:nvSpPr>
        <p:spPr>
          <a:xfrm rot="1249902">
            <a:off x="5910865" y="3869778"/>
            <a:ext cx="1459118" cy="729763"/>
          </a:xfrm>
          <a:prstGeom prst="rect">
            <a:avLst/>
          </a:prstGeom>
          <a:solidFill>
            <a:schemeClr val="tx2"/>
          </a:solidFill>
        </p:spPr>
        <p:txBody>
          <a:bodyPr wrap="square" lIns="81208" tIns="40604" rIns="81208" bIns="40604" rtlCol="0" anchor="ctr" anchorCtr="0">
            <a:noAutofit/>
          </a:bodyPr>
          <a:lstStyle/>
          <a:p>
            <a:pPr algn="ctr"/>
            <a:r>
              <a:rPr lang="zh-CN" altLang="en-US" sz="2500" smtClean="0">
                <a:solidFill>
                  <a:schemeClr val="bg1"/>
                </a:solidFill>
                <a:latin typeface="+mn-ea"/>
                <a:ea typeface="+mn-ea"/>
              </a:rPr>
              <a:t>预借</a:t>
            </a:r>
            <a:endParaRPr lang="zh-CN" altLang="en-US" sz="2500">
              <a:solidFill>
                <a:schemeClr val="bg1"/>
              </a:solidFill>
              <a:latin typeface="+mn-ea"/>
              <a:ea typeface="+mn-ea"/>
            </a:endParaRPr>
          </a:p>
        </p:txBody>
      </p:sp>
      <p:sp>
        <p:nvSpPr>
          <p:cNvPr id="23" name="TextBox 22"/>
          <p:cNvSpPr txBox="1"/>
          <p:nvPr/>
        </p:nvSpPr>
        <p:spPr>
          <a:xfrm rot="20948929">
            <a:off x="5216208" y="5634311"/>
            <a:ext cx="1450621" cy="685278"/>
          </a:xfrm>
          <a:prstGeom prst="rect">
            <a:avLst/>
          </a:prstGeom>
          <a:solidFill>
            <a:schemeClr val="tx2"/>
          </a:solidFill>
        </p:spPr>
        <p:txBody>
          <a:bodyPr wrap="square" lIns="81208" tIns="40604" rIns="81208" bIns="40604" rtlCol="0" anchor="ctr" anchorCtr="0">
            <a:noAutofit/>
          </a:bodyPr>
          <a:lstStyle/>
          <a:p>
            <a:pPr algn="ctr"/>
            <a:r>
              <a:rPr lang="zh-CN" altLang="en-US" sz="3600" smtClean="0">
                <a:solidFill>
                  <a:schemeClr val="bg1"/>
                </a:solidFill>
                <a:latin typeface="+mn-ea"/>
                <a:ea typeface="+mn-ea"/>
              </a:rPr>
              <a:t>挂失</a:t>
            </a:r>
            <a:endParaRPr lang="zh-CN" altLang="en-US" sz="3600">
              <a:solidFill>
                <a:schemeClr val="bg1"/>
              </a:solidFill>
              <a:latin typeface="+mn-ea"/>
              <a:ea typeface="+mn-ea"/>
            </a:endParaRPr>
          </a:p>
        </p:txBody>
      </p:sp>
      <p:sp>
        <p:nvSpPr>
          <p:cNvPr id="24" name="TextBox 23"/>
          <p:cNvSpPr txBox="1"/>
          <p:nvPr/>
        </p:nvSpPr>
        <p:spPr>
          <a:xfrm rot="20912883">
            <a:off x="7023826" y="4486098"/>
            <a:ext cx="1459118" cy="729763"/>
          </a:xfrm>
          <a:prstGeom prst="rect">
            <a:avLst/>
          </a:prstGeom>
          <a:solidFill>
            <a:schemeClr val="tx2"/>
          </a:solidFill>
        </p:spPr>
        <p:txBody>
          <a:bodyPr wrap="square" lIns="81208" tIns="40604" rIns="81208" bIns="40604" rtlCol="0" anchor="ctr" anchorCtr="0">
            <a:noAutofit/>
          </a:bodyPr>
          <a:lstStyle/>
          <a:p>
            <a:pPr algn="ctr"/>
            <a:r>
              <a:rPr lang="zh-CN" altLang="en-US" sz="3600" smtClean="0">
                <a:solidFill>
                  <a:schemeClr val="bg1"/>
                </a:solidFill>
                <a:latin typeface="+mn-ea"/>
                <a:ea typeface="+mn-ea"/>
              </a:rPr>
              <a:t>续借</a:t>
            </a:r>
            <a:endParaRPr lang="zh-CN" altLang="en-US" sz="3600">
              <a:solidFill>
                <a:schemeClr val="bg1"/>
              </a:solidFill>
              <a:latin typeface="+mn-ea"/>
              <a:ea typeface="+mn-ea"/>
            </a:endParaRPr>
          </a:p>
        </p:txBody>
      </p:sp>
      <p:sp>
        <p:nvSpPr>
          <p:cNvPr id="25" name="TextBox 24"/>
          <p:cNvSpPr txBox="1"/>
          <p:nvPr/>
        </p:nvSpPr>
        <p:spPr>
          <a:xfrm rot="1629618">
            <a:off x="5594744" y="4996209"/>
            <a:ext cx="2361697" cy="653106"/>
          </a:xfrm>
          <a:prstGeom prst="rect">
            <a:avLst/>
          </a:prstGeom>
          <a:solidFill>
            <a:schemeClr val="tx2"/>
          </a:solidFill>
        </p:spPr>
        <p:txBody>
          <a:bodyPr wrap="square" lIns="81208" tIns="40604" rIns="81208" bIns="40604" rtlCol="0" anchor="ctr" anchorCtr="0">
            <a:noAutofit/>
          </a:bodyPr>
          <a:lstStyle/>
          <a:p>
            <a:pPr algn="ctr"/>
            <a:r>
              <a:rPr lang="zh-CN" altLang="en-US" sz="2100" smtClean="0">
                <a:solidFill>
                  <a:schemeClr val="bg1"/>
                </a:solidFill>
                <a:latin typeface="+mn-ea"/>
                <a:ea typeface="+mn-ea"/>
              </a:rPr>
              <a:t>个性化服务定制</a:t>
            </a:r>
            <a:endParaRPr lang="zh-CN" altLang="en-US" sz="2100">
              <a:solidFill>
                <a:schemeClr val="bg1"/>
              </a:solidFill>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 fill="hold"/>
                                        <p:tgtEl>
                                          <p:spTgt spid="4"/>
                                        </p:tgtEl>
                                        <p:attrNameLst>
                                          <p:attrName>ppt_w</p:attrName>
                                        </p:attrNameLst>
                                      </p:cBhvr>
                                      <p:tavLst>
                                        <p:tav tm="0">
                                          <p:val>
                                            <p:strVal val="(6*min(max(#ppt_w*#ppt_h,.3),1)-7.4)/-.7*#ppt_w"/>
                                          </p:val>
                                        </p:tav>
                                        <p:tav tm="100000">
                                          <p:val>
                                            <p:strVal val="#ppt_w"/>
                                          </p:val>
                                        </p:tav>
                                      </p:tavLst>
                                    </p:anim>
                                    <p:anim calcmode="lin" valueType="num">
                                      <p:cBhvr>
                                        <p:cTn id="8" dur="100" fill="hold"/>
                                        <p:tgtEl>
                                          <p:spTgt spid="4"/>
                                        </p:tgtEl>
                                        <p:attrNameLst>
                                          <p:attrName>ppt_h</p:attrName>
                                        </p:attrNameLst>
                                      </p:cBhvr>
                                      <p:tavLst>
                                        <p:tav tm="0">
                                          <p:val>
                                            <p:strVal val="(6*min(max(#ppt_w*#ppt_h,.3),1)-7.4)/-.7*#ppt_h"/>
                                          </p:val>
                                        </p:tav>
                                        <p:tav tm="100000">
                                          <p:val>
                                            <p:strVal val="#ppt_h"/>
                                          </p:val>
                                        </p:tav>
                                      </p:tavLst>
                                    </p:anim>
                                    <p:anim calcmode="lin" valueType="num">
                                      <p:cBhvr>
                                        <p:cTn id="9" dur="100" fill="hold"/>
                                        <p:tgtEl>
                                          <p:spTgt spid="4"/>
                                        </p:tgtEl>
                                        <p:attrNameLst>
                                          <p:attrName>ppt_x</p:attrName>
                                        </p:attrNameLst>
                                      </p:cBhvr>
                                      <p:tavLst>
                                        <p:tav tm="0">
                                          <p:val>
                                            <p:fltVal val="0.5"/>
                                          </p:val>
                                        </p:tav>
                                        <p:tav tm="100000">
                                          <p:val>
                                            <p:strVal val="#ppt_x"/>
                                          </p:val>
                                        </p:tav>
                                      </p:tavLst>
                                    </p:anim>
                                    <p:anim calcmode="lin" valueType="num">
                                      <p:cBhvr>
                                        <p:cTn id="10" dur="1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00"/>
                            </p:stCondLst>
                            <p:childTnLst>
                              <p:par>
                                <p:cTn id="12" presetID="23" presetClass="entr" presetSubtype="3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 fill="hold"/>
                                        <p:tgtEl>
                                          <p:spTgt spid="6"/>
                                        </p:tgtEl>
                                        <p:attrNameLst>
                                          <p:attrName>ppt_w</p:attrName>
                                        </p:attrNameLst>
                                      </p:cBhvr>
                                      <p:tavLst>
                                        <p:tav tm="0">
                                          <p:val>
                                            <p:strVal val="(6*min(max(#ppt_w*#ppt_h,.3),1)-7.4)/-.7*#ppt_w"/>
                                          </p:val>
                                        </p:tav>
                                        <p:tav tm="100000">
                                          <p:val>
                                            <p:strVal val="#ppt_w"/>
                                          </p:val>
                                        </p:tav>
                                      </p:tavLst>
                                    </p:anim>
                                    <p:anim calcmode="lin" valueType="num">
                                      <p:cBhvr>
                                        <p:cTn id="15" dur="100" fill="hold"/>
                                        <p:tgtEl>
                                          <p:spTgt spid="6"/>
                                        </p:tgtEl>
                                        <p:attrNameLst>
                                          <p:attrName>ppt_h</p:attrName>
                                        </p:attrNameLst>
                                      </p:cBhvr>
                                      <p:tavLst>
                                        <p:tav tm="0">
                                          <p:val>
                                            <p:strVal val="(6*min(max(#ppt_w*#ppt_h,.3),1)-7.4)/-.7*#ppt_h"/>
                                          </p:val>
                                        </p:tav>
                                        <p:tav tm="100000">
                                          <p:val>
                                            <p:strVal val="#ppt_h"/>
                                          </p:val>
                                        </p:tav>
                                      </p:tavLst>
                                    </p:anim>
                                    <p:anim calcmode="lin" valueType="num">
                                      <p:cBhvr>
                                        <p:cTn id="16" dur="100" fill="hold"/>
                                        <p:tgtEl>
                                          <p:spTgt spid="6"/>
                                        </p:tgtEl>
                                        <p:attrNameLst>
                                          <p:attrName>ppt_x</p:attrName>
                                        </p:attrNameLst>
                                      </p:cBhvr>
                                      <p:tavLst>
                                        <p:tav tm="0">
                                          <p:val>
                                            <p:fltVal val="0.5"/>
                                          </p:val>
                                        </p:tav>
                                        <p:tav tm="100000">
                                          <p:val>
                                            <p:strVal val="#ppt_x"/>
                                          </p:val>
                                        </p:tav>
                                      </p:tavLst>
                                    </p:anim>
                                    <p:anim calcmode="lin" valueType="num">
                                      <p:cBhvr>
                                        <p:cTn id="17" dur="1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200"/>
                            </p:stCondLst>
                            <p:childTnLst>
                              <p:par>
                                <p:cTn id="19" presetID="23" presetClass="entr" presetSubtype="3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 fill="hold"/>
                                        <p:tgtEl>
                                          <p:spTgt spid="5"/>
                                        </p:tgtEl>
                                        <p:attrNameLst>
                                          <p:attrName>ppt_w</p:attrName>
                                        </p:attrNameLst>
                                      </p:cBhvr>
                                      <p:tavLst>
                                        <p:tav tm="0">
                                          <p:val>
                                            <p:strVal val="(6*min(max(#ppt_w*#ppt_h,.3),1)-7.4)/-.7*#ppt_w"/>
                                          </p:val>
                                        </p:tav>
                                        <p:tav tm="100000">
                                          <p:val>
                                            <p:strVal val="#ppt_w"/>
                                          </p:val>
                                        </p:tav>
                                      </p:tavLst>
                                    </p:anim>
                                    <p:anim calcmode="lin" valueType="num">
                                      <p:cBhvr>
                                        <p:cTn id="22" dur="100" fill="hold"/>
                                        <p:tgtEl>
                                          <p:spTgt spid="5"/>
                                        </p:tgtEl>
                                        <p:attrNameLst>
                                          <p:attrName>ppt_h</p:attrName>
                                        </p:attrNameLst>
                                      </p:cBhvr>
                                      <p:tavLst>
                                        <p:tav tm="0">
                                          <p:val>
                                            <p:strVal val="(6*min(max(#ppt_w*#ppt_h,.3),1)-7.4)/-.7*#ppt_h"/>
                                          </p:val>
                                        </p:tav>
                                        <p:tav tm="100000">
                                          <p:val>
                                            <p:strVal val="#ppt_h"/>
                                          </p:val>
                                        </p:tav>
                                      </p:tavLst>
                                    </p:anim>
                                    <p:anim calcmode="lin" valueType="num">
                                      <p:cBhvr>
                                        <p:cTn id="23" dur="100" fill="hold"/>
                                        <p:tgtEl>
                                          <p:spTgt spid="5"/>
                                        </p:tgtEl>
                                        <p:attrNameLst>
                                          <p:attrName>ppt_x</p:attrName>
                                        </p:attrNameLst>
                                      </p:cBhvr>
                                      <p:tavLst>
                                        <p:tav tm="0">
                                          <p:val>
                                            <p:fltVal val="0.5"/>
                                          </p:val>
                                        </p:tav>
                                        <p:tav tm="100000">
                                          <p:val>
                                            <p:strVal val="#ppt_x"/>
                                          </p:val>
                                        </p:tav>
                                      </p:tavLst>
                                    </p:anim>
                                    <p:anim calcmode="lin" valueType="num">
                                      <p:cBhvr>
                                        <p:cTn id="24" dur="1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300"/>
                            </p:stCondLst>
                            <p:childTnLst>
                              <p:par>
                                <p:cTn id="26" presetID="23" presetClass="entr" presetSubtype="36"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 fill="hold"/>
                                        <p:tgtEl>
                                          <p:spTgt spid="7"/>
                                        </p:tgtEl>
                                        <p:attrNameLst>
                                          <p:attrName>ppt_w</p:attrName>
                                        </p:attrNameLst>
                                      </p:cBhvr>
                                      <p:tavLst>
                                        <p:tav tm="0">
                                          <p:val>
                                            <p:strVal val="(6*min(max(#ppt_w*#ppt_h,.3),1)-7.4)/-.7*#ppt_w"/>
                                          </p:val>
                                        </p:tav>
                                        <p:tav tm="100000">
                                          <p:val>
                                            <p:strVal val="#ppt_w"/>
                                          </p:val>
                                        </p:tav>
                                      </p:tavLst>
                                    </p:anim>
                                    <p:anim calcmode="lin" valueType="num">
                                      <p:cBhvr>
                                        <p:cTn id="29" dur="100" fill="hold"/>
                                        <p:tgtEl>
                                          <p:spTgt spid="7"/>
                                        </p:tgtEl>
                                        <p:attrNameLst>
                                          <p:attrName>ppt_h</p:attrName>
                                        </p:attrNameLst>
                                      </p:cBhvr>
                                      <p:tavLst>
                                        <p:tav tm="0">
                                          <p:val>
                                            <p:strVal val="(6*min(max(#ppt_w*#ppt_h,.3),1)-7.4)/-.7*#ppt_h"/>
                                          </p:val>
                                        </p:tav>
                                        <p:tav tm="100000">
                                          <p:val>
                                            <p:strVal val="#ppt_h"/>
                                          </p:val>
                                        </p:tav>
                                      </p:tavLst>
                                    </p:anim>
                                    <p:anim calcmode="lin" valueType="num">
                                      <p:cBhvr>
                                        <p:cTn id="30" dur="100" fill="hold"/>
                                        <p:tgtEl>
                                          <p:spTgt spid="7"/>
                                        </p:tgtEl>
                                        <p:attrNameLst>
                                          <p:attrName>ppt_x</p:attrName>
                                        </p:attrNameLst>
                                      </p:cBhvr>
                                      <p:tavLst>
                                        <p:tav tm="0">
                                          <p:val>
                                            <p:fltVal val="0.5"/>
                                          </p:val>
                                        </p:tav>
                                        <p:tav tm="100000">
                                          <p:val>
                                            <p:strVal val="#ppt_x"/>
                                          </p:val>
                                        </p:tav>
                                      </p:tavLst>
                                    </p:anim>
                                    <p:anim calcmode="lin" valueType="num">
                                      <p:cBhvr>
                                        <p:cTn id="31" dur="1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400"/>
                            </p:stCondLst>
                            <p:childTnLst>
                              <p:par>
                                <p:cTn id="33" presetID="23" presetClass="entr" presetSubtype="36"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 fill="hold"/>
                                        <p:tgtEl>
                                          <p:spTgt spid="8"/>
                                        </p:tgtEl>
                                        <p:attrNameLst>
                                          <p:attrName>ppt_w</p:attrName>
                                        </p:attrNameLst>
                                      </p:cBhvr>
                                      <p:tavLst>
                                        <p:tav tm="0">
                                          <p:val>
                                            <p:strVal val="(6*min(max(#ppt_w*#ppt_h,.3),1)-7.4)/-.7*#ppt_w"/>
                                          </p:val>
                                        </p:tav>
                                        <p:tav tm="100000">
                                          <p:val>
                                            <p:strVal val="#ppt_w"/>
                                          </p:val>
                                        </p:tav>
                                      </p:tavLst>
                                    </p:anim>
                                    <p:anim calcmode="lin" valueType="num">
                                      <p:cBhvr>
                                        <p:cTn id="36" dur="100" fill="hold"/>
                                        <p:tgtEl>
                                          <p:spTgt spid="8"/>
                                        </p:tgtEl>
                                        <p:attrNameLst>
                                          <p:attrName>ppt_h</p:attrName>
                                        </p:attrNameLst>
                                      </p:cBhvr>
                                      <p:tavLst>
                                        <p:tav tm="0">
                                          <p:val>
                                            <p:strVal val="(6*min(max(#ppt_w*#ppt_h,.3),1)-7.4)/-.7*#ppt_h"/>
                                          </p:val>
                                        </p:tav>
                                        <p:tav tm="100000">
                                          <p:val>
                                            <p:strVal val="#ppt_h"/>
                                          </p:val>
                                        </p:tav>
                                      </p:tavLst>
                                    </p:anim>
                                    <p:anim calcmode="lin" valueType="num">
                                      <p:cBhvr>
                                        <p:cTn id="37" dur="100" fill="hold"/>
                                        <p:tgtEl>
                                          <p:spTgt spid="8"/>
                                        </p:tgtEl>
                                        <p:attrNameLst>
                                          <p:attrName>ppt_x</p:attrName>
                                        </p:attrNameLst>
                                      </p:cBhvr>
                                      <p:tavLst>
                                        <p:tav tm="0">
                                          <p:val>
                                            <p:fltVal val="0.5"/>
                                          </p:val>
                                        </p:tav>
                                        <p:tav tm="100000">
                                          <p:val>
                                            <p:strVal val="#ppt_x"/>
                                          </p:val>
                                        </p:tav>
                                      </p:tavLst>
                                    </p:anim>
                                    <p:anim calcmode="lin" valueType="num">
                                      <p:cBhvr>
                                        <p:cTn id="38" dur="1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500"/>
                            </p:stCondLst>
                            <p:childTnLst>
                              <p:par>
                                <p:cTn id="40" presetID="23" presetClass="entr" presetSubtype="36"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 fill="hold"/>
                                        <p:tgtEl>
                                          <p:spTgt spid="9"/>
                                        </p:tgtEl>
                                        <p:attrNameLst>
                                          <p:attrName>ppt_w</p:attrName>
                                        </p:attrNameLst>
                                      </p:cBhvr>
                                      <p:tavLst>
                                        <p:tav tm="0">
                                          <p:val>
                                            <p:strVal val="(6*min(max(#ppt_w*#ppt_h,.3),1)-7.4)/-.7*#ppt_w"/>
                                          </p:val>
                                        </p:tav>
                                        <p:tav tm="100000">
                                          <p:val>
                                            <p:strVal val="#ppt_w"/>
                                          </p:val>
                                        </p:tav>
                                      </p:tavLst>
                                    </p:anim>
                                    <p:anim calcmode="lin" valueType="num">
                                      <p:cBhvr>
                                        <p:cTn id="43" dur="100" fill="hold"/>
                                        <p:tgtEl>
                                          <p:spTgt spid="9"/>
                                        </p:tgtEl>
                                        <p:attrNameLst>
                                          <p:attrName>ppt_h</p:attrName>
                                        </p:attrNameLst>
                                      </p:cBhvr>
                                      <p:tavLst>
                                        <p:tav tm="0">
                                          <p:val>
                                            <p:strVal val="(6*min(max(#ppt_w*#ppt_h,.3),1)-7.4)/-.7*#ppt_h"/>
                                          </p:val>
                                        </p:tav>
                                        <p:tav tm="100000">
                                          <p:val>
                                            <p:strVal val="#ppt_h"/>
                                          </p:val>
                                        </p:tav>
                                      </p:tavLst>
                                    </p:anim>
                                    <p:anim calcmode="lin" valueType="num">
                                      <p:cBhvr>
                                        <p:cTn id="44" dur="100" fill="hold"/>
                                        <p:tgtEl>
                                          <p:spTgt spid="9"/>
                                        </p:tgtEl>
                                        <p:attrNameLst>
                                          <p:attrName>ppt_x</p:attrName>
                                        </p:attrNameLst>
                                      </p:cBhvr>
                                      <p:tavLst>
                                        <p:tav tm="0">
                                          <p:val>
                                            <p:fltVal val="0.5"/>
                                          </p:val>
                                        </p:tav>
                                        <p:tav tm="100000">
                                          <p:val>
                                            <p:strVal val="#ppt_x"/>
                                          </p:val>
                                        </p:tav>
                                      </p:tavLst>
                                    </p:anim>
                                    <p:anim calcmode="lin" valueType="num">
                                      <p:cBhvr>
                                        <p:cTn id="45" dur="1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600"/>
                            </p:stCondLst>
                            <p:childTnLst>
                              <p:par>
                                <p:cTn id="47" presetID="23" presetClass="entr" presetSubtype="36"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 fill="hold"/>
                                        <p:tgtEl>
                                          <p:spTgt spid="10"/>
                                        </p:tgtEl>
                                        <p:attrNameLst>
                                          <p:attrName>ppt_w</p:attrName>
                                        </p:attrNameLst>
                                      </p:cBhvr>
                                      <p:tavLst>
                                        <p:tav tm="0">
                                          <p:val>
                                            <p:strVal val="(6*min(max(#ppt_w*#ppt_h,.3),1)-7.4)/-.7*#ppt_w"/>
                                          </p:val>
                                        </p:tav>
                                        <p:tav tm="100000">
                                          <p:val>
                                            <p:strVal val="#ppt_w"/>
                                          </p:val>
                                        </p:tav>
                                      </p:tavLst>
                                    </p:anim>
                                    <p:anim calcmode="lin" valueType="num">
                                      <p:cBhvr>
                                        <p:cTn id="50" dur="100" fill="hold"/>
                                        <p:tgtEl>
                                          <p:spTgt spid="10"/>
                                        </p:tgtEl>
                                        <p:attrNameLst>
                                          <p:attrName>ppt_h</p:attrName>
                                        </p:attrNameLst>
                                      </p:cBhvr>
                                      <p:tavLst>
                                        <p:tav tm="0">
                                          <p:val>
                                            <p:strVal val="(6*min(max(#ppt_w*#ppt_h,.3),1)-7.4)/-.7*#ppt_h"/>
                                          </p:val>
                                        </p:tav>
                                        <p:tav tm="100000">
                                          <p:val>
                                            <p:strVal val="#ppt_h"/>
                                          </p:val>
                                        </p:tav>
                                      </p:tavLst>
                                    </p:anim>
                                    <p:anim calcmode="lin" valueType="num">
                                      <p:cBhvr>
                                        <p:cTn id="51" dur="100" fill="hold"/>
                                        <p:tgtEl>
                                          <p:spTgt spid="10"/>
                                        </p:tgtEl>
                                        <p:attrNameLst>
                                          <p:attrName>ppt_x</p:attrName>
                                        </p:attrNameLst>
                                      </p:cBhvr>
                                      <p:tavLst>
                                        <p:tav tm="0">
                                          <p:val>
                                            <p:fltVal val="0.5"/>
                                          </p:val>
                                        </p:tav>
                                        <p:tav tm="100000">
                                          <p:val>
                                            <p:strVal val="#ppt_x"/>
                                          </p:val>
                                        </p:tav>
                                      </p:tavLst>
                                    </p:anim>
                                    <p:anim calcmode="lin" valueType="num">
                                      <p:cBhvr>
                                        <p:cTn id="52" dur="1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700"/>
                            </p:stCondLst>
                            <p:childTnLst>
                              <p:par>
                                <p:cTn id="54" presetID="23" presetClass="entr" presetSubtype="3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 fill="hold"/>
                                        <p:tgtEl>
                                          <p:spTgt spid="11"/>
                                        </p:tgtEl>
                                        <p:attrNameLst>
                                          <p:attrName>ppt_w</p:attrName>
                                        </p:attrNameLst>
                                      </p:cBhvr>
                                      <p:tavLst>
                                        <p:tav tm="0">
                                          <p:val>
                                            <p:strVal val="(6*min(max(#ppt_w*#ppt_h,.3),1)-7.4)/-.7*#ppt_w"/>
                                          </p:val>
                                        </p:tav>
                                        <p:tav tm="100000">
                                          <p:val>
                                            <p:strVal val="#ppt_w"/>
                                          </p:val>
                                        </p:tav>
                                      </p:tavLst>
                                    </p:anim>
                                    <p:anim calcmode="lin" valueType="num">
                                      <p:cBhvr>
                                        <p:cTn id="57" dur="100" fill="hold"/>
                                        <p:tgtEl>
                                          <p:spTgt spid="11"/>
                                        </p:tgtEl>
                                        <p:attrNameLst>
                                          <p:attrName>ppt_h</p:attrName>
                                        </p:attrNameLst>
                                      </p:cBhvr>
                                      <p:tavLst>
                                        <p:tav tm="0">
                                          <p:val>
                                            <p:strVal val="(6*min(max(#ppt_w*#ppt_h,.3),1)-7.4)/-.7*#ppt_h"/>
                                          </p:val>
                                        </p:tav>
                                        <p:tav tm="100000">
                                          <p:val>
                                            <p:strVal val="#ppt_h"/>
                                          </p:val>
                                        </p:tav>
                                      </p:tavLst>
                                    </p:anim>
                                    <p:anim calcmode="lin" valueType="num">
                                      <p:cBhvr>
                                        <p:cTn id="58" dur="100" fill="hold"/>
                                        <p:tgtEl>
                                          <p:spTgt spid="11"/>
                                        </p:tgtEl>
                                        <p:attrNameLst>
                                          <p:attrName>ppt_x</p:attrName>
                                        </p:attrNameLst>
                                      </p:cBhvr>
                                      <p:tavLst>
                                        <p:tav tm="0">
                                          <p:val>
                                            <p:fltVal val="0.5"/>
                                          </p:val>
                                        </p:tav>
                                        <p:tav tm="100000">
                                          <p:val>
                                            <p:strVal val="#ppt_x"/>
                                          </p:val>
                                        </p:tav>
                                      </p:tavLst>
                                    </p:anim>
                                    <p:anim calcmode="lin" valueType="num">
                                      <p:cBhvr>
                                        <p:cTn id="59" dur="1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800"/>
                            </p:stCondLst>
                            <p:childTnLst>
                              <p:par>
                                <p:cTn id="61" presetID="23" presetClass="entr" presetSubtype="36"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 fill="hold"/>
                                        <p:tgtEl>
                                          <p:spTgt spid="12"/>
                                        </p:tgtEl>
                                        <p:attrNameLst>
                                          <p:attrName>ppt_w</p:attrName>
                                        </p:attrNameLst>
                                      </p:cBhvr>
                                      <p:tavLst>
                                        <p:tav tm="0">
                                          <p:val>
                                            <p:strVal val="(6*min(max(#ppt_w*#ppt_h,.3),1)-7.4)/-.7*#ppt_w"/>
                                          </p:val>
                                        </p:tav>
                                        <p:tav tm="100000">
                                          <p:val>
                                            <p:strVal val="#ppt_w"/>
                                          </p:val>
                                        </p:tav>
                                      </p:tavLst>
                                    </p:anim>
                                    <p:anim calcmode="lin" valueType="num">
                                      <p:cBhvr>
                                        <p:cTn id="64" dur="100" fill="hold"/>
                                        <p:tgtEl>
                                          <p:spTgt spid="12"/>
                                        </p:tgtEl>
                                        <p:attrNameLst>
                                          <p:attrName>ppt_h</p:attrName>
                                        </p:attrNameLst>
                                      </p:cBhvr>
                                      <p:tavLst>
                                        <p:tav tm="0">
                                          <p:val>
                                            <p:strVal val="(6*min(max(#ppt_w*#ppt_h,.3),1)-7.4)/-.7*#ppt_h"/>
                                          </p:val>
                                        </p:tav>
                                        <p:tav tm="100000">
                                          <p:val>
                                            <p:strVal val="#ppt_h"/>
                                          </p:val>
                                        </p:tav>
                                      </p:tavLst>
                                    </p:anim>
                                    <p:anim calcmode="lin" valueType="num">
                                      <p:cBhvr>
                                        <p:cTn id="65" dur="100" fill="hold"/>
                                        <p:tgtEl>
                                          <p:spTgt spid="12"/>
                                        </p:tgtEl>
                                        <p:attrNameLst>
                                          <p:attrName>ppt_x</p:attrName>
                                        </p:attrNameLst>
                                      </p:cBhvr>
                                      <p:tavLst>
                                        <p:tav tm="0">
                                          <p:val>
                                            <p:fltVal val="0.5"/>
                                          </p:val>
                                        </p:tav>
                                        <p:tav tm="100000">
                                          <p:val>
                                            <p:strVal val="#ppt_x"/>
                                          </p:val>
                                        </p:tav>
                                      </p:tavLst>
                                    </p:anim>
                                    <p:anim calcmode="lin" valueType="num">
                                      <p:cBhvr>
                                        <p:cTn id="66" dur="1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7" fill="hold">
                            <p:stCondLst>
                              <p:cond delay="900"/>
                            </p:stCondLst>
                            <p:childTnLst>
                              <p:par>
                                <p:cTn id="68" presetID="23" presetClass="entr" presetSubtype="36"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100" fill="hold"/>
                                        <p:tgtEl>
                                          <p:spTgt spid="13"/>
                                        </p:tgtEl>
                                        <p:attrNameLst>
                                          <p:attrName>ppt_w</p:attrName>
                                        </p:attrNameLst>
                                      </p:cBhvr>
                                      <p:tavLst>
                                        <p:tav tm="0">
                                          <p:val>
                                            <p:strVal val="(6*min(max(#ppt_w*#ppt_h,.3),1)-7.4)/-.7*#ppt_w"/>
                                          </p:val>
                                        </p:tav>
                                        <p:tav tm="100000">
                                          <p:val>
                                            <p:strVal val="#ppt_w"/>
                                          </p:val>
                                        </p:tav>
                                      </p:tavLst>
                                    </p:anim>
                                    <p:anim calcmode="lin" valueType="num">
                                      <p:cBhvr>
                                        <p:cTn id="71" dur="100" fill="hold"/>
                                        <p:tgtEl>
                                          <p:spTgt spid="13"/>
                                        </p:tgtEl>
                                        <p:attrNameLst>
                                          <p:attrName>ppt_h</p:attrName>
                                        </p:attrNameLst>
                                      </p:cBhvr>
                                      <p:tavLst>
                                        <p:tav tm="0">
                                          <p:val>
                                            <p:strVal val="(6*min(max(#ppt_w*#ppt_h,.3),1)-7.4)/-.7*#ppt_h"/>
                                          </p:val>
                                        </p:tav>
                                        <p:tav tm="100000">
                                          <p:val>
                                            <p:strVal val="#ppt_h"/>
                                          </p:val>
                                        </p:tav>
                                      </p:tavLst>
                                    </p:anim>
                                    <p:anim calcmode="lin" valueType="num">
                                      <p:cBhvr>
                                        <p:cTn id="72" dur="100" fill="hold"/>
                                        <p:tgtEl>
                                          <p:spTgt spid="13"/>
                                        </p:tgtEl>
                                        <p:attrNameLst>
                                          <p:attrName>ppt_x</p:attrName>
                                        </p:attrNameLst>
                                      </p:cBhvr>
                                      <p:tavLst>
                                        <p:tav tm="0">
                                          <p:val>
                                            <p:fltVal val="0.5"/>
                                          </p:val>
                                        </p:tav>
                                        <p:tav tm="100000">
                                          <p:val>
                                            <p:strVal val="#ppt_x"/>
                                          </p:val>
                                        </p:tav>
                                      </p:tavLst>
                                    </p:anim>
                                    <p:anim calcmode="lin" valueType="num">
                                      <p:cBhvr>
                                        <p:cTn id="73" dur="1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74" fill="hold">
                            <p:stCondLst>
                              <p:cond delay="1000"/>
                            </p:stCondLst>
                            <p:childTnLst>
                              <p:par>
                                <p:cTn id="75" presetID="23" presetClass="entr" presetSubtype="36"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 fill="hold"/>
                                        <p:tgtEl>
                                          <p:spTgt spid="14"/>
                                        </p:tgtEl>
                                        <p:attrNameLst>
                                          <p:attrName>ppt_w</p:attrName>
                                        </p:attrNameLst>
                                      </p:cBhvr>
                                      <p:tavLst>
                                        <p:tav tm="0">
                                          <p:val>
                                            <p:strVal val="(6*min(max(#ppt_w*#ppt_h,.3),1)-7.4)/-.7*#ppt_w"/>
                                          </p:val>
                                        </p:tav>
                                        <p:tav tm="100000">
                                          <p:val>
                                            <p:strVal val="#ppt_w"/>
                                          </p:val>
                                        </p:tav>
                                      </p:tavLst>
                                    </p:anim>
                                    <p:anim calcmode="lin" valueType="num">
                                      <p:cBhvr>
                                        <p:cTn id="78" dur="100" fill="hold"/>
                                        <p:tgtEl>
                                          <p:spTgt spid="14"/>
                                        </p:tgtEl>
                                        <p:attrNameLst>
                                          <p:attrName>ppt_h</p:attrName>
                                        </p:attrNameLst>
                                      </p:cBhvr>
                                      <p:tavLst>
                                        <p:tav tm="0">
                                          <p:val>
                                            <p:strVal val="(6*min(max(#ppt_w*#ppt_h,.3),1)-7.4)/-.7*#ppt_h"/>
                                          </p:val>
                                        </p:tav>
                                        <p:tav tm="100000">
                                          <p:val>
                                            <p:strVal val="#ppt_h"/>
                                          </p:val>
                                        </p:tav>
                                      </p:tavLst>
                                    </p:anim>
                                    <p:anim calcmode="lin" valueType="num">
                                      <p:cBhvr>
                                        <p:cTn id="79" dur="100" fill="hold"/>
                                        <p:tgtEl>
                                          <p:spTgt spid="14"/>
                                        </p:tgtEl>
                                        <p:attrNameLst>
                                          <p:attrName>ppt_x</p:attrName>
                                        </p:attrNameLst>
                                      </p:cBhvr>
                                      <p:tavLst>
                                        <p:tav tm="0">
                                          <p:val>
                                            <p:fltVal val="0.5"/>
                                          </p:val>
                                        </p:tav>
                                        <p:tav tm="100000">
                                          <p:val>
                                            <p:strVal val="#ppt_x"/>
                                          </p:val>
                                        </p:tav>
                                      </p:tavLst>
                                    </p:anim>
                                    <p:anim calcmode="lin" valueType="num">
                                      <p:cBhvr>
                                        <p:cTn id="80" dur="1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81" fill="hold">
                            <p:stCondLst>
                              <p:cond delay="1100"/>
                            </p:stCondLst>
                            <p:childTnLst>
                              <p:par>
                                <p:cTn id="82" presetID="23" presetClass="entr" presetSubtype="36" fill="hold" grpId="0" nodeType="after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p:cTn id="84" dur="100" fill="hold"/>
                                        <p:tgtEl>
                                          <p:spTgt spid="15"/>
                                        </p:tgtEl>
                                        <p:attrNameLst>
                                          <p:attrName>ppt_w</p:attrName>
                                        </p:attrNameLst>
                                      </p:cBhvr>
                                      <p:tavLst>
                                        <p:tav tm="0">
                                          <p:val>
                                            <p:strVal val="(6*min(max(#ppt_w*#ppt_h,.3),1)-7.4)/-.7*#ppt_w"/>
                                          </p:val>
                                        </p:tav>
                                        <p:tav tm="100000">
                                          <p:val>
                                            <p:strVal val="#ppt_w"/>
                                          </p:val>
                                        </p:tav>
                                      </p:tavLst>
                                    </p:anim>
                                    <p:anim calcmode="lin" valueType="num">
                                      <p:cBhvr>
                                        <p:cTn id="85" dur="100" fill="hold"/>
                                        <p:tgtEl>
                                          <p:spTgt spid="15"/>
                                        </p:tgtEl>
                                        <p:attrNameLst>
                                          <p:attrName>ppt_h</p:attrName>
                                        </p:attrNameLst>
                                      </p:cBhvr>
                                      <p:tavLst>
                                        <p:tav tm="0">
                                          <p:val>
                                            <p:strVal val="(6*min(max(#ppt_w*#ppt_h,.3),1)-7.4)/-.7*#ppt_h"/>
                                          </p:val>
                                        </p:tav>
                                        <p:tav tm="100000">
                                          <p:val>
                                            <p:strVal val="#ppt_h"/>
                                          </p:val>
                                        </p:tav>
                                      </p:tavLst>
                                    </p:anim>
                                    <p:anim calcmode="lin" valueType="num">
                                      <p:cBhvr>
                                        <p:cTn id="86" dur="100" fill="hold"/>
                                        <p:tgtEl>
                                          <p:spTgt spid="15"/>
                                        </p:tgtEl>
                                        <p:attrNameLst>
                                          <p:attrName>ppt_x</p:attrName>
                                        </p:attrNameLst>
                                      </p:cBhvr>
                                      <p:tavLst>
                                        <p:tav tm="0">
                                          <p:val>
                                            <p:fltVal val="0.5"/>
                                          </p:val>
                                        </p:tav>
                                        <p:tav tm="100000">
                                          <p:val>
                                            <p:strVal val="#ppt_x"/>
                                          </p:val>
                                        </p:tav>
                                      </p:tavLst>
                                    </p:anim>
                                    <p:anim calcmode="lin" valueType="num">
                                      <p:cBhvr>
                                        <p:cTn id="87" dur="1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88" fill="hold">
                            <p:stCondLst>
                              <p:cond delay="1200"/>
                            </p:stCondLst>
                            <p:childTnLst>
                              <p:par>
                                <p:cTn id="89" presetID="23" presetClass="entr" presetSubtype="36"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100" fill="hold"/>
                                        <p:tgtEl>
                                          <p:spTgt spid="16"/>
                                        </p:tgtEl>
                                        <p:attrNameLst>
                                          <p:attrName>ppt_w</p:attrName>
                                        </p:attrNameLst>
                                      </p:cBhvr>
                                      <p:tavLst>
                                        <p:tav tm="0">
                                          <p:val>
                                            <p:strVal val="(6*min(max(#ppt_w*#ppt_h,.3),1)-7.4)/-.7*#ppt_w"/>
                                          </p:val>
                                        </p:tav>
                                        <p:tav tm="100000">
                                          <p:val>
                                            <p:strVal val="#ppt_w"/>
                                          </p:val>
                                        </p:tav>
                                      </p:tavLst>
                                    </p:anim>
                                    <p:anim calcmode="lin" valueType="num">
                                      <p:cBhvr>
                                        <p:cTn id="92" dur="100" fill="hold"/>
                                        <p:tgtEl>
                                          <p:spTgt spid="16"/>
                                        </p:tgtEl>
                                        <p:attrNameLst>
                                          <p:attrName>ppt_h</p:attrName>
                                        </p:attrNameLst>
                                      </p:cBhvr>
                                      <p:tavLst>
                                        <p:tav tm="0">
                                          <p:val>
                                            <p:strVal val="(6*min(max(#ppt_w*#ppt_h,.3),1)-7.4)/-.7*#ppt_h"/>
                                          </p:val>
                                        </p:tav>
                                        <p:tav tm="100000">
                                          <p:val>
                                            <p:strVal val="#ppt_h"/>
                                          </p:val>
                                        </p:tav>
                                      </p:tavLst>
                                    </p:anim>
                                    <p:anim calcmode="lin" valueType="num">
                                      <p:cBhvr>
                                        <p:cTn id="93" dur="100" fill="hold"/>
                                        <p:tgtEl>
                                          <p:spTgt spid="16"/>
                                        </p:tgtEl>
                                        <p:attrNameLst>
                                          <p:attrName>ppt_x</p:attrName>
                                        </p:attrNameLst>
                                      </p:cBhvr>
                                      <p:tavLst>
                                        <p:tav tm="0">
                                          <p:val>
                                            <p:fltVal val="0.5"/>
                                          </p:val>
                                        </p:tav>
                                        <p:tav tm="100000">
                                          <p:val>
                                            <p:strVal val="#ppt_x"/>
                                          </p:val>
                                        </p:tav>
                                      </p:tavLst>
                                    </p:anim>
                                    <p:anim calcmode="lin" valueType="num">
                                      <p:cBhvr>
                                        <p:cTn id="94" dur="1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1300"/>
                            </p:stCondLst>
                            <p:childTnLst>
                              <p:par>
                                <p:cTn id="96" presetID="23" presetClass="entr" presetSubtype="36" fill="hold" grpId="0" nodeType="afterEffect">
                                  <p:stCondLst>
                                    <p:cond delay="0"/>
                                  </p:stCondLst>
                                  <p:childTnLst>
                                    <p:set>
                                      <p:cBhvr>
                                        <p:cTn id="97" dur="1" fill="hold">
                                          <p:stCondLst>
                                            <p:cond delay="0"/>
                                          </p:stCondLst>
                                        </p:cTn>
                                        <p:tgtEl>
                                          <p:spTgt spid="17"/>
                                        </p:tgtEl>
                                        <p:attrNameLst>
                                          <p:attrName>style.visibility</p:attrName>
                                        </p:attrNameLst>
                                      </p:cBhvr>
                                      <p:to>
                                        <p:strVal val="visible"/>
                                      </p:to>
                                    </p:set>
                                    <p:anim calcmode="lin" valueType="num">
                                      <p:cBhvr>
                                        <p:cTn id="98" dur="100" fill="hold"/>
                                        <p:tgtEl>
                                          <p:spTgt spid="17"/>
                                        </p:tgtEl>
                                        <p:attrNameLst>
                                          <p:attrName>ppt_w</p:attrName>
                                        </p:attrNameLst>
                                      </p:cBhvr>
                                      <p:tavLst>
                                        <p:tav tm="0">
                                          <p:val>
                                            <p:strVal val="(6*min(max(#ppt_w*#ppt_h,.3),1)-7.4)/-.7*#ppt_w"/>
                                          </p:val>
                                        </p:tav>
                                        <p:tav tm="100000">
                                          <p:val>
                                            <p:strVal val="#ppt_w"/>
                                          </p:val>
                                        </p:tav>
                                      </p:tavLst>
                                    </p:anim>
                                    <p:anim calcmode="lin" valueType="num">
                                      <p:cBhvr>
                                        <p:cTn id="99" dur="100" fill="hold"/>
                                        <p:tgtEl>
                                          <p:spTgt spid="17"/>
                                        </p:tgtEl>
                                        <p:attrNameLst>
                                          <p:attrName>ppt_h</p:attrName>
                                        </p:attrNameLst>
                                      </p:cBhvr>
                                      <p:tavLst>
                                        <p:tav tm="0">
                                          <p:val>
                                            <p:strVal val="(6*min(max(#ppt_w*#ppt_h,.3),1)-7.4)/-.7*#ppt_h"/>
                                          </p:val>
                                        </p:tav>
                                        <p:tav tm="100000">
                                          <p:val>
                                            <p:strVal val="#ppt_h"/>
                                          </p:val>
                                        </p:tav>
                                      </p:tavLst>
                                    </p:anim>
                                    <p:anim calcmode="lin" valueType="num">
                                      <p:cBhvr>
                                        <p:cTn id="100" dur="100" fill="hold"/>
                                        <p:tgtEl>
                                          <p:spTgt spid="17"/>
                                        </p:tgtEl>
                                        <p:attrNameLst>
                                          <p:attrName>ppt_x</p:attrName>
                                        </p:attrNameLst>
                                      </p:cBhvr>
                                      <p:tavLst>
                                        <p:tav tm="0">
                                          <p:val>
                                            <p:fltVal val="0.5"/>
                                          </p:val>
                                        </p:tav>
                                        <p:tav tm="100000">
                                          <p:val>
                                            <p:strVal val="#ppt_x"/>
                                          </p:val>
                                        </p:tav>
                                      </p:tavLst>
                                    </p:anim>
                                    <p:anim calcmode="lin" valueType="num">
                                      <p:cBhvr>
                                        <p:cTn id="101" dur="1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102" fill="hold">
                            <p:stCondLst>
                              <p:cond delay="1400"/>
                            </p:stCondLst>
                            <p:childTnLst>
                              <p:par>
                                <p:cTn id="103" presetID="23" presetClass="entr" presetSubtype="36" fill="hold" grpId="0" nodeType="afterEffect">
                                  <p:stCondLst>
                                    <p:cond delay="0"/>
                                  </p:stCondLst>
                                  <p:childTnLst>
                                    <p:set>
                                      <p:cBhvr>
                                        <p:cTn id="104" dur="1" fill="hold">
                                          <p:stCondLst>
                                            <p:cond delay="0"/>
                                          </p:stCondLst>
                                        </p:cTn>
                                        <p:tgtEl>
                                          <p:spTgt spid="18"/>
                                        </p:tgtEl>
                                        <p:attrNameLst>
                                          <p:attrName>style.visibility</p:attrName>
                                        </p:attrNameLst>
                                      </p:cBhvr>
                                      <p:to>
                                        <p:strVal val="visible"/>
                                      </p:to>
                                    </p:set>
                                    <p:anim calcmode="lin" valueType="num">
                                      <p:cBhvr>
                                        <p:cTn id="105" dur="100" fill="hold"/>
                                        <p:tgtEl>
                                          <p:spTgt spid="18"/>
                                        </p:tgtEl>
                                        <p:attrNameLst>
                                          <p:attrName>ppt_w</p:attrName>
                                        </p:attrNameLst>
                                      </p:cBhvr>
                                      <p:tavLst>
                                        <p:tav tm="0">
                                          <p:val>
                                            <p:strVal val="(6*min(max(#ppt_w*#ppt_h,.3),1)-7.4)/-.7*#ppt_w"/>
                                          </p:val>
                                        </p:tav>
                                        <p:tav tm="100000">
                                          <p:val>
                                            <p:strVal val="#ppt_w"/>
                                          </p:val>
                                        </p:tav>
                                      </p:tavLst>
                                    </p:anim>
                                    <p:anim calcmode="lin" valueType="num">
                                      <p:cBhvr>
                                        <p:cTn id="106" dur="100" fill="hold"/>
                                        <p:tgtEl>
                                          <p:spTgt spid="18"/>
                                        </p:tgtEl>
                                        <p:attrNameLst>
                                          <p:attrName>ppt_h</p:attrName>
                                        </p:attrNameLst>
                                      </p:cBhvr>
                                      <p:tavLst>
                                        <p:tav tm="0">
                                          <p:val>
                                            <p:strVal val="(6*min(max(#ppt_w*#ppt_h,.3),1)-7.4)/-.7*#ppt_h"/>
                                          </p:val>
                                        </p:tav>
                                        <p:tav tm="100000">
                                          <p:val>
                                            <p:strVal val="#ppt_h"/>
                                          </p:val>
                                        </p:tav>
                                      </p:tavLst>
                                    </p:anim>
                                    <p:anim calcmode="lin" valueType="num">
                                      <p:cBhvr>
                                        <p:cTn id="107" dur="100" fill="hold"/>
                                        <p:tgtEl>
                                          <p:spTgt spid="18"/>
                                        </p:tgtEl>
                                        <p:attrNameLst>
                                          <p:attrName>ppt_x</p:attrName>
                                        </p:attrNameLst>
                                      </p:cBhvr>
                                      <p:tavLst>
                                        <p:tav tm="0">
                                          <p:val>
                                            <p:fltVal val="0.5"/>
                                          </p:val>
                                        </p:tav>
                                        <p:tav tm="100000">
                                          <p:val>
                                            <p:strVal val="#ppt_x"/>
                                          </p:val>
                                        </p:tav>
                                      </p:tavLst>
                                    </p:anim>
                                    <p:anim calcmode="lin" valueType="num">
                                      <p:cBhvr>
                                        <p:cTn id="108" dur="1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109" fill="hold">
                            <p:stCondLst>
                              <p:cond delay="1500"/>
                            </p:stCondLst>
                            <p:childTnLst>
                              <p:par>
                                <p:cTn id="110" presetID="23" presetClass="entr" presetSubtype="36"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p:cTn id="112" dur="100" fill="hold"/>
                                        <p:tgtEl>
                                          <p:spTgt spid="21"/>
                                        </p:tgtEl>
                                        <p:attrNameLst>
                                          <p:attrName>ppt_w</p:attrName>
                                        </p:attrNameLst>
                                      </p:cBhvr>
                                      <p:tavLst>
                                        <p:tav tm="0">
                                          <p:val>
                                            <p:strVal val="(6*min(max(#ppt_w*#ppt_h,.3),1)-7.4)/-.7*#ppt_w"/>
                                          </p:val>
                                        </p:tav>
                                        <p:tav tm="100000">
                                          <p:val>
                                            <p:strVal val="#ppt_w"/>
                                          </p:val>
                                        </p:tav>
                                      </p:tavLst>
                                    </p:anim>
                                    <p:anim calcmode="lin" valueType="num">
                                      <p:cBhvr>
                                        <p:cTn id="113" dur="100" fill="hold"/>
                                        <p:tgtEl>
                                          <p:spTgt spid="21"/>
                                        </p:tgtEl>
                                        <p:attrNameLst>
                                          <p:attrName>ppt_h</p:attrName>
                                        </p:attrNameLst>
                                      </p:cBhvr>
                                      <p:tavLst>
                                        <p:tav tm="0">
                                          <p:val>
                                            <p:strVal val="(6*min(max(#ppt_w*#ppt_h,.3),1)-7.4)/-.7*#ppt_h"/>
                                          </p:val>
                                        </p:tav>
                                        <p:tav tm="100000">
                                          <p:val>
                                            <p:strVal val="#ppt_h"/>
                                          </p:val>
                                        </p:tav>
                                      </p:tavLst>
                                    </p:anim>
                                    <p:anim calcmode="lin" valueType="num">
                                      <p:cBhvr>
                                        <p:cTn id="114" dur="100" fill="hold"/>
                                        <p:tgtEl>
                                          <p:spTgt spid="21"/>
                                        </p:tgtEl>
                                        <p:attrNameLst>
                                          <p:attrName>ppt_x</p:attrName>
                                        </p:attrNameLst>
                                      </p:cBhvr>
                                      <p:tavLst>
                                        <p:tav tm="0">
                                          <p:val>
                                            <p:fltVal val="0.5"/>
                                          </p:val>
                                        </p:tav>
                                        <p:tav tm="100000">
                                          <p:val>
                                            <p:strVal val="#ppt_x"/>
                                          </p:val>
                                        </p:tav>
                                      </p:tavLst>
                                    </p:anim>
                                    <p:anim calcmode="lin" valueType="num">
                                      <p:cBhvr>
                                        <p:cTn id="115" dur="1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116" fill="hold">
                            <p:stCondLst>
                              <p:cond delay="1600"/>
                            </p:stCondLst>
                            <p:childTnLst>
                              <p:par>
                                <p:cTn id="117" presetID="23" presetClass="entr" presetSubtype="36" fill="hold" grpId="0" nodeType="afterEffect">
                                  <p:stCondLst>
                                    <p:cond delay="0"/>
                                  </p:stCondLst>
                                  <p:childTnLst>
                                    <p:set>
                                      <p:cBhvr>
                                        <p:cTn id="118" dur="1" fill="hold">
                                          <p:stCondLst>
                                            <p:cond delay="0"/>
                                          </p:stCondLst>
                                        </p:cTn>
                                        <p:tgtEl>
                                          <p:spTgt spid="22"/>
                                        </p:tgtEl>
                                        <p:attrNameLst>
                                          <p:attrName>style.visibility</p:attrName>
                                        </p:attrNameLst>
                                      </p:cBhvr>
                                      <p:to>
                                        <p:strVal val="visible"/>
                                      </p:to>
                                    </p:set>
                                    <p:anim calcmode="lin" valueType="num">
                                      <p:cBhvr>
                                        <p:cTn id="119" dur="100" fill="hold"/>
                                        <p:tgtEl>
                                          <p:spTgt spid="22"/>
                                        </p:tgtEl>
                                        <p:attrNameLst>
                                          <p:attrName>ppt_w</p:attrName>
                                        </p:attrNameLst>
                                      </p:cBhvr>
                                      <p:tavLst>
                                        <p:tav tm="0">
                                          <p:val>
                                            <p:strVal val="(6*min(max(#ppt_w*#ppt_h,.3),1)-7.4)/-.7*#ppt_w"/>
                                          </p:val>
                                        </p:tav>
                                        <p:tav tm="100000">
                                          <p:val>
                                            <p:strVal val="#ppt_w"/>
                                          </p:val>
                                        </p:tav>
                                      </p:tavLst>
                                    </p:anim>
                                    <p:anim calcmode="lin" valueType="num">
                                      <p:cBhvr>
                                        <p:cTn id="120" dur="100" fill="hold"/>
                                        <p:tgtEl>
                                          <p:spTgt spid="22"/>
                                        </p:tgtEl>
                                        <p:attrNameLst>
                                          <p:attrName>ppt_h</p:attrName>
                                        </p:attrNameLst>
                                      </p:cBhvr>
                                      <p:tavLst>
                                        <p:tav tm="0">
                                          <p:val>
                                            <p:strVal val="(6*min(max(#ppt_w*#ppt_h,.3),1)-7.4)/-.7*#ppt_h"/>
                                          </p:val>
                                        </p:tav>
                                        <p:tav tm="100000">
                                          <p:val>
                                            <p:strVal val="#ppt_h"/>
                                          </p:val>
                                        </p:tav>
                                      </p:tavLst>
                                    </p:anim>
                                    <p:anim calcmode="lin" valueType="num">
                                      <p:cBhvr>
                                        <p:cTn id="121" dur="100" fill="hold"/>
                                        <p:tgtEl>
                                          <p:spTgt spid="22"/>
                                        </p:tgtEl>
                                        <p:attrNameLst>
                                          <p:attrName>ppt_x</p:attrName>
                                        </p:attrNameLst>
                                      </p:cBhvr>
                                      <p:tavLst>
                                        <p:tav tm="0">
                                          <p:val>
                                            <p:fltVal val="0.5"/>
                                          </p:val>
                                        </p:tav>
                                        <p:tav tm="100000">
                                          <p:val>
                                            <p:strVal val="#ppt_x"/>
                                          </p:val>
                                        </p:tav>
                                      </p:tavLst>
                                    </p:anim>
                                    <p:anim calcmode="lin" valueType="num">
                                      <p:cBhvr>
                                        <p:cTn id="122" dur="1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23" fill="hold">
                            <p:stCondLst>
                              <p:cond delay="1700"/>
                            </p:stCondLst>
                            <p:childTnLst>
                              <p:par>
                                <p:cTn id="124" presetID="23" presetClass="entr" presetSubtype="36" fill="hold" grpId="0" nodeType="afterEffect">
                                  <p:stCondLst>
                                    <p:cond delay="0"/>
                                  </p:stCondLst>
                                  <p:childTnLst>
                                    <p:set>
                                      <p:cBhvr>
                                        <p:cTn id="125" dur="1" fill="hold">
                                          <p:stCondLst>
                                            <p:cond delay="0"/>
                                          </p:stCondLst>
                                        </p:cTn>
                                        <p:tgtEl>
                                          <p:spTgt spid="23"/>
                                        </p:tgtEl>
                                        <p:attrNameLst>
                                          <p:attrName>style.visibility</p:attrName>
                                        </p:attrNameLst>
                                      </p:cBhvr>
                                      <p:to>
                                        <p:strVal val="visible"/>
                                      </p:to>
                                    </p:set>
                                    <p:anim calcmode="lin" valueType="num">
                                      <p:cBhvr>
                                        <p:cTn id="126" dur="100" fill="hold"/>
                                        <p:tgtEl>
                                          <p:spTgt spid="23"/>
                                        </p:tgtEl>
                                        <p:attrNameLst>
                                          <p:attrName>ppt_w</p:attrName>
                                        </p:attrNameLst>
                                      </p:cBhvr>
                                      <p:tavLst>
                                        <p:tav tm="0">
                                          <p:val>
                                            <p:strVal val="(6*min(max(#ppt_w*#ppt_h,.3),1)-7.4)/-.7*#ppt_w"/>
                                          </p:val>
                                        </p:tav>
                                        <p:tav tm="100000">
                                          <p:val>
                                            <p:strVal val="#ppt_w"/>
                                          </p:val>
                                        </p:tav>
                                      </p:tavLst>
                                    </p:anim>
                                    <p:anim calcmode="lin" valueType="num">
                                      <p:cBhvr>
                                        <p:cTn id="127" dur="100" fill="hold"/>
                                        <p:tgtEl>
                                          <p:spTgt spid="23"/>
                                        </p:tgtEl>
                                        <p:attrNameLst>
                                          <p:attrName>ppt_h</p:attrName>
                                        </p:attrNameLst>
                                      </p:cBhvr>
                                      <p:tavLst>
                                        <p:tav tm="0">
                                          <p:val>
                                            <p:strVal val="(6*min(max(#ppt_w*#ppt_h,.3),1)-7.4)/-.7*#ppt_h"/>
                                          </p:val>
                                        </p:tav>
                                        <p:tav tm="100000">
                                          <p:val>
                                            <p:strVal val="#ppt_h"/>
                                          </p:val>
                                        </p:tav>
                                      </p:tavLst>
                                    </p:anim>
                                    <p:anim calcmode="lin" valueType="num">
                                      <p:cBhvr>
                                        <p:cTn id="128" dur="100" fill="hold"/>
                                        <p:tgtEl>
                                          <p:spTgt spid="23"/>
                                        </p:tgtEl>
                                        <p:attrNameLst>
                                          <p:attrName>ppt_x</p:attrName>
                                        </p:attrNameLst>
                                      </p:cBhvr>
                                      <p:tavLst>
                                        <p:tav tm="0">
                                          <p:val>
                                            <p:fltVal val="0.5"/>
                                          </p:val>
                                        </p:tav>
                                        <p:tav tm="100000">
                                          <p:val>
                                            <p:strVal val="#ppt_x"/>
                                          </p:val>
                                        </p:tav>
                                      </p:tavLst>
                                    </p:anim>
                                    <p:anim calcmode="lin" valueType="num">
                                      <p:cBhvr>
                                        <p:cTn id="129" dur="1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130" fill="hold">
                            <p:stCondLst>
                              <p:cond delay="1800"/>
                            </p:stCondLst>
                            <p:childTnLst>
                              <p:par>
                                <p:cTn id="131" presetID="23" presetClass="entr" presetSubtype="36"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p:cTn id="133" dur="100" fill="hold"/>
                                        <p:tgtEl>
                                          <p:spTgt spid="24"/>
                                        </p:tgtEl>
                                        <p:attrNameLst>
                                          <p:attrName>ppt_w</p:attrName>
                                        </p:attrNameLst>
                                      </p:cBhvr>
                                      <p:tavLst>
                                        <p:tav tm="0">
                                          <p:val>
                                            <p:strVal val="(6*min(max(#ppt_w*#ppt_h,.3),1)-7.4)/-.7*#ppt_w"/>
                                          </p:val>
                                        </p:tav>
                                        <p:tav tm="100000">
                                          <p:val>
                                            <p:strVal val="#ppt_w"/>
                                          </p:val>
                                        </p:tav>
                                      </p:tavLst>
                                    </p:anim>
                                    <p:anim calcmode="lin" valueType="num">
                                      <p:cBhvr>
                                        <p:cTn id="134" dur="100" fill="hold"/>
                                        <p:tgtEl>
                                          <p:spTgt spid="24"/>
                                        </p:tgtEl>
                                        <p:attrNameLst>
                                          <p:attrName>ppt_h</p:attrName>
                                        </p:attrNameLst>
                                      </p:cBhvr>
                                      <p:tavLst>
                                        <p:tav tm="0">
                                          <p:val>
                                            <p:strVal val="(6*min(max(#ppt_w*#ppt_h,.3),1)-7.4)/-.7*#ppt_h"/>
                                          </p:val>
                                        </p:tav>
                                        <p:tav tm="100000">
                                          <p:val>
                                            <p:strVal val="#ppt_h"/>
                                          </p:val>
                                        </p:tav>
                                      </p:tavLst>
                                    </p:anim>
                                    <p:anim calcmode="lin" valueType="num">
                                      <p:cBhvr>
                                        <p:cTn id="135" dur="100" fill="hold"/>
                                        <p:tgtEl>
                                          <p:spTgt spid="24"/>
                                        </p:tgtEl>
                                        <p:attrNameLst>
                                          <p:attrName>ppt_x</p:attrName>
                                        </p:attrNameLst>
                                      </p:cBhvr>
                                      <p:tavLst>
                                        <p:tav tm="0">
                                          <p:val>
                                            <p:fltVal val="0.5"/>
                                          </p:val>
                                        </p:tav>
                                        <p:tav tm="100000">
                                          <p:val>
                                            <p:strVal val="#ppt_x"/>
                                          </p:val>
                                        </p:tav>
                                      </p:tavLst>
                                    </p:anim>
                                    <p:anim calcmode="lin" valueType="num">
                                      <p:cBhvr>
                                        <p:cTn id="136" dur="1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137" fill="hold">
                            <p:stCondLst>
                              <p:cond delay="1900"/>
                            </p:stCondLst>
                            <p:childTnLst>
                              <p:par>
                                <p:cTn id="138" presetID="23" presetClass="entr" presetSubtype="36" fill="hold" grpId="0" nodeType="afterEffect">
                                  <p:stCondLst>
                                    <p:cond delay="0"/>
                                  </p:stCondLst>
                                  <p:childTnLst>
                                    <p:set>
                                      <p:cBhvr>
                                        <p:cTn id="139" dur="1" fill="hold">
                                          <p:stCondLst>
                                            <p:cond delay="0"/>
                                          </p:stCondLst>
                                        </p:cTn>
                                        <p:tgtEl>
                                          <p:spTgt spid="25"/>
                                        </p:tgtEl>
                                        <p:attrNameLst>
                                          <p:attrName>style.visibility</p:attrName>
                                        </p:attrNameLst>
                                      </p:cBhvr>
                                      <p:to>
                                        <p:strVal val="visible"/>
                                      </p:to>
                                    </p:set>
                                    <p:anim calcmode="lin" valueType="num">
                                      <p:cBhvr>
                                        <p:cTn id="140" dur="100" fill="hold"/>
                                        <p:tgtEl>
                                          <p:spTgt spid="25"/>
                                        </p:tgtEl>
                                        <p:attrNameLst>
                                          <p:attrName>ppt_w</p:attrName>
                                        </p:attrNameLst>
                                      </p:cBhvr>
                                      <p:tavLst>
                                        <p:tav tm="0">
                                          <p:val>
                                            <p:strVal val="(6*min(max(#ppt_w*#ppt_h,.3),1)-7.4)/-.7*#ppt_w"/>
                                          </p:val>
                                        </p:tav>
                                        <p:tav tm="100000">
                                          <p:val>
                                            <p:strVal val="#ppt_w"/>
                                          </p:val>
                                        </p:tav>
                                      </p:tavLst>
                                    </p:anim>
                                    <p:anim calcmode="lin" valueType="num">
                                      <p:cBhvr>
                                        <p:cTn id="141" dur="100" fill="hold"/>
                                        <p:tgtEl>
                                          <p:spTgt spid="25"/>
                                        </p:tgtEl>
                                        <p:attrNameLst>
                                          <p:attrName>ppt_h</p:attrName>
                                        </p:attrNameLst>
                                      </p:cBhvr>
                                      <p:tavLst>
                                        <p:tav tm="0">
                                          <p:val>
                                            <p:strVal val="(6*min(max(#ppt_w*#ppt_h,.3),1)-7.4)/-.7*#ppt_h"/>
                                          </p:val>
                                        </p:tav>
                                        <p:tav tm="100000">
                                          <p:val>
                                            <p:strVal val="#ppt_h"/>
                                          </p:val>
                                        </p:tav>
                                      </p:tavLst>
                                    </p:anim>
                                    <p:anim calcmode="lin" valueType="num">
                                      <p:cBhvr>
                                        <p:cTn id="142" dur="100" fill="hold"/>
                                        <p:tgtEl>
                                          <p:spTgt spid="25"/>
                                        </p:tgtEl>
                                        <p:attrNameLst>
                                          <p:attrName>ppt_x</p:attrName>
                                        </p:attrNameLst>
                                      </p:cBhvr>
                                      <p:tavLst>
                                        <p:tav tm="0">
                                          <p:val>
                                            <p:fltVal val="0.5"/>
                                          </p:val>
                                        </p:tav>
                                        <p:tav tm="100000">
                                          <p:val>
                                            <p:strVal val="#ppt_x"/>
                                          </p:val>
                                        </p:tav>
                                      </p:tavLst>
                                    </p:anim>
                                    <p:anim calcmode="lin" valueType="num">
                                      <p:cBhvr>
                                        <p:cTn id="143" dur="100" fill="hold"/>
                                        <p:tgtEl>
                                          <p:spTgt spid="2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1" grpId="0" animBg="1"/>
      <p:bldP spid="22" grpId="0" animBg="1"/>
      <p:bldP spid="23" grpId="0" animBg="1"/>
      <p:bldP spid="24" grpId="0" animBg="1"/>
      <p:bldP spid="2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Picture 1"/>
          <p:cNvPicPr>
            <a:picLocks noChangeAspect="1" noChangeArrowheads="1"/>
          </p:cNvPicPr>
          <p:nvPr/>
        </p:nvPicPr>
        <p:blipFill>
          <a:blip r:embed="rId2" cstate="print"/>
          <a:srcRect/>
          <a:stretch>
            <a:fillRect/>
          </a:stretch>
        </p:blipFill>
        <p:spPr bwMode="auto">
          <a:xfrm>
            <a:off x="472902" y="1784479"/>
            <a:ext cx="1765767" cy="353853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2301730" y="1784478"/>
            <a:ext cx="1799056" cy="3526774"/>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4123299" y="1784478"/>
            <a:ext cx="1770518" cy="3526774"/>
          </a:xfrm>
          <a:prstGeom prst="rect">
            <a:avLst/>
          </a:prstGeom>
          <a:noFill/>
          <a:ln w="9525">
            <a:noFill/>
            <a:miter lim="800000"/>
            <a:headEnd/>
            <a:tailEnd/>
          </a:ln>
        </p:spPr>
      </p:pic>
      <p:sp>
        <p:nvSpPr>
          <p:cNvPr id="7" name="内容占位符 2"/>
          <p:cNvSpPr>
            <a:spLocks noGrp="1"/>
          </p:cNvSpPr>
          <p:nvPr>
            <p:ph idx="1"/>
          </p:nvPr>
        </p:nvSpPr>
        <p:spPr>
          <a:xfrm>
            <a:off x="6148577" y="2122787"/>
            <a:ext cx="2207210" cy="3186311"/>
          </a:xfrm>
        </p:spPr>
        <p:txBody>
          <a:bodyPr/>
          <a:lstStyle/>
          <a:p>
            <a:r>
              <a:rPr lang="en-US" altLang="zh-CN" smtClean="0"/>
              <a:t>WAP</a:t>
            </a:r>
            <a:r>
              <a:rPr lang="zh-CN" altLang="en-US" smtClean="0"/>
              <a:t>网站</a:t>
            </a:r>
            <a:endParaRPr lang="en-US" altLang="zh-CN" smtClean="0"/>
          </a:p>
          <a:p>
            <a:r>
              <a:rPr lang="zh-CN" altLang="en-US" smtClean="0"/>
              <a:t>手机</a:t>
            </a:r>
            <a:r>
              <a:rPr lang="en-US" altLang="zh-CN" smtClean="0"/>
              <a:t>OPAC</a:t>
            </a:r>
          </a:p>
          <a:p>
            <a:r>
              <a:rPr lang="zh-CN" altLang="en-US" smtClean="0"/>
              <a:t>短信服务</a:t>
            </a:r>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p:cNvSpPr>
          <p:nvPr>
            <p:ph type="title"/>
          </p:nvPr>
        </p:nvSpPr>
        <p:spPr/>
        <p:txBody>
          <a:bodyPr/>
          <a:lstStyle/>
          <a:p>
            <a:r>
              <a:rPr lang="zh-CN" altLang="en-US" smtClean="0"/>
              <a:t>用户评价</a:t>
            </a:r>
            <a:endParaRPr lang="zh-CN" altLang="en-US"/>
          </a:p>
        </p:txBody>
      </p:sp>
      <p:sp>
        <p:nvSpPr>
          <p:cNvPr id="271363" name="Rectangle 3"/>
          <p:cNvSpPr>
            <a:spLocks noGrp="1"/>
          </p:cNvSpPr>
          <p:nvPr>
            <p:ph type="body" idx="1"/>
          </p:nvPr>
        </p:nvSpPr>
        <p:spPr>
          <a:xfrm>
            <a:off x="457200" y="1268413"/>
            <a:ext cx="8218488" cy="4824412"/>
          </a:xfrm>
        </p:spPr>
        <p:txBody>
          <a:bodyPr/>
          <a:lstStyle/>
          <a:p>
            <a:r>
              <a:rPr lang="zh-CN" altLang="en-US" sz="2200" b="1" smtClean="0"/>
              <a:t>东莞图书馆：</a:t>
            </a:r>
            <a:r>
              <a:rPr lang="zh-CN" altLang="en-US" sz="2200" smtClean="0"/>
              <a:t>集群化管理，图书可通借通还；对一个区域的图书馆来说可以节省成本及维护量；功能完善。</a:t>
            </a:r>
            <a:endParaRPr lang="en-US" altLang="zh-CN" sz="2200" smtClean="0"/>
          </a:p>
          <a:p>
            <a:r>
              <a:rPr lang="zh-CN" altLang="en-US" sz="2200" b="1" smtClean="0"/>
              <a:t>广东省立中山图书馆：</a:t>
            </a:r>
            <a:r>
              <a:rPr lang="zh-CN" altLang="en-US" sz="2200" smtClean="0"/>
              <a:t>操作简单，方便。售后服务响应及时，对运行中问题处理的速度快。</a:t>
            </a:r>
            <a:endParaRPr lang="en-US" altLang="zh-CN" sz="2200" smtClean="0"/>
          </a:p>
          <a:p>
            <a:r>
              <a:rPr lang="zh-CN" altLang="en-US" sz="2200" b="1" smtClean="0"/>
              <a:t>杭州市图书馆：</a:t>
            </a:r>
            <a:r>
              <a:rPr lang="zh-CN" altLang="en-US" sz="2200" smtClean="0"/>
              <a:t>部署方便，系统稳定，服务响应及时。</a:t>
            </a:r>
            <a:endParaRPr lang="en-US" altLang="zh-CN" sz="2200" smtClean="0"/>
          </a:p>
          <a:p>
            <a:r>
              <a:rPr lang="zh-CN" altLang="en-US" sz="2200" b="1" smtClean="0"/>
              <a:t>青岛市图书馆：</a:t>
            </a:r>
            <a:r>
              <a:rPr lang="zh-CN" altLang="en-US" sz="2200" smtClean="0"/>
              <a:t>无客户端维护工作、数据库（至今）基本不需要维护，推广、维护方便。</a:t>
            </a:r>
            <a:endParaRPr lang="en-US" altLang="zh-CN" sz="2200" smtClean="0"/>
          </a:p>
          <a:p>
            <a:r>
              <a:rPr lang="zh-CN" altLang="en-US" sz="2200" b="1" smtClean="0"/>
              <a:t>武汉理工大学图书馆：</a:t>
            </a:r>
            <a:r>
              <a:rPr lang="en-US" sz="2200" smtClean="0"/>
              <a:t>Interlib</a:t>
            </a:r>
            <a:r>
              <a:rPr lang="zh-CN" altLang="en-US" sz="2200" smtClean="0"/>
              <a:t>的总分馆模式是个很好的构想，能够把各个分馆统一整合起来，最大限度的把资源利用起来。</a:t>
            </a:r>
            <a:endParaRPr lang="en-US" altLang="zh-CN" sz="2200" smtClean="0"/>
          </a:p>
          <a:p>
            <a:r>
              <a:rPr lang="zh-CN" altLang="en-US" sz="2200" b="1" smtClean="0"/>
              <a:t>上海海事大学图书馆：</a:t>
            </a:r>
            <a:r>
              <a:rPr lang="zh-CN" altLang="en-US" sz="2200" smtClean="0"/>
              <a:t>管理方便，适合多地开馆，功能全、系统稳定。</a:t>
            </a:r>
          </a:p>
          <a:p>
            <a:pPr>
              <a:buFont typeface="Wingdings" pitchFamily="2" charset="2"/>
              <a:buNone/>
            </a:pPr>
            <a:endParaRPr lang="en-US" altLang="zh-CN" sz="22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904" name="Picture 10" descr="soft7"/>
          <p:cNvPicPr>
            <a:picLocks noChangeAspect="1" noChangeArrowheads="1"/>
          </p:cNvPicPr>
          <p:nvPr/>
        </p:nvPicPr>
        <p:blipFill>
          <a:blip r:embed="rId3" cstate="print"/>
          <a:srcRect/>
          <a:stretch>
            <a:fillRect/>
          </a:stretch>
        </p:blipFill>
        <p:spPr bwMode="auto">
          <a:xfrm>
            <a:off x="2281241" y="5300663"/>
            <a:ext cx="1408112" cy="1628775"/>
          </a:xfrm>
          <a:prstGeom prst="rect">
            <a:avLst/>
          </a:prstGeom>
          <a:noFill/>
          <a:ln w="9525">
            <a:noFill/>
            <a:miter lim="800000"/>
            <a:headEnd/>
            <a:tailEnd/>
          </a:ln>
        </p:spPr>
      </p:pic>
      <p:grpSp>
        <p:nvGrpSpPr>
          <p:cNvPr id="377905" name="Group 49"/>
          <p:cNvGrpSpPr>
            <a:grpSpLocks/>
          </p:cNvGrpSpPr>
          <p:nvPr/>
        </p:nvGrpSpPr>
        <p:grpSpPr bwMode="auto">
          <a:xfrm>
            <a:off x="608019" y="5086427"/>
            <a:ext cx="7851775" cy="71437"/>
            <a:chOff x="385" y="1661"/>
            <a:chExt cx="4946" cy="45"/>
          </a:xfrm>
        </p:grpSpPr>
        <p:sp>
          <p:nvSpPr>
            <p:cNvPr id="377906" name="Rectangle 50"/>
            <p:cNvSpPr>
              <a:spLocks noChangeArrowheads="1"/>
            </p:cNvSpPr>
            <p:nvPr/>
          </p:nvSpPr>
          <p:spPr bwMode="auto">
            <a:xfrm>
              <a:off x="385" y="1661"/>
              <a:ext cx="136" cy="45"/>
            </a:xfrm>
            <a:prstGeom prst="rect">
              <a:avLst/>
            </a:prstGeom>
            <a:solidFill>
              <a:srgbClr val="FF9900"/>
            </a:solidFill>
            <a:ln w="9525">
              <a:noFill/>
              <a:miter lim="800000"/>
              <a:headEnd/>
              <a:tailEnd/>
            </a:ln>
            <a:effectLst/>
          </p:spPr>
          <p:txBody>
            <a:bodyPr wrap="none" anchor="ctr"/>
            <a:lstStyle/>
            <a:p>
              <a:endParaRPr lang="zh-CN" altLang="en-US"/>
            </a:p>
          </p:txBody>
        </p:sp>
        <p:sp>
          <p:nvSpPr>
            <p:cNvPr id="377907" name="Line 51"/>
            <p:cNvSpPr>
              <a:spLocks noChangeShapeType="1"/>
            </p:cNvSpPr>
            <p:nvPr/>
          </p:nvSpPr>
          <p:spPr bwMode="auto">
            <a:xfrm>
              <a:off x="387" y="1663"/>
              <a:ext cx="4944" cy="0"/>
            </a:xfrm>
            <a:prstGeom prst="line">
              <a:avLst/>
            </a:prstGeom>
            <a:noFill/>
            <a:ln w="9525">
              <a:solidFill>
                <a:srgbClr val="808080"/>
              </a:solidFill>
              <a:round/>
              <a:headEnd/>
              <a:tailEnd/>
            </a:ln>
            <a:effectLst/>
          </p:spPr>
          <p:txBody>
            <a:bodyPr/>
            <a:lstStyle/>
            <a:p>
              <a:endParaRPr lang="zh-CN" altLang="en-US"/>
            </a:p>
          </p:txBody>
        </p:sp>
      </p:grpSp>
      <p:sp>
        <p:nvSpPr>
          <p:cNvPr id="377908" name="Rectangle 52"/>
          <p:cNvSpPr>
            <a:spLocks noGrp="1" noChangeArrowheads="1"/>
          </p:cNvSpPr>
          <p:nvPr>
            <p:ph type="body" idx="1"/>
          </p:nvPr>
        </p:nvSpPr>
        <p:spPr>
          <a:xfrm>
            <a:off x="827088" y="908847"/>
            <a:ext cx="2228850" cy="4824413"/>
          </a:xfrm>
          <a:noFill/>
          <a:ln/>
        </p:spPr>
        <p:txBody>
          <a:bodyPr/>
          <a:lstStyle/>
          <a:p>
            <a:pPr>
              <a:lnSpc>
                <a:spcPct val="120000"/>
              </a:lnSpc>
              <a:spcBef>
                <a:spcPct val="0"/>
              </a:spcBef>
              <a:buFontTx/>
              <a:buNone/>
            </a:pPr>
            <a:r>
              <a:rPr lang="en-US" altLang="zh-CN">
                <a:solidFill>
                  <a:srgbClr val="FFFFFF"/>
                </a:solidFill>
                <a:latin typeface="微软雅黑" pitchFamily="34" charset="-122"/>
                <a:cs typeface="Arial" charset="0"/>
              </a:rPr>
              <a:t>1  </a:t>
            </a:r>
            <a:r>
              <a:rPr lang="zh-CN" altLang="en-US">
                <a:solidFill>
                  <a:srgbClr val="FFFFFF"/>
                </a:solidFill>
                <a:latin typeface="微软雅黑" pitchFamily="34" charset="-122"/>
                <a:cs typeface="Arial" charset="0"/>
              </a:rPr>
              <a:t>公司简介</a:t>
            </a:r>
          </a:p>
          <a:p>
            <a:pPr>
              <a:lnSpc>
                <a:spcPct val="120000"/>
              </a:lnSpc>
              <a:spcBef>
                <a:spcPct val="0"/>
              </a:spcBef>
              <a:buFontTx/>
              <a:buNone/>
            </a:pPr>
            <a:r>
              <a:rPr lang="en-US" altLang="zh-CN">
                <a:solidFill>
                  <a:srgbClr val="FFFFFF"/>
                </a:solidFill>
                <a:latin typeface="微软雅黑" pitchFamily="34" charset="-122"/>
                <a:cs typeface="Arial" charset="0"/>
              </a:rPr>
              <a:t>2  </a:t>
            </a:r>
            <a:r>
              <a:rPr lang="zh-CN" altLang="en-US">
                <a:solidFill>
                  <a:srgbClr val="FFFFFF"/>
                </a:solidFill>
                <a:latin typeface="微软雅黑" pitchFamily="34" charset="-122"/>
                <a:cs typeface="Arial" charset="0"/>
              </a:rPr>
              <a:t>服务体系</a:t>
            </a:r>
          </a:p>
          <a:p>
            <a:pPr>
              <a:lnSpc>
                <a:spcPct val="120000"/>
              </a:lnSpc>
              <a:spcBef>
                <a:spcPct val="0"/>
              </a:spcBef>
              <a:buFontTx/>
              <a:buNone/>
            </a:pPr>
            <a:r>
              <a:rPr lang="en-US" altLang="zh-CN">
                <a:solidFill>
                  <a:srgbClr val="FFFFFF"/>
                </a:solidFill>
                <a:latin typeface="微软雅黑" pitchFamily="34" charset="-122"/>
                <a:cs typeface="Arial" charset="0"/>
              </a:rPr>
              <a:t>3  LMS</a:t>
            </a:r>
            <a:r>
              <a:rPr lang="zh-CN" altLang="en-US">
                <a:solidFill>
                  <a:srgbClr val="FFFFFF"/>
                </a:solidFill>
                <a:latin typeface="微软雅黑" pitchFamily="34" charset="-122"/>
                <a:cs typeface="Arial" charset="0"/>
              </a:rPr>
              <a:t>调查</a:t>
            </a:r>
          </a:p>
          <a:p>
            <a:pPr>
              <a:lnSpc>
                <a:spcPct val="120000"/>
              </a:lnSpc>
              <a:spcBef>
                <a:spcPct val="0"/>
              </a:spcBef>
              <a:buFontTx/>
              <a:buNone/>
            </a:pPr>
            <a:r>
              <a:rPr lang="en-US" altLang="zh-CN">
                <a:solidFill>
                  <a:srgbClr val="FFFFFF"/>
                </a:solidFill>
                <a:latin typeface="微软雅黑" pitchFamily="34" charset="-122"/>
                <a:cs typeface="Arial" charset="0"/>
              </a:rPr>
              <a:t>4  </a:t>
            </a:r>
            <a:r>
              <a:rPr lang="zh-CN" altLang="en-US">
                <a:solidFill>
                  <a:srgbClr val="FFFFFF"/>
                </a:solidFill>
                <a:latin typeface="微软雅黑" pitchFamily="34" charset="-122"/>
                <a:cs typeface="Arial" charset="0"/>
              </a:rPr>
              <a:t>产品研发</a:t>
            </a:r>
          </a:p>
          <a:p>
            <a:pPr>
              <a:lnSpc>
                <a:spcPct val="120000"/>
              </a:lnSpc>
              <a:spcBef>
                <a:spcPct val="0"/>
              </a:spcBef>
              <a:buFontTx/>
              <a:buNone/>
            </a:pPr>
            <a:r>
              <a:rPr lang="en-US" altLang="zh-CN">
                <a:solidFill>
                  <a:srgbClr val="FFFFFF"/>
                </a:solidFill>
                <a:latin typeface="微软雅黑" pitchFamily="34" charset="-122"/>
                <a:cs typeface="Arial" charset="0"/>
              </a:rPr>
              <a:t>5  </a:t>
            </a:r>
            <a:r>
              <a:rPr lang="zh-CN" altLang="en-US">
                <a:solidFill>
                  <a:srgbClr val="FFFFFF"/>
                </a:solidFill>
                <a:latin typeface="微软雅黑" pitchFamily="34" charset="-122"/>
                <a:cs typeface="Arial" charset="0"/>
              </a:rPr>
              <a:t>技术架构</a:t>
            </a:r>
          </a:p>
          <a:p>
            <a:pPr>
              <a:lnSpc>
                <a:spcPct val="120000"/>
              </a:lnSpc>
              <a:spcBef>
                <a:spcPct val="0"/>
              </a:spcBef>
              <a:buFontTx/>
              <a:buNone/>
            </a:pPr>
            <a:r>
              <a:rPr lang="en-US" altLang="zh-CN">
                <a:solidFill>
                  <a:srgbClr val="FFFFFF"/>
                </a:solidFill>
                <a:latin typeface="微软雅黑" pitchFamily="34" charset="-122"/>
                <a:cs typeface="Arial" charset="0"/>
              </a:rPr>
              <a:t>6  </a:t>
            </a:r>
            <a:r>
              <a:rPr lang="zh-CN" altLang="en-US">
                <a:solidFill>
                  <a:srgbClr val="FFFFFF"/>
                </a:solidFill>
                <a:latin typeface="微软雅黑" pitchFamily="34" charset="-122"/>
                <a:cs typeface="Arial" charset="0"/>
              </a:rPr>
              <a:t>技术优势</a:t>
            </a:r>
          </a:p>
          <a:p>
            <a:pPr>
              <a:lnSpc>
                <a:spcPct val="120000"/>
              </a:lnSpc>
              <a:spcBef>
                <a:spcPct val="0"/>
              </a:spcBef>
              <a:buFontTx/>
              <a:buNone/>
            </a:pPr>
            <a:r>
              <a:rPr lang="en-US" altLang="zh-CN">
                <a:solidFill>
                  <a:srgbClr val="FFFFFF"/>
                </a:solidFill>
                <a:latin typeface="微软雅黑" pitchFamily="34" charset="-122"/>
                <a:cs typeface="Arial" charset="0"/>
              </a:rPr>
              <a:t>7  </a:t>
            </a:r>
            <a:r>
              <a:rPr lang="zh-CN" altLang="en-US" smtClean="0">
                <a:solidFill>
                  <a:srgbClr val="FFFFFF"/>
                </a:solidFill>
                <a:latin typeface="微软雅黑" pitchFamily="34" charset="-122"/>
                <a:cs typeface="Arial" charset="0"/>
              </a:rPr>
              <a:t>特色功能</a:t>
            </a:r>
            <a:endParaRPr lang="zh-CN" altLang="en-US">
              <a:solidFill>
                <a:srgbClr val="FFFFFF"/>
              </a:solidFill>
              <a:latin typeface="微软雅黑" pitchFamily="34" charset="-122"/>
              <a:cs typeface="Arial" charset="0"/>
            </a:endParaRPr>
          </a:p>
        </p:txBody>
      </p:sp>
      <p:sp>
        <p:nvSpPr>
          <p:cNvPr id="377909" name="Rectangle 53"/>
          <p:cNvSpPr>
            <a:spLocks noChangeArrowheads="1"/>
          </p:cNvSpPr>
          <p:nvPr/>
        </p:nvSpPr>
        <p:spPr bwMode="auto">
          <a:xfrm>
            <a:off x="608019" y="4581602"/>
            <a:ext cx="2447925" cy="504825"/>
          </a:xfrm>
          <a:prstGeom prst="rect">
            <a:avLst/>
          </a:prstGeom>
          <a:gradFill rotWithShape="1">
            <a:gsLst>
              <a:gs pos="0">
                <a:srgbClr val="FFFFFF">
                  <a:alpha val="0"/>
                </a:srgbClr>
              </a:gs>
              <a:gs pos="100000">
                <a:srgbClr val="808080">
                  <a:alpha val="70000"/>
                </a:srgbClr>
              </a:gs>
            </a:gsLst>
            <a:lin ang="0" scaled="1"/>
          </a:gradFill>
          <a:ln w="9525">
            <a:noFill/>
            <a:miter lim="800000"/>
            <a:headEnd/>
            <a:tailEnd/>
          </a:ln>
          <a:effectLst/>
        </p:spPr>
        <p:txBody>
          <a:bodyPr wrap="none" lIns="91386" tIns="45692" rIns="91386" bIns="45692" anchor="ctr"/>
          <a:lstStyle/>
          <a:p>
            <a:endParaRPr lang="zh-CN" altLang="en-US"/>
          </a:p>
        </p:txBody>
      </p:sp>
      <p:sp>
        <p:nvSpPr>
          <p:cNvPr id="377910" name="Rectangle 54"/>
          <p:cNvSpPr>
            <a:spLocks noChangeArrowheads="1"/>
          </p:cNvSpPr>
          <p:nvPr/>
        </p:nvSpPr>
        <p:spPr bwMode="auto">
          <a:xfrm>
            <a:off x="825500" y="4508577"/>
            <a:ext cx="2230438" cy="433387"/>
          </a:xfrm>
          <a:prstGeom prst="rect">
            <a:avLst/>
          </a:prstGeom>
          <a:noFill/>
          <a:ln w="9525">
            <a:noFill/>
            <a:miter lim="800000"/>
            <a:headEnd/>
            <a:tailEnd/>
          </a:ln>
          <a:effectLst/>
        </p:spPr>
        <p:txBody>
          <a:bodyPr lIns="91386" tIns="45692" rIns="91386" bIns="45692"/>
          <a:lstStyle/>
          <a:p>
            <a:pPr marL="342694" indent="-342694">
              <a:lnSpc>
                <a:spcPct val="120000"/>
              </a:lnSpc>
            </a:pPr>
            <a:r>
              <a:rPr lang="en-US" altLang="zh-CN" sz="2800" b="0" smtClean="0">
                <a:solidFill>
                  <a:srgbClr val="FFFFFF"/>
                </a:solidFill>
                <a:latin typeface="微软雅黑" pitchFamily="34" charset="-122"/>
                <a:ea typeface="微软雅黑" pitchFamily="34" charset="-122"/>
                <a:cs typeface="Arial" charset="0"/>
              </a:rPr>
              <a:t>8  </a:t>
            </a:r>
            <a:r>
              <a:rPr lang="zh-CN" altLang="en-US" sz="2800" b="0" smtClean="0">
                <a:solidFill>
                  <a:srgbClr val="FFFFFF"/>
                </a:solidFill>
                <a:latin typeface="微软雅黑" pitchFamily="34" charset="-122"/>
                <a:ea typeface="微软雅黑" pitchFamily="34" charset="-122"/>
                <a:cs typeface="Arial" charset="0"/>
              </a:rPr>
              <a:t>开放性</a:t>
            </a:r>
            <a:endParaRPr lang="en-US" altLang="zh-CN" sz="2800" b="0">
              <a:solidFill>
                <a:srgbClr val="FFFFFF"/>
              </a:solidFill>
              <a:latin typeface="微软雅黑" pitchFamily="34" charset="-122"/>
              <a:ea typeface="微软雅黑" pitchFamily="34" charset="-122"/>
              <a:cs typeface="Arial" charset="0"/>
            </a:endParaRPr>
          </a:p>
        </p:txBody>
      </p:sp>
      <p:pic>
        <p:nvPicPr>
          <p:cNvPr id="377911" name="Picture 3" descr="C:\Documents and Settings\Administrator\桌面\新建文件夹\未标题-1.jpg"/>
          <p:cNvPicPr>
            <a:picLocks noChangeAspect="1" noChangeArrowheads="1"/>
          </p:cNvPicPr>
          <p:nvPr/>
        </p:nvPicPr>
        <p:blipFill>
          <a:blip r:embed="rId4" cstate="print">
            <a:clrChange>
              <a:clrFrom>
                <a:srgbClr val="EBEBEB"/>
              </a:clrFrom>
              <a:clrTo>
                <a:srgbClr val="EBEBEB">
                  <a:alpha val="0"/>
                </a:srgbClr>
              </a:clrTo>
            </a:clrChange>
          </a:blip>
          <a:srcRect l="49010" t="5438" r="2010" b="7516"/>
          <a:stretch>
            <a:fillRect/>
          </a:stretch>
        </p:blipFill>
        <p:spPr bwMode="auto">
          <a:xfrm>
            <a:off x="6570663" y="405383"/>
            <a:ext cx="2322512" cy="3095625"/>
          </a:xfrm>
          <a:prstGeom prst="rect">
            <a:avLst/>
          </a:prstGeom>
          <a:noFill/>
          <a:ln w="9525">
            <a:noFill/>
            <a:miter lim="800000"/>
            <a:headEnd/>
            <a:tailEnd/>
          </a:ln>
        </p:spPr>
      </p:pic>
      <p:grpSp>
        <p:nvGrpSpPr>
          <p:cNvPr id="377912" name="Group 56"/>
          <p:cNvGrpSpPr>
            <a:grpSpLocks/>
          </p:cNvGrpSpPr>
          <p:nvPr/>
        </p:nvGrpSpPr>
        <p:grpSpPr bwMode="auto">
          <a:xfrm>
            <a:off x="4284666" y="2493166"/>
            <a:ext cx="2232025" cy="2089150"/>
            <a:chOff x="2336" y="482"/>
            <a:chExt cx="1406" cy="1316"/>
          </a:xfrm>
        </p:grpSpPr>
        <p:sp>
          <p:nvSpPr>
            <p:cNvPr id="377913" name="Rectangle 57"/>
            <p:cNvSpPr>
              <a:spLocks noChangeArrowheads="1"/>
            </p:cNvSpPr>
            <p:nvPr/>
          </p:nvSpPr>
          <p:spPr bwMode="auto">
            <a:xfrm>
              <a:off x="2336" y="1208"/>
              <a:ext cx="1315" cy="181"/>
            </a:xfrm>
            <a:prstGeom prst="rect">
              <a:avLst/>
            </a:prstGeom>
            <a:noFill/>
            <a:ln w="9525">
              <a:noFill/>
              <a:miter lim="800000"/>
              <a:headEnd/>
              <a:tailEnd/>
            </a:ln>
            <a:effectLst/>
          </p:spPr>
          <p:txBody>
            <a:bodyPr wrap="none" anchor="ctr"/>
            <a:lstStyle/>
            <a:p>
              <a:pPr eaLnBrk="0" hangingPunct="0">
                <a:buFont typeface="Wingdings" pitchFamily="2" charset="2"/>
                <a:buNone/>
              </a:pPr>
              <a:r>
                <a:rPr lang="zh-CN" altLang="pt-BR" sz="2400" b="0">
                  <a:solidFill>
                    <a:srgbClr val="000000"/>
                  </a:solidFill>
                  <a:latin typeface="微软雅黑" pitchFamily="34" charset="-122"/>
                  <a:ea typeface="微软雅黑" pitchFamily="34" charset="-122"/>
                  <a:cs typeface="Arial" charset="0"/>
                </a:rPr>
                <a:t>支持的标准</a:t>
              </a:r>
              <a:endParaRPr lang="zh-CN" altLang="en-US" sz="2400" b="0">
                <a:solidFill>
                  <a:srgbClr val="000000"/>
                </a:solidFill>
                <a:latin typeface="微软雅黑" pitchFamily="34" charset="-122"/>
                <a:ea typeface="微软雅黑" pitchFamily="34" charset="-122"/>
                <a:cs typeface="Arial" charset="0"/>
              </a:endParaRPr>
            </a:p>
          </p:txBody>
        </p:sp>
        <p:sp>
          <p:nvSpPr>
            <p:cNvPr id="377914" name="Rectangle 58"/>
            <p:cNvSpPr>
              <a:spLocks noChangeArrowheads="1"/>
            </p:cNvSpPr>
            <p:nvPr/>
          </p:nvSpPr>
          <p:spPr bwMode="auto">
            <a:xfrm>
              <a:off x="3606" y="1390"/>
              <a:ext cx="136" cy="45"/>
            </a:xfrm>
            <a:prstGeom prst="rect">
              <a:avLst/>
            </a:prstGeom>
            <a:solidFill>
              <a:srgbClr val="FF9900"/>
            </a:solidFill>
            <a:ln w="9525">
              <a:noFill/>
              <a:miter lim="800000"/>
              <a:headEnd/>
              <a:tailEnd/>
            </a:ln>
            <a:effectLst/>
          </p:spPr>
          <p:txBody>
            <a:bodyPr wrap="none" anchor="ctr"/>
            <a:lstStyle/>
            <a:p>
              <a:endParaRPr lang="zh-CN" altLang="en-US"/>
            </a:p>
          </p:txBody>
        </p:sp>
        <p:sp>
          <p:nvSpPr>
            <p:cNvPr id="377915" name="Line 59"/>
            <p:cNvSpPr>
              <a:spLocks noChangeShapeType="1"/>
            </p:cNvSpPr>
            <p:nvPr/>
          </p:nvSpPr>
          <p:spPr bwMode="auto">
            <a:xfrm>
              <a:off x="2381" y="1435"/>
              <a:ext cx="1361" cy="0"/>
            </a:xfrm>
            <a:prstGeom prst="line">
              <a:avLst/>
            </a:prstGeom>
            <a:noFill/>
            <a:ln w="9525">
              <a:solidFill>
                <a:srgbClr val="808080"/>
              </a:solidFill>
              <a:round/>
              <a:headEnd/>
              <a:tailEnd/>
            </a:ln>
            <a:effectLst/>
          </p:spPr>
          <p:txBody>
            <a:bodyPr/>
            <a:lstStyle/>
            <a:p>
              <a:endParaRPr lang="zh-CN" altLang="en-US"/>
            </a:p>
          </p:txBody>
        </p:sp>
        <p:sp>
          <p:nvSpPr>
            <p:cNvPr id="377916" name="Rectangle 60"/>
            <p:cNvSpPr>
              <a:spLocks noChangeArrowheads="1"/>
            </p:cNvSpPr>
            <p:nvPr/>
          </p:nvSpPr>
          <p:spPr bwMode="auto">
            <a:xfrm>
              <a:off x="2336" y="1571"/>
              <a:ext cx="1315" cy="181"/>
            </a:xfrm>
            <a:prstGeom prst="rect">
              <a:avLst/>
            </a:prstGeom>
            <a:noFill/>
            <a:ln w="9525">
              <a:noFill/>
              <a:miter lim="800000"/>
              <a:headEnd/>
              <a:tailEnd/>
            </a:ln>
            <a:effectLst/>
          </p:spPr>
          <p:txBody>
            <a:bodyPr wrap="none" anchor="ctr"/>
            <a:lstStyle/>
            <a:p>
              <a:pPr eaLnBrk="0" hangingPunct="0">
                <a:buFont typeface="Wingdings" pitchFamily="2" charset="2"/>
                <a:buNone/>
              </a:pPr>
              <a:r>
                <a:rPr lang="zh-CN" altLang="pt-BR" sz="2400" b="0">
                  <a:solidFill>
                    <a:srgbClr val="000000"/>
                  </a:solidFill>
                  <a:latin typeface="微软雅黑" pitchFamily="34" charset="-122"/>
                  <a:ea typeface="微软雅黑" pitchFamily="34" charset="-122"/>
                  <a:cs typeface="Arial" charset="0"/>
                </a:rPr>
                <a:t>系统</a:t>
              </a:r>
              <a:r>
                <a:rPr lang="pt-BR" altLang="zh-CN" sz="2400" b="0">
                  <a:solidFill>
                    <a:srgbClr val="000000"/>
                  </a:solidFill>
                  <a:latin typeface="微软雅黑" pitchFamily="34" charset="-122"/>
                  <a:ea typeface="微软雅黑" pitchFamily="34" charset="-122"/>
                  <a:cs typeface="Arial" charset="0"/>
                </a:rPr>
                <a:t>PDM</a:t>
              </a:r>
              <a:r>
                <a:rPr lang="zh-CN" altLang="pt-BR" sz="2400" b="0">
                  <a:solidFill>
                    <a:srgbClr val="000000"/>
                  </a:solidFill>
                  <a:latin typeface="微软雅黑" pitchFamily="34" charset="-122"/>
                  <a:ea typeface="微软雅黑" pitchFamily="34" charset="-122"/>
                  <a:cs typeface="Arial" charset="0"/>
                </a:rPr>
                <a:t>模型</a:t>
              </a:r>
              <a:endParaRPr lang="zh-CN" altLang="en-US" sz="2400" b="0">
                <a:solidFill>
                  <a:srgbClr val="000000"/>
                </a:solidFill>
                <a:latin typeface="微软雅黑" pitchFamily="34" charset="-122"/>
                <a:ea typeface="微软雅黑" pitchFamily="34" charset="-122"/>
                <a:cs typeface="Arial" charset="0"/>
              </a:endParaRPr>
            </a:p>
          </p:txBody>
        </p:sp>
        <p:sp>
          <p:nvSpPr>
            <p:cNvPr id="377917" name="Rectangle 61"/>
            <p:cNvSpPr>
              <a:spLocks noChangeArrowheads="1"/>
            </p:cNvSpPr>
            <p:nvPr/>
          </p:nvSpPr>
          <p:spPr bwMode="auto">
            <a:xfrm>
              <a:off x="3606" y="1753"/>
              <a:ext cx="136" cy="45"/>
            </a:xfrm>
            <a:prstGeom prst="rect">
              <a:avLst/>
            </a:prstGeom>
            <a:solidFill>
              <a:srgbClr val="FF9900"/>
            </a:solidFill>
            <a:ln w="9525">
              <a:noFill/>
              <a:miter lim="800000"/>
              <a:headEnd/>
              <a:tailEnd/>
            </a:ln>
            <a:effectLst/>
          </p:spPr>
          <p:txBody>
            <a:bodyPr wrap="none" anchor="ctr"/>
            <a:lstStyle/>
            <a:p>
              <a:endParaRPr lang="zh-CN" altLang="en-US"/>
            </a:p>
          </p:txBody>
        </p:sp>
        <p:sp>
          <p:nvSpPr>
            <p:cNvPr id="377918" name="Line 62"/>
            <p:cNvSpPr>
              <a:spLocks noChangeShapeType="1"/>
            </p:cNvSpPr>
            <p:nvPr/>
          </p:nvSpPr>
          <p:spPr bwMode="auto">
            <a:xfrm>
              <a:off x="2381" y="1798"/>
              <a:ext cx="1361" cy="0"/>
            </a:xfrm>
            <a:prstGeom prst="line">
              <a:avLst/>
            </a:prstGeom>
            <a:noFill/>
            <a:ln w="9525">
              <a:solidFill>
                <a:srgbClr val="808080"/>
              </a:solidFill>
              <a:round/>
              <a:headEnd/>
              <a:tailEnd/>
            </a:ln>
            <a:effectLst/>
          </p:spPr>
          <p:txBody>
            <a:bodyPr/>
            <a:lstStyle/>
            <a:p>
              <a:endParaRPr lang="zh-CN" altLang="en-US"/>
            </a:p>
          </p:txBody>
        </p:sp>
        <p:sp>
          <p:nvSpPr>
            <p:cNvPr id="377919" name="Rectangle 63"/>
            <p:cNvSpPr>
              <a:spLocks noChangeArrowheads="1"/>
            </p:cNvSpPr>
            <p:nvPr/>
          </p:nvSpPr>
          <p:spPr bwMode="auto">
            <a:xfrm>
              <a:off x="2336" y="482"/>
              <a:ext cx="1315" cy="181"/>
            </a:xfrm>
            <a:prstGeom prst="rect">
              <a:avLst/>
            </a:prstGeom>
            <a:noFill/>
            <a:ln w="9525">
              <a:noFill/>
              <a:miter lim="800000"/>
              <a:headEnd/>
              <a:tailEnd/>
            </a:ln>
            <a:effectLst/>
          </p:spPr>
          <p:txBody>
            <a:bodyPr wrap="none" anchor="ctr"/>
            <a:lstStyle/>
            <a:p>
              <a:pPr eaLnBrk="0" hangingPunct="0">
                <a:buFont typeface="Wingdings" pitchFamily="2" charset="2"/>
                <a:buNone/>
              </a:pPr>
              <a:r>
                <a:rPr lang="zh-CN" altLang="pt-BR" sz="2400" b="0">
                  <a:solidFill>
                    <a:srgbClr val="000000"/>
                  </a:solidFill>
                  <a:latin typeface="微软雅黑" pitchFamily="34" charset="-122"/>
                  <a:ea typeface="微软雅黑" pitchFamily="34" charset="-122"/>
                  <a:cs typeface="Arial" charset="0"/>
                </a:rPr>
                <a:t>定义接口规范</a:t>
              </a:r>
              <a:endParaRPr lang="zh-CN" altLang="en-US" sz="2400" b="0">
                <a:solidFill>
                  <a:srgbClr val="000000"/>
                </a:solidFill>
                <a:latin typeface="微软雅黑" pitchFamily="34" charset="-122"/>
                <a:ea typeface="微软雅黑" pitchFamily="34" charset="-122"/>
                <a:cs typeface="Arial" charset="0"/>
              </a:endParaRPr>
            </a:p>
          </p:txBody>
        </p:sp>
        <p:sp>
          <p:nvSpPr>
            <p:cNvPr id="377920" name="Rectangle 64"/>
            <p:cNvSpPr>
              <a:spLocks noChangeArrowheads="1"/>
            </p:cNvSpPr>
            <p:nvPr/>
          </p:nvSpPr>
          <p:spPr bwMode="auto">
            <a:xfrm>
              <a:off x="3606" y="664"/>
              <a:ext cx="136" cy="45"/>
            </a:xfrm>
            <a:prstGeom prst="rect">
              <a:avLst/>
            </a:prstGeom>
            <a:solidFill>
              <a:srgbClr val="FF9900"/>
            </a:solidFill>
            <a:ln w="9525">
              <a:noFill/>
              <a:miter lim="800000"/>
              <a:headEnd/>
              <a:tailEnd/>
            </a:ln>
            <a:effectLst/>
          </p:spPr>
          <p:txBody>
            <a:bodyPr wrap="none" anchor="ctr"/>
            <a:lstStyle/>
            <a:p>
              <a:endParaRPr lang="zh-CN" altLang="en-US"/>
            </a:p>
          </p:txBody>
        </p:sp>
        <p:sp>
          <p:nvSpPr>
            <p:cNvPr id="377921" name="Line 65"/>
            <p:cNvSpPr>
              <a:spLocks noChangeShapeType="1"/>
            </p:cNvSpPr>
            <p:nvPr/>
          </p:nvSpPr>
          <p:spPr bwMode="auto">
            <a:xfrm>
              <a:off x="2381" y="709"/>
              <a:ext cx="1361" cy="0"/>
            </a:xfrm>
            <a:prstGeom prst="line">
              <a:avLst/>
            </a:prstGeom>
            <a:noFill/>
            <a:ln w="9525">
              <a:solidFill>
                <a:srgbClr val="808080"/>
              </a:solidFill>
              <a:round/>
              <a:headEnd/>
              <a:tailEnd/>
            </a:ln>
            <a:effectLst/>
          </p:spPr>
          <p:txBody>
            <a:bodyPr/>
            <a:lstStyle/>
            <a:p>
              <a:endParaRPr lang="zh-CN" altLang="en-US"/>
            </a:p>
          </p:txBody>
        </p:sp>
        <p:sp>
          <p:nvSpPr>
            <p:cNvPr id="377922" name="Rectangle 66"/>
            <p:cNvSpPr>
              <a:spLocks noChangeArrowheads="1"/>
            </p:cNvSpPr>
            <p:nvPr/>
          </p:nvSpPr>
          <p:spPr bwMode="auto">
            <a:xfrm>
              <a:off x="2336" y="845"/>
              <a:ext cx="1315" cy="181"/>
            </a:xfrm>
            <a:prstGeom prst="rect">
              <a:avLst/>
            </a:prstGeom>
            <a:noFill/>
            <a:ln w="9525">
              <a:noFill/>
              <a:miter lim="800000"/>
              <a:headEnd/>
              <a:tailEnd/>
            </a:ln>
            <a:effectLst/>
          </p:spPr>
          <p:txBody>
            <a:bodyPr wrap="none" anchor="ctr"/>
            <a:lstStyle/>
            <a:p>
              <a:pPr eaLnBrk="0" hangingPunct="0">
                <a:buFont typeface="Wingdings" pitchFamily="2" charset="2"/>
                <a:buNone/>
              </a:pPr>
              <a:r>
                <a:rPr lang="zh-CN" altLang="pt-BR" sz="2400" b="0">
                  <a:solidFill>
                    <a:srgbClr val="000000"/>
                  </a:solidFill>
                  <a:latin typeface="微软雅黑" pitchFamily="34" charset="-122"/>
                  <a:ea typeface="微软雅黑" pitchFamily="34" charset="-122"/>
                  <a:cs typeface="Arial" charset="0"/>
                </a:rPr>
                <a:t>数据封装</a:t>
              </a:r>
              <a:r>
                <a:rPr lang="pt-BR" altLang="zh-CN" sz="2400" b="0">
                  <a:solidFill>
                    <a:srgbClr val="000000"/>
                  </a:solidFill>
                  <a:latin typeface="微软雅黑" pitchFamily="34" charset="-122"/>
                  <a:ea typeface="微软雅黑" pitchFamily="34" charset="-122"/>
                  <a:cs typeface="Arial" charset="0"/>
                </a:rPr>
                <a:t>API</a:t>
              </a:r>
              <a:endParaRPr lang="en-US" altLang="zh-CN" sz="2400" b="0">
                <a:solidFill>
                  <a:srgbClr val="000000"/>
                </a:solidFill>
                <a:latin typeface="微软雅黑" pitchFamily="34" charset="-122"/>
                <a:ea typeface="微软雅黑" pitchFamily="34" charset="-122"/>
                <a:cs typeface="Arial" charset="0"/>
              </a:endParaRPr>
            </a:p>
          </p:txBody>
        </p:sp>
        <p:sp>
          <p:nvSpPr>
            <p:cNvPr id="377923" name="Rectangle 67"/>
            <p:cNvSpPr>
              <a:spLocks noChangeArrowheads="1"/>
            </p:cNvSpPr>
            <p:nvPr/>
          </p:nvSpPr>
          <p:spPr bwMode="auto">
            <a:xfrm>
              <a:off x="3606" y="1027"/>
              <a:ext cx="136" cy="45"/>
            </a:xfrm>
            <a:prstGeom prst="rect">
              <a:avLst/>
            </a:prstGeom>
            <a:solidFill>
              <a:srgbClr val="FF9900"/>
            </a:solidFill>
            <a:ln w="9525">
              <a:noFill/>
              <a:miter lim="800000"/>
              <a:headEnd/>
              <a:tailEnd/>
            </a:ln>
            <a:effectLst/>
          </p:spPr>
          <p:txBody>
            <a:bodyPr wrap="none" anchor="ctr"/>
            <a:lstStyle/>
            <a:p>
              <a:endParaRPr lang="zh-CN" altLang="en-US"/>
            </a:p>
          </p:txBody>
        </p:sp>
        <p:sp>
          <p:nvSpPr>
            <p:cNvPr id="377924" name="Line 68"/>
            <p:cNvSpPr>
              <a:spLocks noChangeShapeType="1"/>
            </p:cNvSpPr>
            <p:nvPr/>
          </p:nvSpPr>
          <p:spPr bwMode="auto">
            <a:xfrm>
              <a:off x="2381" y="1072"/>
              <a:ext cx="1361" cy="0"/>
            </a:xfrm>
            <a:prstGeom prst="line">
              <a:avLst/>
            </a:prstGeom>
            <a:noFill/>
            <a:ln w="9525">
              <a:solidFill>
                <a:srgbClr val="808080"/>
              </a:solidFill>
              <a:round/>
              <a:headEnd/>
              <a:tailEnd/>
            </a:ln>
            <a:effec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0" fill="hold" grpId="0" nodeType="withEffect">
                                  <p:stCondLst>
                                    <p:cond delay="0"/>
                                  </p:stCondLst>
                                  <p:childTnLst>
                                    <p:anim calcmode="lin" valueType="num">
                                      <p:cBhvr>
                                        <p:cTn id="6" dur="500"/>
                                        <p:tgtEl>
                                          <p:spTgt spid="377910"/>
                                        </p:tgtEl>
                                        <p:attrNameLst>
                                          <p:attrName>ppt_w</p:attrName>
                                        </p:attrNameLst>
                                      </p:cBhvr>
                                      <p:tavLst>
                                        <p:tav tm="0">
                                          <p:val>
                                            <p:strVal val="ppt_w"/>
                                          </p:val>
                                        </p:tav>
                                        <p:tav tm="100000">
                                          <p:val>
                                            <p:fltVal val="0"/>
                                          </p:val>
                                        </p:tav>
                                      </p:tavLst>
                                    </p:anim>
                                    <p:anim calcmode="lin" valueType="num">
                                      <p:cBhvr>
                                        <p:cTn id="7" dur="500"/>
                                        <p:tgtEl>
                                          <p:spTgt spid="377910"/>
                                        </p:tgtEl>
                                        <p:attrNameLst>
                                          <p:attrName>ppt_h</p:attrName>
                                        </p:attrNameLst>
                                      </p:cBhvr>
                                      <p:tavLst>
                                        <p:tav tm="0">
                                          <p:val>
                                            <p:strVal val="ppt_h"/>
                                          </p:val>
                                        </p:tav>
                                        <p:tav tm="100000">
                                          <p:val>
                                            <p:fltVal val="0"/>
                                          </p:val>
                                        </p:tav>
                                      </p:tavLst>
                                    </p:anim>
                                    <p:animEffect transition="out" filter="fade">
                                      <p:cBhvr>
                                        <p:cTn id="8" dur="500"/>
                                        <p:tgtEl>
                                          <p:spTgt spid="377910"/>
                                        </p:tgtEl>
                                      </p:cBhvr>
                                    </p:animEffect>
                                    <p:set>
                                      <p:cBhvr>
                                        <p:cTn id="9" dur="1" fill="hold">
                                          <p:stCondLst>
                                            <p:cond delay="499"/>
                                          </p:stCondLst>
                                        </p:cTn>
                                        <p:tgtEl>
                                          <p:spTgt spid="377910"/>
                                        </p:tgtEl>
                                        <p:attrNameLst>
                                          <p:attrName>style.visibility</p:attrName>
                                        </p:attrNameLst>
                                      </p:cBhvr>
                                      <p:to>
                                        <p:strVal val="hidden"/>
                                      </p:to>
                                    </p:set>
                                  </p:childTnLst>
                                </p:cTn>
                              </p:par>
                            </p:childTnLst>
                          </p:cTn>
                        </p:par>
                        <p:par>
                          <p:cTn id="10" fill="hold">
                            <p:stCondLst>
                              <p:cond delay="500"/>
                            </p:stCondLst>
                            <p:childTnLst>
                              <p:par>
                                <p:cTn id="11" presetID="53" presetClass="entr" presetSubtype="0" fill="hold" grpId="1" nodeType="afterEffect">
                                  <p:stCondLst>
                                    <p:cond delay="0"/>
                                  </p:stCondLst>
                                  <p:childTnLst>
                                    <p:set>
                                      <p:cBhvr>
                                        <p:cTn id="12" dur="1" fill="hold">
                                          <p:stCondLst>
                                            <p:cond delay="0"/>
                                          </p:stCondLst>
                                        </p:cTn>
                                        <p:tgtEl>
                                          <p:spTgt spid="377910"/>
                                        </p:tgtEl>
                                        <p:attrNameLst>
                                          <p:attrName>style.visibility</p:attrName>
                                        </p:attrNameLst>
                                      </p:cBhvr>
                                      <p:to>
                                        <p:strVal val="visible"/>
                                      </p:to>
                                    </p:set>
                                    <p:anim calcmode="lin" valueType="num">
                                      <p:cBhvr>
                                        <p:cTn id="13" dur="500" fill="hold"/>
                                        <p:tgtEl>
                                          <p:spTgt spid="377910"/>
                                        </p:tgtEl>
                                        <p:attrNameLst>
                                          <p:attrName>ppt_w</p:attrName>
                                        </p:attrNameLst>
                                      </p:cBhvr>
                                      <p:tavLst>
                                        <p:tav tm="0">
                                          <p:val>
                                            <p:fltVal val="0"/>
                                          </p:val>
                                        </p:tav>
                                        <p:tav tm="100000">
                                          <p:val>
                                            <p:strVal val="#ppt_w"/>
                                          </p:val>
                                        </p:tav>
                                      </p:tavLst>
                                    </p:anim>
                                    <p:anim calcmode="lin" valueType="num">
                                      <p:cBhvr>
                                        <p:cTn id="14" dur="500" fill="hold"/>
                                        <p:tgtEl>
                                          <p:spTgt spid="377910"/>
                                        </p:tgtEl>
                                        <p:attrNameLst>
                                          <p:attrName>ppt_h</p:attrName>
                                        </p:attrNameLst>
                                      </p:cBhvr>
                                      <p:tavLst>
                                        <p:tav tm="0">
                                          <p:val>
                                            <p:fltVal val="0"/>
                                          </p:val>
                                        </p:tav>
                                        <p:tav tm="100000">
                                          <p:val>
                                            <p:strVal val="#ppt_h"/>
                                          </p:val>
                                        </p:tav>
                                      </p:tavLst>
                                    </p:anim>
                                    <p:animEffect transition="in" filter="fade">
                                      <p:cBhvr>
                                        <p:cTn id="15" dur="500"/>
                                        <p:tgtEl>
                                          <p:spTgt spid="377910"/>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377912"/>
                                        </p:tgtEl>
                                        <p:attrNameLst>
                                          <p:attrName>style.visibility</p:attrName>
                                        </p:attrNameLst>
                                      </p:cBhvr>
                                      <p:to>
                                        <p:strVal val="visible"/>
                                      </p:to>
                                    </p:set>
                                    <p:anim calcmode="lin" valueType="num">
                                      <p:cBhvr>
                                        <p:cTn id="19" dur="500" fill="hold"/>
                                        <p:tgtEl>
                                          <p:spTgt spid="377912"/>
                                        </p:tgtEl>
                                        <p:attrNameLst>
                                          <p:attrName>ppt_w</p:attrName>
                                        </p:attrNameLst>
                                      </p:cBhvr>
                                      <p:tavLst>
                                        <p:tav tm="0">
                                          <p:val>
                                            <p:fltVal val="0"/>
                                          </p:val>
                                        </p:tav>
                                        <p:tav tm="100000">
                                          <p:val>
                                            <p:strVal val="#ppt_w"/>
                                          </p:val>
                                        </p:tav>
                                      </p:tavLst>
                                    </p:anim>
                                    <p:anim calcmode="lin" valueType="num">
                                      <p:cBhvr>
                                        <p:cTn id="20" dur="500" fill="hold"/>
                                        <p:tgtEl>
                                          <p:spTgt spid="377912"/>
                                        </p:tgtEl>
                                        <p:attrNameLst>
                                          <p:attrName>ppt_h</p:attrName>
                                        </p:attrNameLst>
                                      </p:cBhvr>
                                      <p:tavLst>
                                        <p:tav tm="0">
                                          <p:val>
                                            <p:fltVal val="0"/>
                                          </p:val>
                                        </p:tav>
                                        <p:tav tm="100000">
                                          <p:val>
                                            <p:strVal val="#ppt_h"/>
                                          </p:val>
                                        </p:tav>
                                      </p:tavLst>
                                    </p:anim>
                                    <p:animEffect transition="in" filter="fade">
                                      <p:cBhvr>
                                        <p:cTn id="21" dur="500"/>
                                        <p:tgtEl>
                                          <p:spTgt spid="377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910" grpId="0"/>
      <p:bldP spid="377910" grpId="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p:cNvSpPr>
          <p:nvPr>
            <p:ph type="title"/>
          </p:nvPr>
        </p:nvSpPr>
        <p:spPr/>
        <p:txBody>
          <a:bodyPr/>
          <a:lstStyle/>
          <a:p>
            <a:r>
              <a:rPr lang="zh-CN" altLang="en-US"/>
              <a:t>接口、规范及标准</a:t>
            </a:r>
          </a:p>
        </p:txBody>
      </p:sp>
      <p:sp>
        <p:nvSpPr>
          <p:cNvPr id="369668" name="Text Box 4"/>
          <p:cNvSpPr txBox="1">
            <a:spLocks noChangeArrowheads="1"/>
          </p:cNvSpPr>
          <p:nvPr/>
        </p:nvSpPr>
        <p:spPr bwMode="auto">
          <a:xfrm>
            <a:off x="468313" y="1268418"/>
            <a:ext cx="8351837" cy="4795102"/>
          </a:xfrm>
          <a:prstGeom prst="rect">
            <a:avLst/>
          </a:prstGeom>
          <a:noFill/>
          <a:ln w="9525" algn="ctr">
            <a:noFill/>
            <a:miter lim="800000"/>
            <a:headEnd/>
            <a:tailEnd/>
          </a:ln>
          <a:effectLst/>
        </p:spPr>
        <p:txBody>
          <a:bodyPr lIns="91386" tIns="45692" rIns="91386" bIns="45692">
            <a:spAutoFit/>
          </a:bodyPr>
          <a:lstStyle/>
          <a:p>
            <a:pPr marL="342694" indent="-342694">
              <a:lnSpc>
                <a:spcPct val="120000"/>
              </a:lnSpc>
              <a:spcBef>
                <a:spcPct val="40000"/>
              </a:spcBef>
              <a:buClr>
                <a:srgbClr val="FF9900"/>
              </a:buClr>
              <a:buSzPct val="80000"/>
              <a:buFont typeface="Wingdings" pitchFamily="2" charset="2"/>
              <a:buChar char="v"/>
            </a:pPr>
            <a:r>
              <a:rPr lang="en-US" altLang="zh-CN" sz="2400" b="0">
                <a:latin typeface="微软雅黑" pitchFamily="34" charset="-122"/>
                <a:ea typeface="微软雅黑" pitchFamily="34" charset="-122"/>
              </a:rPr>
              <a:t>Interlib IC</a:t>
            </a:r>
            <a:r>
              <a:rPr lang="zh-CN" altLang="en-US" sz="2400" b="0">
                <a:latin typeface="微软雅黑" pitchFamily="34" charset="-122"/>
                <a:ea typeface="微软雅黑" pitchFamily="34" charset="-122"/>
              </a:rPr>
              <a:t>卡接口规范</a:t>
            </a:r>
          </a:p>
          <a:p>
            <a:pPr marL="799620" lvl="1" indent="-342694">
              <a:lnSpc>
                <a:spcPct val="120000"/>
              </a:lnSpc>
              <a:spcBef>
                <a:spcPct val="40000"/>
              </a:spcBef>
              <a:buFont typeface="Arial" charset="0"/>
              <a:buChar char="–"/>
            </a:pPr>
            <a:r>
              <a:rPr lang="zh-CN" altLang="en-US" sz="2000" b="0">
                <a:latin typeface="微软雅黑" pitchFamily="34" charset="-122"/>
                <a:ea typeface="微软雅黑" pitchFamily="34" charset="-122"/>
              </a:rPr>
              <a:t>多</a:t>
            </a:r>
            <a:r>
              <a:rPr lang="en-US" altLang="zh-CN" sz="2000" b="0">
                <a:latin typeface="微软雅黑" pitchFamily="34" charset="-122"/>
                <a:ea typeface="微软雅黑" pitchFamily="34" charset="-122"/>
              </a:rPr>
              <a:t>IC</a:t>
            </a:r>
            <a:r>
              <a:rPr lang="zh-CN" altLang="en-US" sz="2000" b="0">
                <a:latin typeface="微软雅黑" pitchFamily="34" charset="-122"/>
                <a:ea typeface="微软雅黑" pitchFamily="34" charset="-122"/>
              </a:rPr>
              <a:t>卡种类，有不同技术架构，这对于系统与</a:t>
            </a:r>
            <a:r>
              <a:rPr lang="en-US" altLang="zh-CN" sz="2000" b="0">
                <a:latin typeface="微软雅黑" pitchFamily="34" charset="-122"/>
                <a:ea typeface="微软雅黑" pitchFamily="34" charset="-122"/>
              </a:rPr>
              <a:t>IC</a:t>
            </a:r>
            <a:r>
              <a:rPr lang="zh-CN" altLang="en-US" sz="2000" b="0">
                <a:latin typeface="微软雅黑" pitchFamily="34" charset="-122"/>
                <a:ea typeface="微软雅黑" pitchFamily="34" charset="-122"/>
              </a:rPr>
              <a:t>卡的接口变得复杂，</a:t>
            </a:r>
            <a:r>
              <a:rPr lang="en-US" altLang="zh-CN" sz="2000" b="0">
                <a:latin typeface="微软雅黑" pitchFamily="34" charset="-122"/>
                <a:ea typeface="微软雅黑" pitchFamily="34" charset="-122"/>
              </a:rPr>
              <a:t>Interlib</a:t>
            </a:r>
            <a:r>
              <a:rPr lang="zh-CN" altLang="en-US" sz="2000" b="0">
                <a:latin typeface="微软雅黑" pitchFamily="34" charset="-122"/>
                <a:ea typeface="微软雅黑" pitchFamily="34" charset="-122"/>
              </a:rPr>
              <a:t>定义了一个统一的标准和规范，双方共同支持，可以实现多种</a:t>
            </a:r>
            <a:r>
              <a:rPr lang="en-US" altLang="zh-CN" sz="2000" b="0">
                <a:latin typeface="微软雅黑" pitchFamily="34" charset="-122"/>
                <a:ea typeface="微软雅黑" pitchFamily="34" charset="-122"/>
              </a:rPr>
              <a:t>IC</a:t>
            </a:r>
            <a:r>
              <a:rPr lang="zh-CN" altLang="en-US" sz="2000" b="0">
                <a:latin typeface="微软雅黑" pitchFamily="34" charset="-122"/>
                <a:ea typeface="微软雅黑" pitchFamily="34" charset="-122"/>
              </a:rPr>
              <a:t>卡的应用管理，为用户有效降低维护服务成本。</a:t>
            </a:r>
          </a:p>
          <a:p>
            <a:pPr marL="342694" indent="-342694">
              <a:lnSpc>
                <a:spcPct val="120000"/>
              </a:lnSpc>
              <a:spcBef>
                <a:spcPct val="40000"/>
              </a:spcBef>
              <a:buClr>
                <a:srgbClr val="FF9900"/>
              </a:buClr>
              <a:buSzPct val="80000"/>
              <a:buFont typeface="Wingdings" pitchFamily="2" charset="2"/>
              <a:buChar char="v"/>
            </a:pPr>
            <a:r>
              <a:rPr lang="zh-CN" altLang="en-US" sz="2400" b="0">
                <a:latin typeface="微软雅黑" pitchFamily="34" charset="-122"/>
                <a:ea typeface="微软雅黑" pitchFamily="34" charset="-122"/>
              </a:rPr>
              <a:t>读者认证</a:t>
            </a:r>
            <a:r>
              <a:rPr lang="en-US" altLang="zh-CN" sz="2400" b="0">
                <a:latin typeface="微软雅黑" pitchFamily="34" charset="-122"/>
                <a:ea typeface="微软雅黑" pitchFamily="34" charset="-122"/>
              </a:rPr>
              <a:t>API</a:t>
            </a:r>
          </a:p>
          <a:p>
            <a:pPr marL="799620" lvl="1" indent="-342694">
              <a:lnSpc>
                <a:spcPct val="120000"/>
              </a:lnSpc>
              <a:spcBef>
                <a:spcPct val="40000"/>
              </a:spcBef>
              <a:buFont typeface="Arial" charset="0"/>
              <a:buChar char="–"/>
            </a:pPr>
            <a:r>
              <a:rPr lang="zh-CN" altLang="en-US" sz="2000" b="0">
                <a:latin typeface="微软雅黑" pitchFamily="34" charset="-122"/>
                <a:ea typeface="微软雅黑" pitchFamily="34" charset="-122"/>
              </a:rPr>
              <a:t>实现读者数据认证接口，提供给第三方需要认证用。</a:t>
            </a:r>
          </a:p>
          <a:p>
            <a:pPr marL="342694" indent="-342694">
              <a:lnSpc>
                <a:spcPct val="120000"/>
              </a:lnSpc>
              <a:spcBef>
                <a:spcPct val="40000"/>
              </a:spcBef>
              <a:buClr>
                <a:srgbClr val="FF9900"/>
              </a:buClr>
              <a:buSzPct val="80000"/>
              <a:buFont typeface="Wingdings" pitchFamily="2" charset="2"/>
              <a:buChar char="v"/>
            </a:pPr>
            <a:r>
              <a:rPr lang="en-US" altLang="zh-CN" sz="2400" b="0">
                <a:latin typeface="微软雅黑" pitchFamily="34" charset="-122"/>
                <a:ea typeface="微软雅黑" pitchFamily="34" charset="-122"/>
              </a:rPr>
              <a:t>OpenMarc API</a:t>
            </a:r>
          </a:p>
          <a:p>
            <a:pPr marL="799620" lvl="1" indent="-342694">
              <a:lnSpc>
                <a:spcPct val="120000"/>
              </a:lnSpc>
              <a:spcBef>
                <a:spcPct val="40000"/>
              </a:spcBef>
              <a:buFont typeface="Arial" charset="0"/>
              <a:buChar char="–"/>
            </a:pPr>
            <a:r>
              <a:rPr lang="zh-CN" altLang="en-US" sz="2000" b="0">
                <a:latin typeface="微软雅黑" pitchFamily="34" charset="-122"/>
                <a:ea typeface="微软雅黑" pitchFamily="34" charset="-122"/>
              </a:rPr>
              <a:t>书目信息访问接口，获取书目元数据信息</a:t>
            </a:r>
            <a:r>
              <a:rPr lang="en-US" altLang="zh-CN" sz="2000" b="0">
                <a:latin typeface="微软雅黑" pitchFamily="34" charset="-122"/>
                <a:ea typeface="微软雅黑" pitchFamily="34" charset="-122"/>
              </a:rPr>
              <a:t>(</a:t>
            </a:r>
            <a:r>
              <a:rPr lang="zh-CN" altLang="en-US" sz="2000" b="0">
                <a:latin typeface="微软雅黑" pitchFamily="34" charset="-122"/>
                <a:ea typeface="微软雅黑" pitchFamily="34" charset="-122"/>
              </a:rPr>
              <a:t>包括</a:t>
            </a:r>
            <a:r>
              <a:rPr lang="en-US" altLang="zh-CN" sz="2000" b="0">
                <a:latin typeface="微软雅黑" pitchFamily="34" charset="-122"/>
                <a:ea typeface="微软雅黑" pitchFamily="34" charset="-122"/>
              </a:rPr>
              <a:t>Marc, </a:t>
            </a:r>
            <a:r>
              <a:rPr lang="zh-CN" altLang="en-US" sz="2000" b="0">
                <a:latin typeface="微软雅黑" pitchFamily="34" charset="-122"/>
                <a:ea typeface="微软雅黑" pitchFamily="34" charset="-122"/>
              </a:rPr>
              <a:t>封面</a:t>
            </a:r>
            <a:r>
              <a:rPr lang="en-US" altLang="zh-CN" sz="2000" b="0">
                <a:latin typeface="微软雅黑" pitchFamily="34" charset="-122"/>
                <a:ea typeface="微软雅黑" pitchFamily="34" charset="-122"/>
              </a:rPr>
              <a:t>,</a:t>
            </a:r>
            <a:r>
              <a:rPr lang="zh-CN" altLang="en-US" sz="2000" b="0">
                <a:latin typeface="微软雅黑" pitchFamily="34" charset="-122"/>
                <a:ea typeface="微软雅黑" pitchFamily="34" charset="-122"/>
              </a:rPr>
              <a:t>目录</a:t>
            </a:r>
            <a:r>
              <a:rPr lang="en-US" altLang="zh-CN" sz="2000" b="0">
                <a:latin typeface="微软雅黑" pitchFamily="34" charset="-122"/>
                <a:ea typeface="微软雅黑" pitchFamily="34" charset="-122"/>
              </a:rPr>
              <a:t>, </a:t>
            </a:r>
            <a:r>
              <a:rPr lang="zh-CN" altLang="en-US" sz="2000" b="0">
                <a:latin typeface="微软雅黑" pitchFamily="34" charset="-122"/>
                <a:ea typeface="微软雅黑" pitchFamily="34" charset="-122"/>
              </a:rPr>
              <a:t>书评等</a:t>
            </a:r>
            <a:r>
              <a:rPr lang="en-US" altLang="zh-CN" sz="2000" b="0">
                <a:latin typeface="微软雅黑" pitchFamily="34" charset="-122"/>
                <a:ea typeface="微软雅黑" pitchFamily="34" charset="-122"/>
              </a:rPr>
              <a:t>)</a:t>
            </a:r>
            <a:r>
              <a:rPr lang="zh-CN" altLang="en-US" sz="2000" b="0">
                <a:latin typeface="微软雅黑" pitchFamily="34" charset="-122"/>
                <a:ea typeface="微软雅黑" pitchFamily="34" charset="-122"/>
              </a:rPr>
              <a:t>的标准协议，提供给第三方应用及开发使用 </a:t>
            </a:r>
          </a:p>
          <a:p>
            <a:pPr marL="342694" indent="-342694">
              <a:lnSpc>
                <a:spcPct val="120000"/>
              </a:lnSpc>
              <a:spcBef>
                <a:spcPct val="40000"/>
              </a:spcBef>
            </a:pPr>
            <a:endParaRPr lang="en-US" altLang="zh-CN" sz="200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1" name="Text Box 3"/>
          <p:cNvSpPr txBox="1">
            <a:spLocks noChangeArrowheads="1"/>
          </p:cNvSpPr>
          <p:nvPr/>
        </p:nvSpPr>
        <p:spPr bwMode="auto">
          <a:xfrm>
            <a:off x="539756" y="1196977"/>
            <a:ext cx="8208963" cy="4010272"/>
          </a:xfrm>
          <a:prstGeom prst="rect">
            <a:avLst/>
          </a:prstGeom>
          <a:noFill/>
          <a:ln w="9525" algn="ctr">
            <a:noFill/>
            <a:miter lim="800000"/>
            <a:headEnd/>
            <a:tailEnd/>
          </a:ln>
          <a:effectLst/>
        </p:spPr>
        <p:txBody>
          <a:bodyPr lIns="91386" tIns="45692" rIns="91386" bIns="45692">
            <a:spAutoFit/>
          </a:bodyPr>
          <a:lstStyle/>
          <a:p>
            <a:pPr marL="342694" indent="-342694">
              <a:lnSpc>
                <a:spcPct val="120000"/>
              </a:lnSpc>
              <a:spcBef>
                <a:spcPct val="50000"/>
              </a:spcBef>
              <a:buClr>
                <a:srgbClr val="FF9900"/>
              </a:buClr>
              <a:buSzPct val="80000"/>
              <a:buFont typeface="Wingdings" pitchFamily="2" charset="2"/>
              <a:buChar char="v"/>
            </a:pPr>
            <a:r>
              <a:rPr lang="en-US" altLang="zh-CN" sz="2400" b="0">
                <a:latin typeface="微软雅黑" pitchFamily="34" charset="-122"/>
                <a:ea typeface="微软雅黑" pitchFamily="34" charset="-122"/>
              </a:rPr>
              <a:t>OpenReader API</a:t>
            </a:r>
          </a:p>
          <a:p>
            <a:pPr marL="799620" lvl="1" indent="-342694">
              <a:lnSpc>
                <a:spcPct val="120000"/>
              </a:lnSpc>
              <a:spcBef>
                <a:spcPct val="50000"/>
              </a:spcBef>
              <a:buFont typeface="Arial" charset="0"/>
              <a:buChar char="–"/>
            </a:pPr>
            <a:r>
              <a:rPr lang="zh-CN" altLang="en-US" sz="2000" b="0">
                <a:latin typeface="微软雅黑" pitchFamily="34" charset="-122"/>
                <a:ea typeface="微软雅黑" pitchFamily="34" charset="-122"/>
              </a:rPr>
              <a:t>读者信息获取接口，获取读者信息</a:t>
            </a:r>
            <a:r>
              <a:rPr lang="en-US" altLang="zh-CN" sz="2000" b="0">
                <a:latin typeface="微软雅黑" pitchFamily="34" charset="-122"/>
                <a:ea typeface="微软雅黑" pitchFamily="34" charset="-122"/>
              </a:rPr>
              <a:t>(</a:t>
            </a:r>
            <a:r>
              <a:rPr lang="zh-CN" altLang="en-US" sz="2000" b="0">
                <a:latin typeface="微软雅黑" pitchFamily="34" charset="-122"/>
                <a:ea typeface="微软雅黑" pitchFamily="34" charset="-122"/>
              </a:rPr>
              <a:t>包括读者基本身份信息</a:t>
            </a:r>
            <a:r>
              <a:rPr lang="en-US" altLang="zh-CN" sz="2000" b="0">
                <a:latin typeface="微软雅黑" pitchFamily="34" charset="-122"/>
                <a:ea typeface="微软雅黑" pitchFamily="34" charset="-122"/>
              </a:rPr>
              <a:t>,</a:t>
            </a:r>
            <a:r>
              <a:rPr lang="zh-CN" altLang="en-US" sz="2000" b="0">
                <a:latin typeface="微软雅黑" pitchFamily="34" charset="-122"/>
                <a:ea typeface="微软雅黑" pitchFamily="34" charset="-122"/>
              </a:rPr>
              <a:t>财经信息</a:t>
            </a:r>
            <a:r>
              <a:rPr lang="en-US" altLang="zh-CN" sz="2000" b="0">
                <a:latin typeface="微软雅黑" pitchFamily="34" charset="-122"/>
                <a:ea typeface="微软雅黑" pitchFamily="34" charset="-122"/>
              </a:rPr>
              <a:t>,</a:t>
            </a:r>
            <a:r>
              <a:rPr lang="zh-CN" altLang="en-US" sz="2000" b="0">
                <a:latin typeface="微软雅黑" pitchFamily="34" charset="-122"/>
                <a:ea typeface="微软雅黑" pitchFamily="34" charset="-122"/>
              </a:rPr>
              <a:t>借阅信息</a:t>
            </a:r>
            <a:r>
              <a:rPr lang="en-US" altLang="zh-CN" sz="2000" b="0">
                <a:latin typeface="微软雅黑" pitchFamily="34" charset="-122"/>
                <a:ea typeface="微软雅黑" pitchFamily="34" charset="-122"/>
              </a:rPr>
              <a:t>)</a:t>
            </a:r>
            <a:r>
              <a:rPr lang="zh-CN" altLang="en-US" sz="2000" b="0">
                <a:latin typeface="微软雅黑" pitchFamily="34" charset="-122"/>
                <a:ea typeface="微软雅黑" pitchFamily="34" charset="-122"/>
              </a:rPr>
              <a:t>的标准协议</a:t>
            </a:r>
          </a:p>
          <a:p>
            <a:pPr marL="342694" indent="-342694">
              <a:lnSpc>
                <a:spcPct val="120000"/>
              </a:lnSpc>
              <a:spcBef>
                <a:spcPct val="50000"/>
              </a:spcBef>
              <a:buClr>
                <a:srgbClr val="FF9900"/>
              </a:buClr>
              <a:buSzPct val="80000"/>
              <a:buFont typeface="Wingdings" pitchFamily="2" charset="2"/>
              <a:buChar char="v"/>
            </a:pPr>
            <a:r>
              <a:rPr lang="en-US" altLang="zh-CN" sz="2400" b="0">
                <a:latin typeface="微软雅黑" pitchFamily="34" charset="-122"/>
                <a:ea typeface="微软雅黑" pitchFamily="34" charset="-122"/>
              </a:rPr>
              <a:t>Interlib SMS API</a:t>
            </a:r>
            <a:r>
              <a:rPr lang="zh-CN" altLang="en-US" sz="2400" b="0">
                <a:latin typeface="微软雅黑" pitchFamily="34" charset="-122"/>
                <a:ea typeface="微软雅黑" pitchFamily="34" charset="-122"/>
              </a:rPr>
              <a:t>规范</a:t>
            </a:r>
          </a:p>
          <a:p>
            <a:pPr marL="799620" lvl="1" indent="-342694">
              <a:lnSpc>
                <a:spcPct val="120000"/>
              </a:lnSpc>
              <a:spcBef>
                <a:spcPct val="50000"/>
              </a:spcBef>
              <a:buFont typeface="Arial" charset="0"/>
              <a:buChar char="–"/>
            </a:pPr>
            <a:r>
              <a:rPr lang="zh-CN" altLang="en-US" sz="2000" b="0">
                <a:latin typeface="微软雅黑" pitchFamily="34" charset="-122"/>
                <a:ea typeface="微软雅黑" pitchFamily="34" charset="-122"/>
              </a:rPr>
              <a:t>图书馆面临信息服务方面扩展的需求，手机短信服务，是扩展图书馆服务的良好应用方式，为解决各种不规范接口的统一应用，本标准采用规范形式，以</a:t>
            </a:r>
            <a:r>
              <a:rPr lang="en-US" altLang="zh-CN" sz="2000" b="0">
                <a:latin typeface="微软雅黑" pitchFamily="34" charset="-122"/>
                <a:ea typeface="微软雅黑" pitchFamily="34" charset="-122"/>
              </a:rPr>
              <a:t>URL</a:t>
            </a:r>
            <a:r>
              <a:rPr lang="zh-CN" altLang="en-US" sz="2000" b="0">
                <a:latin typeface="微软雅黑" pitchFamily="34" charset="-122"/>
                <a:ea typeface="微软雅黑" pitchFamily="34" charset="-122"/>
              </a:rPr>
              <a:t>提交，</a:t>
            </a:r>
            <a:r>
              <a:rPr lang="en-US" altLang="zh-CN" sz="2000" b="0">
                <a:latin typeface="微软雅黑" pitchFamily="34" charset="-122"/>
                <a:ea typeface="微软雅黑" pitchFamily="34" charset="-122"/>
              </a:rPr>
              <a:t>XML</a:t>
            </a:r>
            <a:r>
              <a:rPr lang="zh-CN" altLang="en-US" sz="2000" b="0">
                <a:latin typeface="微软雅黑" pitchFamily="34" charset="-122"/>
                <a:ea typeface="微软雅黑" pitchFamily="34" charset="-122"/>
              </a:rPr>
              <a:t>数据交换，实现标准的短信接口服务 </a:t>
            </a:r>
          </a:p>
          <a:p>
            <a:pPr marL="342694" indent="-342694">
              <a:spcBef>
                <a:spcPct val="50000"/>
              </a:spcBef>
            </a:pPr>
            <a:endParaRPr lang="en-US" altLang="zh-CN"/>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60" name="Text Box 4"/>
          <p:cNvSpPr txBox="1">
            <a:spLocks noChangeArrowheads="1"/>
          </p:cNvSpPr>
          <p:nvPr/>
        </p:nvSpPr>
        <p:spPr bwMode="auto">
          <a:xfrm>
            <a:off x="468316" y="1268415"/>
            <a:ext cx="8280400" cy="2622200"/>
          </a:xfrm>
          <a:prstGeom prst="rect">
            <a:avLst/>
          </a:prstGeom>
          <a:noFill/>
          <a:ln w="9525" algn="ctr">
            <a:noFill/>
            <a:miter lim="800000"/>
            <a:headEnd/>
            <a:tailEnd/>
          </a:ln>
          <a:effectLst/>
        </p:spPr>
        <p:txBody>
          <a:bodyPr lIns="91386" tIns="45692" rIns="91386" bIns="45692">
            <a:spAutoFit/>
          </a:bodyPr>
          <a:lstStyle/>
          <a:p>
            <a:pPr marL="342694" indent="-342694">
              <a:lnSpc>
                <a:spcPct val="120000"/>
              </a:lnSpc>
              <a:spcBef>
                <a:spcPct val="30000"/>
              </a:spcBef>
              <a:buClr>
                <a:srgbClr val="FF9900"/>
              </a:buClr>
              <a:buSzPct val="80000"/>
              <a:buFont typeface="Wingdings" pitchFamily="2" charset="2"/>
              <a:buChar char="v"/>
            </a:pPr>
            <a:r>
              <a:rPr lang="en-US" altLang="zh-CN" sz="2400" b="0">
                <a:latin typeface="微软雅黑" pitchFamily="34" charset="-122"/>
                <a:ea typeface="微软雅黑" pitchFamily="34" charset="-122"/>
              </a:rPr>
              <a:t>Intelrib </a:t>
            </a:r>
            <a:r>
              <a:rPr lang="zh-CN" altLang="en-US" sz="2400" b="0">
                <a:latin typeface="微软雅黑" pitchFamily="34" charset="-122"/>
                <a:ea typeface="微软雅黑" pitchFamily="34" charset="-122"/>
              </a:rPr>
              <a:t>自助设备接口</a:t>
            </a:r>
          </a:p>
          <a:p>
            <a:pPr marL="799620" lvl="1" indent="-342694">
              <a:lnSpc>
                <a:spcPct val="120000"/>
              </a:lnSpc>
              <a:spcBef>
                <a:spcPct val="30000"/>
              </a:spcBef>
              <a:buFont typeface="Arial" charset="0"/>
              <a:buChar char="–"/>
            </a:pPr>
            <a:r>
              <a:rPr lang="en-US" altLang="zh-CN" sz="2000" b="0">
                <a:latin typeface="微软雅黑" pitchFamily="34" charset="-122"/>
                <a:ea typeface="微软雅黑" pitchFamily="34" charset="-122"/>
              </a:rPr>
              <a:t>SipII</a:t>
            </a:r>
            <a:r>
              <a:rPr lang="zh-CN" altLang="en-US" sz="2000" b="0">
                <a:latin typeface="微软雅黑" pitchFamily="34" charset="-122"/>
                <a:ea typeface="微软雅黑" pitchFamily="34" charset="-122"/>
              </a:rPr>
              <a:t>标准，</a:t>
            </a:r>
            <a:r>
              <a:rPr lang="en-US" altLang="zh-CN" sz="2000" b="0">
                <a:latin typeface="微软雅黑" pitchFamily="34" charset="-122"/>
                <a:ea typeface="微软雅黑" pitchFamily="34" charset="-122"/>
              </a:rPr>
              <a:t>SipII</a:t>
            </a:r>
            <a:r>
              <a:rPr lang="zh-CN" altLang="en-US" sz="2000" b="0">
                <a:latin typeface="微软雅黑" pitchFamily="34" charset="-122"/>
                <a:ea typeface="微软雅黑" pitchFamily="34" charset="-122"/>
              </a:rPr>
              <a:t>协议是</a:t>
            </a:r>
            <a:r>
              <a:rPr lang="en-US" altLang="zh-CN" sz="2000" b="0">
                <a:latin typeface="微软雅黑" pitchFamily="34" charset="-122"/>
                <a:ea typeface="微软雅黑" pitchFamily="34" charset="-122"/>
              </a:rPr>
              <a:t>3M</a:t>
            </a:r>
            <a:r>
              <a:rPr lang="zh-CN" altLang="en-US" sz="2000" b="0">
                <a:latin typeface="微软雅黑" pitchFamily="34" charset="-122"/>
                <a:ea typeface="微软雅黑" pitchFamily="34" charset="-122"/>
              </a:rPr>
              <a:t>公司的自助借还设备的接口，由于众多厂家的支持和采用，已经形成了事实上的标准。</a:t>
            </a:r>
          </a:p>
          <a:p>
            <a:pPr marL="799620" lvl="1" indent="-342694">
              <a:lnSpc>
                <a:spcPct val="120000"/>
              </a:lnSpc>
              <a:spcBef>
                <a:spcPct val="30000"/>
              </a:spcBef>
              <a:buFont typeface="Arial" charset="0"/>
              <a:buChar char="–"/>
            </a:pPr>
            <a:r>
              <a:rPr lang="en-US" altLang="zh-CN" sz="2000" b="0">
                <a:latin typeface="微软雅黑" pitchFamily="34" charset="-122"/>
                <a:ea typeface="微软雅黑" pitchFamily="34" charset="-122"/>
              </a:rPr>
              <a:t>SipII </a:t>
            </a:r>
            <a:r>
              <a:rPr lang="zh-CN" altLang="en-US" sz="2000" b="0">
                <a:latin typeface="微软雅黑" pitchFamily="34" charset="-122"/>
                <a:ea typeface="微软雅黑" pitchFamily="34" charset="-122"/>
              </a:rPr>
              <a:t>扩展，文档在</a:t>
            </a:r>
            <a:r>
              <a:rPr lang="en-US" altLang="zh-CN" sz="2000" b="0">
                <a:latin typeface="微软雅黑" pitchFamily="34" charset="-122"/>
                <a:ea typeface="微软雅黑" pitchFamily="34" charset="-122"/>
              </a:rPr>
              <a:t>SipII</a:t>
            </a:r>
            <a:r>
              <a:rPr lang="zh-CN" altLang="en-US" sz="2000" b="0">
                <a:latin typeface="微软雅黑" pitchFamily="34" charset="-122"/>
                <a:ea typeface="微软雅黑" pitchFamily="34" charset="-122"/>
              </a:rPr>
              <a:t>基础上扩展，实现读者</a:t>
            </a:r>
            <a:r>
              <a:rPr lang="zh-CN" altLang="en-US" sz="2000" b="0" smtClean="0">
                <a:latin typeface="微软雅黑" pitchFamily="34" charset="-122"/>
                <a:ea typeface="微软雅黑" pitchFamily="34" charset="-122"/>
              </a:rPr>
              <a:t>的证事务、财经事务等</a:t>
            </a:r>
            <a:r>
              <a:rPr lang="zh-CN" altLang="en-US" sz="2000" b="0">
                <a:latin typeface="微软雅黑" pitchFamily="34" charset="-122"/>
                <a:ea typeface="微软雅黑" pitchFamily="34" charset="-122"/>
              </a:rPr>
              <a:t>读者管理功能。 </a:t>
            </a:r>
            <a:r>
              <a:rPr lang="zh-CN" altLang="en-US" sz="2000" b="0" smtClean="0">
                <a:latin typeface="微软雅黑" pitchFamily="34" charset="-122"/>
                <a:ea typeface="微软雅黑" pitchFamily="34" charset="-122"/>
              </a:rPr>
              <a:t>（</a:t>
            </a:r>
            <a:r>
              <a:rPr lang="zh-CN" altLang="en-US" sz="2000" b="0" smtClean="0">
                <a:solidFill>
                  <a:srgbClr val="FF0000"/>
                </a:solidFill>
                <a:latin typeface="微软雅黑" pitchFamily="34" charset="-122"/>
                <a:ea typeface="微软雅黑" pitchFamily="34" charset="-122"/>
              </a:rPr>
              <a:t>当前行业应用中的</a:t>
            </a:r>
            <a:r>
              <a:rPr lang="en-US" altLang="zh-CN" sz="2000" b="0" smtClean="0">
                <a:solidFill>
                  <a:srgbClr val="FF0000"/>
                </a:solidFill>
                <a:latin typeface="微软雅黑" pitchFamily="34" charset="-122"/>
                <a:ea typeface="微软雅黑" pitchFamily="34" charset="-122"/>
              </a:rPr>
              <a:t>SipII</a:t>
            </a:r>
            <a:r>
              <a:rPr lang="zh-CN" altLang="en-US" sz="2000" b="0" smtClean="0">
                <a:solidFill>
                  <a:srgbClr val="FF0000"/>
                </a:solidFill>
                <a:latin typeface="微软雅黑" pitchFamily="34" charset="-122"/>
                <a:ea typeface="微软雅黑" pitchFamily="34" charset="-122"/>
              </a:rPr>
              <a:t>扩展协议标准由我公司制定</a:t>
            </a:r>
            <a:r>
              <a:rPr lang="zh-CN" altLang="en-US" sz="2000" b="0" smtClean="0">
                <a:latin typeface="微软雅黑" pitchFamily="34" charset="-122"/>
                <a:ea typeface="微软雅黑" pitchFamily="34" charset="-122"/>
              </a:rPr>
              <a:t>）</a:t>
            </a:r>
            <a:endParaRPr lang="zh-CN" altLang="en-US" sz="2000" b="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p:cNvSpPr>
          <p:nvPr>
            <p:ph type="title"/>
          </p:nvPr>
        </p:nvSpPr>
        <p:spPr/>
        <p:txBody>
          <a:bodyPr/>
          <a:lstStyle/>
          <a:p>
            <a:r>
              <a:rPr lang="zh-CN" altLang="en-US"/>
              <a:t>开放性</a:t>
            </a:r>
          </a:p>
        </p:txBody>
      </p:sp>
      <p:sp>
        <p:nvSpPr>
          <p:cNvPr id="371716" name="Text Box 4"/>
          <p:cNvSpPr txBox="1">
            <a:spLocks noChangeArrowheads="1"/>
          </p:cNvSpPr>
          <p:nvPr/>
        </p:nvSpPr>
        <p:spPr bwMode="auto">
          <a:xfrm>
            <a:off x="539756" y="1196978"/>
            <a:ext cx="8208963" cy="5142890"/>
          </a:xfrm>
          <a:prstGeom prst="rect">
            <a:avLst/>
          </a:prstGeom>
          <a:noFill/>
          <a:ln w="9525" algn="ctr">
            <a:noFill/>
            <a:miter lim="800000"/>
            <a:headEnd/>
            <a:tailEnd/>
          </a:ln>
          <a:effectLst/>
        </p:spPr>
        <p:txBody>
          <a:bodyPr lIns="91386" tIns="45692" rIns="91386" bIns="45692">
            <a:spAutoFit/>
          </a:bodyPr>
          <a:lstStyle/>
          <a:p>
            <a:pPr marL="342694" indent="-342694">
              <a:lnSpc>
                <a:spcPct val="120000"/>
              </a:lnSpc>
              <a:spcBef>
                <a:spcPct val="30000"/>
              </a:spcBef>
              <a:buClr>
                <a:srgbClr val="FF9900"/>
              </a:buClr>
              <a:buSzPct val="80000"/>
              <a:buFont typeface="Wingdings" pitchFamily="2" charset="2"/>
              <a:buChar char="v"/>
            </a:pPr>
            <a:r>
              <a:rPr lang="zh-CN" altLang="en-US" sz="2400" b="0">
                <a:latin typeface="微软雅黑" pitchFamily="34" charset="-122"/>
                <a:ea typeface="微软雅黑" pitchFamily="34" charset="-122"/>
              </a:rPr>
              <a:t>提供相关的</a:t>
            </a:r>
            <a:r>
              <a:rPr lang="en-US" altLang="zh-CN" sz="2400" b="0">
                <a:latin typeface="微软雅黑" pitchFamily="34" charset="-122"/>
                <a:ea typeface="微软雅黑" pitchFamily="34" charset="-122"/>
              </a:rPr>
              <a:t>API</a:t>
            </a:r>
            <a:r>
              <a:rPr lang="zh-CN" altLang="en-US" sz="2400" b="0">
                <a:latin typeface="微软雅黑" pitchFamily="34" charset="-122"/>
                <a:ea typeface="微软雅黑" pitchFamily="34" charset="-122"/>
              </a:rPr>
              <a:t>接口、规范及标准</a:t>
            </a:r>
          </a:p>
          <a:p>
            <a:pPr marL="799620" lvl="1" indent="-342694">
              <a:lnSpc>
                <a:spcPct val="120000"/>
              </a:lnSpc>
              <a:spcBef>
                <a:spcPct val="30000"/>
              </a:spcBef>
              <a:buFont typeface="Arial" charset="0"/>
              <a:buChar char="–"/>
            </a:pPr>
            <a:r>
              <a:rPr lang="zh-CN" altLang="en-US" sz="2000" b="0">
                <a:latin typeface="微软雅黑" pitchFamily="34" charset="-122"/>
                <a:ea typeface="微软雅黑" pitchFamily="34" charset="-122"/>
              </a:rPr>
              <a:t>可重复利用的</a:t>
            </a:r>
          </a:p>
          <a:p>
            <a:pPr marL="799620" lvl="1" indent="-342694">
              <a:lnSpc>
                <a:spcPct val="120000"/>
              </a:lnSpc>
              <a:spcBef>
                <a:spcPct val="30000"/>
              </a:spcBef>
              <a:buFont typeface="Arial" charset="0"/>
              <a:buChar char="–"/>
            </a:pPr>
            <a:r>
              <a:rPr lang="zh-CN" altLang="en-US" sz="2000" b="0">
                <a:latin typeface="微软雅黑" pitchFamily="34" charset="-122"/>
                <a:ea typeface="微软雅黑" pitchFamily="34" charset="-122"/>
              </a:rPr>
              <a:t>针对需求开发的</a:t>
            </a:r>
          </a:p>
          <a:p>
            <a:pPr marL="342694" indent="-342694">
              <a:lnSpc>
                <a:spcPct val="120000"/>
              </a:lnSpc>
              <a:spcBef>
                <a:spcPct val="30000"/>
              </a:spcBef>
              <a:buClr>
                <a:srgbClr val="FF9900"/>
              </a:buClr>
              <a:buSzPct val="80000"/>
              <a:buFont typeface="Wingdings" pitchFamily="2" charset="2"/>
              <a:buChar char="v"/>
            </a:pPr>
            <a:r>
              <a:rPr lang="zh-CN" altLang="en-US" sz="2400" b="0">
                <a:latin typeface="微软雅黑" pitchFamily="34" charset="-122"/>
                <a:ea typeface="微软雅黑" pitchFamily="34" charset="-122"/>
              </a:rPr>
              <a:t>数据库开放性</a:t>
            </a:r>
          </a:p>
          <a:p>
            <a:pPr marL="799620" lvl="1" indent="-342694">
              <a:lnSpc>
                <a:spcPct val="120000"/>
              </a:lnSpc>
              <a:spcBef>
                <a:spcPct val="30000"/>
              </a:spcBef>
              <a:buFont typeface="Arial" charset="0"/>
              <a:buChar char="–"/>
            </a:pPr>
            <a:r>
              <a:rPr lang="zh-CN" altLang="en-US" sz="2000" b="0">
                <a:latin typeface="微软雅黑" pitchFamily="34" charset="-122"/>
                <a:ea typeface="微软雅黑" pitchFamily="34" charset="-122"/>
              </a:rPr>
              <a:t>提供数据库中各表的结构</a:t>
            </a:r>
          </a:p>
          <a:p>
            <a:pPr marL="799620" lvl="1" indent="-342694">
              <a:lnSpc>
                <a:spcPct val="120000"/>
              </a:lnSpc>
              <a:spcBef>
                <a:spcPct val="30000"/>
              </a:spcBef>
              <a:buFont typeface="Arial" charset="0"/>
              <a:buChar char="–"/>
            </a:pPr>
            <a:r>
              <a:rPr lang="zh-CN" altLang="en-US" sz="2000" b="0">
                <a:latin typeface="微软雅黑" pitchFamily="34" charset="-122"/>
                <a:ea typeface="微软雅黑" pitchFamily="34" charset="-122"/>
              </a:rPr>
              <a:t>系统对象的获取接口</a:t>
            </a:r>
            <a:r>
              <a:rPr lang="en-US" altLang="zh-CN" sz="2000" b="0">
                <a:latin typeface="微软雅黑" pitchFamily="34" charset="-122"/>
                <a:ea typeface="微软雅黑" pitchFamily="34" charset="-122"/>
              </a:rPr>
              <a:t>API</a:t>
            </a:r>
            <a:r>
              <a:rPr lang="zh-CN" altLang="en-US" sz="2000" b="0">
                <a:latin typeface="微软雅黑" pitchFamily="34" charset="-122"/>
                <a:ea typeface="微软雅黑" pitchFamily="34" charset="-122"/>
              </a:rPr>
              <a:t>、写入接口</a:t>
            </a:r>
            <a:r>
              <a:rPr lang="en-US" altLang="zh-CN" sz="2000" b="0">
                <a:latin typeface="微软雅黑" pitchFamily="34" charset="-122"/>
                <a:ea typeface="微软雅黑" pitchFamily="34" charset="-122"/>
              </a:rPr>
              <a:t>API</a:t>
            </a:r>
          </a:p>
          <a:p>
            <a:pPr marL="799620" lvl="1" indent="-342694">
              <a:lnSpc>
                <a:spcPct val="120000"/>
              </a:lnSpc>
              <a:spcBef>
                <a:spcPct val="30000"/>
              </a:spcBef>
              <a:buFont typeface="Arial" charset="0"/>
              <a:buChar char="–"/>
            </a:pPr>
            <a:r>
              <a:rPr lang="zh-CN" altLang="en-US" sz="2000" b="0" smtClean="0">
                <a:latin typeface="微软雅黑" pitchFamily="34" charset="-122"/>
                <a:ea typeface="微软雅黑" pitchFamily="34" charset="-122"/>
              </a:rPr>
              <a:t>提供系统</a:t>
            </a:r>
            <a:r>
              <a:rPr lang="zh-CN" altLang="en-US" sz="2000" b="0">
                <a:latin typeface="微软雅黑" pitchFamily="34" charset="-122"/>
                <a:ea typeface="微软雅黑" pitchFamily="34" charset="-122"/>
              </a:rPr>
              <a:t>的物理数据模型及关系</a:t>
            </a:r>
          </a:p>
          <a:p>
            <a:pPr marL="342694" indent="-342694">
              <a:lnSpc>
                <a:spcPct val="120000"/>
              </a:lnSpc>
              <a:spcBef>
                <a:spcPct val="30000"/>
              </a:spcBef>
              <a:buClr>
                <a:srgbClr val="FF9900"/>
              </a:buClr>
              <a:buSzPct val="80000"/>
              <a:buFont typeface="Wingdings" pitchFamily="2" charset="2"/>
              <a:buChar char="v"/>
            </a:pPr>
            <a:r>
              <a:rPr lang="zh-CN" altLang="en-US" sz="2400" b="0">
                <a:latin typeface="微软雅黑" pitchFamily="34" charset="-122"/>
                <a:ea typeface="微软雅黑" pitchFamily="34" charset="-122"/>
              </a:rPr>
              <a:t>接口不是简单的提供</a:t>
            </a:r>
            <a:r>
              <a:rPr lang="en-US" altLang="zh-CN" sz="2400" b="0">
                <a:latin typeface="微软雅黑" pitchFamily="34" charset="-122"/>
                <a:ea typeface="微软雅黑" pitchFamily="34" charset="-122"/>
              </a:rPr>
              <a:t>API</a:t>
            </a:r>
            <a:r>
              <a:rPr lang="zh-CN" altLang="en-US" sz="2400" b="0">
                <a:latin typeface="微软雅黑" pitchFamily="34" charset="-122"/>
                <a:ea typeface="微软雅黑" pitchFamily="34" charset="-122"/>
              </a:rPr>
              <a:t>，是一种服务，如何设计让耦合的系统符合高性能架构</a:t>
            </a:r>
          </a:p>
          <a:p>
            <a:pPr marL="342694" indent="-342694">
              <a:lnSpc>
                <a:spcPct val="120000"/>
              </a:lnSpc>
              <a:spcBef>
                <a:spcPct val="30000"/>
              </a:spcBef>
            </a:pPr>
            <a:endParaRPr lang="en-US" altLang="zh-CN" sz="240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p:cNvSpPr>
          <p:nvPr>
            <p:ph type="title"/>
          </p:nvPr>
        </p:nvSpPr>
        <p:spPr/>
        <p:txBody>
          <a:bodyPr/>
          <a:lstStyle/>
          <a:p>
            <a:r>
              <a:rPr lang="en-US" altLang="zh-CN" sz="2000"/>
              <a:t>Interlib PDM Diagrams </a:t>
            </a:r>
            <a:br>
              <a:rPr lang="en-US" altLang="zh-CN" sz="2000"/>
            </a:br>
            <a:r>
              <a:rPr lang="en-US" altLang="zh-CN" sz="2000"/>
              <a:t>--Model level diagrams </a:t>
            </a:r>
          </a:p>
        </p:txBody>
      </p:sp>
      <p:pic>
        <p:nvPicPr>
          <p:cNvPr id="374787" name="Picture 3"/>
          <p:cNvPicPr>
            <a:picLocks noChangeAspect="1" noChangeArrowheads="1"/>
          </p:cNvPicPr>
          <p:nvPr/>
        </p:nvPicPr>
        <p:blipFill>
          <a:blip r:embed="rId3" cstate="print"/>
          <a:srcRect/>
          <a:stretch>
            <a:fillRect/>
          </a:stretch>
        </p:blipFill>
        <p:spPr bwMode="auto">
          <a:xfrm>
            <a:off x="395288" y="976319"/>
            <a:ext cx="8064500" cy="5881687"/>
          </a:xfrm>
          <a:prstGeom prst="rect">
            <a:avLst/>
          </a:prstGeom>
          <a:noFill/>
          <a:ln w="9525">
            <a:noFill/>
            <a:miter lim="800000"/>
            <a:headEnd/>
            <a:tailEnd/>
          </a:ln>
        </p:spPr>
      </p:pic>
      <p:sp>
        <p:nvSpPr>
          <p:cNvPr id="374788" name="Rectangle 4"/>
          <p:cNvSpPr>
            <a:spLocks noChangeArrowheads="1"/>
          </p:cNvSpPr>
          <p:nvPr/>
        </p:nvSpPr>
        <p:spPr bwMode="auto">
          <a:xfrm>
            <a:off x="1908175" y="1773239"/>
            <a:ext cx="2592388" cy="1439862"/>
          </a:xfrm>
          <a:prstGeom prst="rect">
            <a:avLst/>
          </a:prstGeom>
          <a:noFill/>
          <a:ln w="28575">
            <a:solidFill>
              <a:schemeClr val="tx1"/>
            </a:solidFill>
            <a:miter lim="800000"/>
            <a:headEnd/>
            <a:tailEnd/>
          </a:ln>
          <a:effectLst/>
        </p:spPr>
        <p:txBody>
          <a:bodyPr wrap="none" lIns="91386" tIns="45692" rIns="91386" bIns="45692" anchor="ctr"/>
          <a:lstStyle/>
          <a:p>
            <a:endParaRPr lang="zh-CN" altLang="en-US"/>
          </a:p>
        </p:txBody>
      </p:sp>
      <p:pic>
        <p:nvPicPr>
          <p:cNvPr id="374789" name="Picture 5"/>
          <p:cNvPicPr>
            <a:picLocks noChangeAspect="1" noChangeArrowheads="1"/>
          </p:cNvPicPr>
          <p:nvPr/>
        </p:nvPicPr>
        <p:blipFill>
          <a:blip r:embed="rId4" cstate="print"/>
          <a:srcRect l="10487" t="11212" r="3238" b="7977"/>
          <a:stretch>
            <a:fillRect/>
          </a:stretch>
        </p:blipFill>
        <p:spPr bwMode="auto">
          <a:xfrm>
            <a:off x="466727" y="1268413"/>
            <a:ext cx="7993063" cy="4679950"/>
          </a:xfrm>
          <a:prstGeom prst="rect">
            <a:avLst/>
          </a:prstGeom>
          <a:noFill/>
          <a:ln w="9525">
            <a:solidFill>
              <a:schemeClr val="folHlink"/>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74788"/>
                                        </p:tgtEl>
                                        <p:attrNameLst>
                                          <p:attrName>style.visibility</p:attrName>
                                        </p:attrNameLst>
                                      </p:cBhvr>
                                      <p:to>
                                        <p:strVal val="visible"/>
                                      </p:to>
                                    </p:set>
                                    <p:animEffect transition="in" filter="wheel(4)">
                                      <p:cBhvr>
                                        <p:cTn id="7" dur="500"/>
                                        <p:tgtEl>
                                          <p:spTgt spid="374788"/>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74789"/>
                                        </p:tgtEl>
                                        <p:attrNameLst>
                                          <p:attrName>style.visibility</p:attrName>
                                        </p:attrNameLst>
                                      </p:cBhvr>
                                      <p:to>
                                        <p:strVal val="visible"/>
                                      </p:to>
                                    </p:set>
                                    <p:anim calcmode="lin" valueType="num">
                                      <p:cBhvr>
                                        <p:cTn id="11" dur="500" fill="hold"/>
                                        <p:tgtEl>
                                          <p:spTgt spid="374789"/>
                                        </p:tgtEl>
                                        <p:attrNameLst>
                                          <p:attrName>ppt_w</p:attrName>
                                        </p:attrNameLst>
                                      </p:cBhvr>
                                      <p:tavLst>
                                        <p:tav tm="0">
                                          <p:val>
                                            <p:fltVal val="0"/>
                                          </p:val>
                                        </p:tav>
                                        <p:tav tm="100000">
                                          <p:val>
                                            <p:strVal val="#ppt_w"/>
                                          </p:val>
                                        </p:tav>
                                      </p:tavLst>
                                    </p:anim>
                                    <p:anim calcmode="lin" valueType="num">
                                      <p:cBhvr>
                                        <p:cTn id="12" dur="500" fill="hold"/>
                                        <p:tgtEl>
                                          <p:spTgt spid="374789"/>
                                        </p:tgtEl>
                                        <p:attrNameLst>
                                          <p:attrName>ppt_h</p:attrName>
                                        </p:attrNameLst>
                                      </p:cBhvr>
                                      <p:tavLst>
                                        <p:tav tm="0">
                                          <p:val>
                                            <p:fltVal val="0"/>
                                          </p:val>
                                        </p:tav>
                                        <p:tav tm="100000">
                                          <p:val>
                                            <p:strVal val="#ppt_h"/>
                                          </p:val>
                                        </p:tav>
                                      </p:tavLst>
                                    </p:anim>
                                    <p:animEffect transition="in" filter="fade">
                                      <p:cBhvr>
                                        <p:cTn id="13" dur="500"/>
                                        <p:tgtEl>
                                          <p:spTgt spid="374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810" name="Picture 2"/>
          <p:cNvPicPr>
            <a:picLocks noChangeAspect="1" noChangeArrowheads="1"/>
          </p:cNvPicPr>
          <p:nvPr/>
        </p:nvPicPr>
        <p:blipFill>
          <a:blip r:embed="rId3" cstate="print"/>
          <a:srcRect/>
          <a:stretch>
            <a:fillRect/>
          </a:stretch>
        </p:blipFill>
        <p:spPr bwMode="auto">
          <a:xfrm>
            <a:off x="900115" y="908050"/>
            <a:ext cx="7272337" cy="5454650"/>
          </a:xfrm>
          <a:prstGeom prst="rect">
            <a:avLst/>
          </a:prstGeom>
          <a:noFill/>
          <a:ln w="9525" algn="ctr">
            <a:noFill/>
            <a:miter lim="800000"/>
            <a:headEnd/>
            <a:tailEnd/>
          </a:ln>
          <a:effectLst/>
        </p:spPr>
      </p:pic>
      <p:sp>
        <p:nvSpPr>
          <p:cNvPr id="375811" name="AutoShape 3"/>
          <p:cNvSpPr>
            <a:spLocks/>
          </p:cNvSpPr>
          <p:nvPr/>
        </p:nvSpPr>
        <p:spPr bwMode="auto">
          <a:xfrm>
            <a:off x="4572002" y="1844675"/>
            <a:ext cx="2160588" cy="835025"/>
          </a:xfrm>
          <a:prstGeom prst="borderCallout2">
            <a:avLst>
              <a:gd name="adj1" fmla="val 13690"/>
              <a:gd name="adj2" fmla="val -3528"/>
              <a:gd name="adj3" fmla="val 13690"/>
              <a:gd name="adj4" fmla="val -30787"/>
              <a:gd name="adj5" fmla="val 93917"/>
              <a:gd name="adj6" fmla="val -59074"/>
            </a:avLst>
          </a:prstGeom>
          <a:solidFill>
            <a:srgbClr val="FF9900"/>
          </a:solidFill>
          <a:ln w="9525" algn="ctr">
            <a:solidFill>
              <a:schemeClr val="tx1"/>
            </a:solidFill>
            <a:miter lim="800000"/>
            <a:headEnd/>
            <a:tailEnd/>
          </a:ln>
          <a:effectLst/>
        </p:spPr>
        <p:txBody>
          <a:bodyPr lIns="91386" tIns="45692" rIns="91386" bIns="45692"/>
          <a:lstStyle/>
          <a:p>
            <a:r>
              <a:rPr lang="zh-CN" altLang="en-US" sz="1600"/>
              <a:t>完整的数据模型（数据字典和词典），支持用户二次开发</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p:cNvSpPr>
          <p:nvPr>
            <p:ph type="title"/>
          </p:nvPr>
        </p:nvSpPr>
        <p:spPr/>
        <p:txBody>
          <a:bodyPr/>
          <a:lstStyle/>
          <a:p>
            <a:r>
              <a:rPr lang="zh-CN" altLang="en-US"/>
              <a:t>案例</a:t>
            </a:r>
          </a:p>
        </p:txBody>
      </p:sp>
      <p:pic>
        <p:nvPicPr>
          <p:cNvPr id="376840" name="Picture 8" descr="image015"/>
          <p:cNvPicPr>
            <a:picLocks noChangeAspect="1" noChangeArrowheads="1"/>
          </p:cNvPicPr>
          <p:nvPr/>
        </p:nvPicPr>
        <p:blipFill>
          <a:blip r:embed="rId3" cstate="print"/>
          <a:srcRect/>
          <a:stretch>
            <a:fillRect/>
          </a:stretch>
        </p:blipFill>
        <p:spPr bwMode="auto">
          <a:xfrm>
            <a:off x="4643439" y="1412881"/>
            <a:ext cx="2971800" cy="2124075"/>
          </a:xfrm>
          <a:prstGeom prst="rect">
            <a:avLst/>
          </a:prstGeom>
          <a:noFill/>
        </p:spPr>
      </p:pic>
      <p:pic>
        <p:nvPicPr>
          <p:cNvPr id="376841" name="Picture 9" descr="image021"/>
          <p:cNvPicPr>
            <a:picLocks noChangeAspect="1" noChangeArrowheads="1"/>
          </p:cNvPicPr>
          <p:nvPr/>
        </p:nvPicPr>
        <p:blipFill>
          <a:blip r:embed="rId4" cstate="print"/>
          <a:srcRect/>
          <a:stretch>
            <a:fillRect/>
          </a:stretch>
        </p:blipFill>
        <p:spPr bwMode="auto">
          <a:xfrm>
            <a:off x="5435600" y="1989143"/>
            <a:ext cx="2400300" cy="2314575"/>
          </a:xfrm>
          <a:prstGeom prst="rect">
            <a:avLst/>
          </a:prstGeom>
          <a:noFill/>
        </p:spPr>
      </p:pic>
      <p:pic>
        <p:nvPicPr>
          <p:cNvPr id="376839" name="Picture 7" descr="image013"/>
          <p:cNvPicPr>
            <a:picLocks noChangeAspect="1" noChangeArrowheads="1"/>
          </p:cNvPicPr>
          <p:nvPr/>
        </p:nvPicPr>
        <p:blipFill>
          <a:blip r:embed="rId5" cstate="print"/>
          <a:srcRect/>
          <a:stretch>
            <a:fillRect/>
          </a:stretch>
        </p:blipFill>
        <p:spPr bwMode="auto">
          <a:xfrm>
            <a:off x="5940425" y="2852744"/>
            <a:ext cx="2628900" cy="1895475"/>
          </a:xfrm>
          <a:prstGeom prst="rect">
            <a:avLst/>
          </a:prstGeom>
          <a:noFill/>
        </p:spPr>
      </p:pic>
      <p:pic>
        <p:nvPicPr>
          <p:cNvPr id="376842" name="Picture 10" descr="image023"/>
          <p:cNvPicPr>
            <a:picLocks noChangeAspect="1" noChangeArrowheads="1"/>
          </p:cNvPicPr>
          <p:nvPr/>
        </p:nvPicPr>
        <p:blipFill>
          <a:blip r:embed="rId6" cstate="print"/>
          <a:srcRect/>
          <a:stretch>
            <a:fillRect/>
          </a:stretch>
        </p:blipFill>
        <p:spPr bwMode="auto">
          <a:xfrm>
            <a:off x="7451731" y="3284542"/>
            <a:ext cx="1495425" cy="2971800"/>
          </a:xfrm>
          <a:prstGeom prst="rect">
            <a:avLst/>
          </a:prstGeom>
          <a:noFill/>
        </p:spPr>
      </p:pic>
      <p:sp>
        <p:nvSpPr>
          <p:cNvPr id="376843" name="Text Box 11"/>
          <p:cNvSpPr txBox="1">
            <a:spLocks noChangeArrowheads="1"/>
          </p:cNvSpPr>
          <p:nvPr/>
        </p:nvSpPr>
        <p:spPr bwMode="auto">
          <a:xfrm>
            <a:off x="539752" y="1196975"/>
            <a:ext cx="6911975" cy="5262923"/>
          </a:xfrm>
          <a:prstGeom prst="rect">
            <a:avLst/>
          </a:prstGeom>
          <a:noFill/>
          <a:ln w="9525" algn="ctr">
            <a:noFill/>
            <a:miter lim="800000"/>
            <a:headEnd/>
            <a:tailEnd/>
          </a:ln>
          <a:effectLst/>
        </p:spPr>
        <p:txBody>
          <a:bodyPr lIns="91386" tIns="45692" rIns="91386" bIns="45692">
            <a:spAutoFit/>
          </a:bodyPr>
          <a:lstStyle/>
          <a:p>
            <a:pPr marL="342694" indent="-342694">
              <a:lnSpc>
                <a:spcPct val="120000"/>
              </a:lnSpc>
              <a:buClr>
                <a:srgbClr val="FF9900"/>
              </a:buClr>
              <a:buSzPct val="80000"/>
              <a:buFont typeface="Wingdings" pitchFamily="2" charset="2"/>
              <a:buChar char="v"/>
            </a:pPr>
            <a:r>
              <a:rPr lang="en-US" altLang="zh-CN" sz="2800" b="0">
                <a:latin typeface="微软雅黑" pitchFamily="34" charset="-122"/>
                <a:ea typeface="微软雅黑" pitchFamily="34" charset="-122"/>
              </a:rPr>
              <a:t>Rfid</a:t>
            </a:r>
            <a:r>
              <a:rPr lang="zh-CN" altLang="en-US" sz="2800" b="0">
                <a:latin typeface="微软雅黑" pitchFamily="34" charset="-122"/>
                <a:ea typeface="微软雅黑" pitchFamily="34" charset="-122"/>
              </a:rPr>
              <a:t>的支持</a:t>
            </a:r>
          </a:p>
          <a:p>
            <a:pPr marL="799620" lvl="1" indent="-342694">
              <a:lnSpc>
                <a:spcPct val="120000"/>
              </a:lnSpc>
              <a:buFont typeface="Arial" charset="0"/>
              <a:buChar char="–"/>
            </a:pPr>
            <a:r>
              <a:rPr lang="zh-CN" altLang="en-US" sz="2400" b="0">
                <a:latin typeface="微软雅黑" pitchFamily="34" charset="-122"/>
                <a:ea typeface="微软雅黑" pitchFamily="34" charset="-122"/>
              </a:rPr>
              <a:t>杭州图书馆</a:t>
            </a:r>
          </a:p>
          <a:p>
            <a:pPr marL="1256546" lvl="2" indent="-342694">
              <a:lnSpc>
                <a:spcPct val="120000"/>
              </a:lnSpc>
              <a:buFont typeface="Arial" charset="0"/>
              <a:buChar char="•"/>
            </a:pPr>
            <a:r>
              <a:rPr lang="zh-CN" altLang="en-US" sz="1800" b="0">
                <a:latin typeface="微软雅黑" pitchFamily="34" charset="-122"/>
                <a:ea typeface="微软雅黑" pitchFamily="34" charset="-122"/>
              </a:rPr>
              <a:t>标签转换、注册</a:t>
            </a:r>
          </a:p>
          <a:p>
            <a:pPr marL="1256546" lvl="2" indent="-342694">
              <a:lnSpc>
                <a:spcPct val="120000"/>
              </a:lnSpc>
              <a:buFont typeface="Arial" charset="0"/>
              <a:buChar char="•"/>
            </a:pPr>
            <a:r>
              <a:rPr lang="zh-CN" altLang="en-US" sz="1800" b="0">
                <a:latin typeface="微软雅黑" pitchFamily="34" charset="-122"/>
                <a:ea typeface="微软雅黑" pitchFamily="34" charset="-122"/>
              </a:rPr>
              <a:t>图书盘点系统</a:t>
            </a:r>
          </a:p>
          <a:p>
            <a:pPr marL="1256546" lvl="2" indent="-342694">
              <a:lnSpc>
                <a:spcPct val="120000"/>
              </a:lnSpc>
              <a:buFont typeface="Arial" charset="0"/>
              <a:buChar char="•"/>
            </a:pPr>
            <a:r>
              <a:rPr lang="zh-CN" altLang="en-US" sz="1800" b="0">
                <a:latin typeface="微软雅黑" pitchFamily="34" charset="-122"/>
                <a:ea typeface="微软雅黑" pitchFamily="34" charset="-122"/>
              </a:rPr>
              <a:t>遍布全馆的自助服务设备</a:t>
            </a:r>
          </a:p>
          <a:p>
            <a:pPr marL="1256546" lvl="2" indent="-342694">
              <a:lnSpc>
                <a:spcPct val="120000"/>
              </a:lnSpc>
              <a:buFont typeface="Arial" charset="0"/>
              <a:buChar char="•"/>
            </a:pPr>
            <a:r>
              <a:rPr lang="en-US" altLang="zh-CN" sz="1800" b="0">
                <a:latin typeface="微软雅黑" pitchFamily="34" charset="-122"/>
                <a:ea typeface="微软雅黑" pitchFamily="34" charset="-122"/>
              </a:rPr>
              <a:t>RFID</a:t>
            </a:r>
            <a:r>
              <a:rPr lang="zh-CN" altLang="en-US" sz="1800" b="0">
                <a:latin typeface="微软雅黑" pitchFamily="34" charset="-122"/>
                <a:ea typeface="微软雅黑" pitchFamily="34" charset="-122"/>
              </a:rPr>
              <a:t>智能图书定位</a:t>
            </a:r>
          </a:p>
          <a:p>
            <a:pPr marL="799620" lvl="1" indent="-342694">
              <a:lnSpc>
                <a:spcPct val="120000"/>
              </a:lnSpc>
              <a:buFont typeface="Arial" charset="0"/>
              <a:buChar char="–"/>
            </a:pPr>
            <a:r>
              <a:rPr lang="zh-CN" altLang="en-US" sz="2400" b="0">
                <a:latin typeface="微软雅黑" pitchFamily="34" charset="-122"/>
                <a:ea typeface="微软雅黑" pitchFamily="34" charset="-122"/>
              </a:rPr>
              <a:t>厦门图书馆</a:t>
            </a:r>
          </a:p>
          <a:p>
            <a:pPr marL="1256546" lvl="2" indent="-342694">
              <a:lnSpc>
                <a:spcPct val="120000"/>
              </a:lnSpc>
              <a:buFont typeface="Arial" charset="0"/>
              <a:buChar char="•"/>
            </a:pPr>
            <a:r>
              <a:rPr lang="zh-CN" altLang="en-US" sz="1800" b="0">
                <a:latin typeface="微软雅黑" pitchFamily="34" charset="-122"/>
                <a:ea typeface="微软雅黑" pitchFamily="34" charset="-122"/>
              </a:rPr>
              <a:t>图书盘点系统</a:t>
            </a:r>
          </a:p>
          <a:p>
            <a:pPr marL="1256546" lvl="2" indent="-342694">
              <a:lnSpc>
                <a:spcPct val="120000"/>
              </a:lnSpc>
              <a:buFont typeface="Arial" charset="0"/>
              <a:buChar char="•"/>
            </a:pPr>
            <a:r>
              <a:rPr lang="zh-CN" altLang="en-US" sz="1800" b="0">
                <a:latin typeface="微软雅黑" pitchFamily="34" charset="-122"/>
                <a:ea typeface="微软雅黑" pitchFamily="34" charset="-122"/>
              </a:rPr>
              <a:t>自助服务设备</a:t>
            </a:r>
          </a:p>
          <a:p>
            <a:pPr marL="1256546" lvl="2" indent="-342694">
              <a:lnSpc>
                <a:spcPct val="120000"/>
              </a:lnSpc>
              <a:buFont typeface="Arial" charset="0"/>
              <a:buChar char="•"/>
            </a:pPr>
            <a:r>
              <a:rPr lang="zh-CN" altLang="en-US" sz="1800" b="0">
                <a:latin typeface="微软雅黑" pitchFamily="34" charset="-122"/>
                <a:ea typeface="微软雅黑" pitchFamily="34" charset="-122"/>
              </a:rPr>
              <a:t>自助办证设备</a:t>
            </a:r>
          </a:p>
          <a:p>
            <a:pPr marL="799620" lvl="1" indent="-342694">
              <a:lnSpc>
                <a:spcPct val="120000"/>
              </a:lnSpc>
              <a:buFont typeface="Arial" charset="0"/>
              <a:buChar char="–"/>
            </a:pPr>
            <a:r>
              <a:rPr lang="zh-CN" altLang="en-US" sz="2400" b="0">
                <a:latin typeface="微软雅黑" pitchFamily="34" charset="-122"/>
                <a:ea typeface="微软雅黑" pitchFamily="34" charset="-122"/>
              </a:rPr>
              <a:t>东莞少儿馆，莞城图书馆</a:t>
            </a:r>
          </a:p>
          <a:p>
            <a:pPr marL="1256546" lvl="2" indent="-342694">
              <a:lnSpc>
                <a:spcPct val="120000"/>
              </a:lnSpc>
              <a:buFont typeface="Arial" charset="0"/>
              <a:buChar char="•"/>
            </a:pPr>
            <a:r>
              <a:rPr lang="en-US" altLang="zh-CN" sz="1800" b="0">
                <a:latin typeface="微软雅黑" pitchFamily="34" charset="-122"/>
                <a:ea typeface="微软雅黑" pitchFamily="34" charset="-122"/>
              </a:rPr>
              <a:t>ATM</a:t>
            </a:r>
            <a:r>
              <a:rPr lang="zh-CN" altLang="en-US" sz="1800" b="0">
                <a:latin typeface="微软雅黑" pitchFamily="34" charset="-122"/>
                <a:ea typeface="微软雅黑" pitchFamily="34" charset="-122"/>
              </a:rPr>
              <a:t>自助服务设备</a:t>
            </a:r>
          </a:p>
          <a:p>
            <a:pPr marL="1256546" lvl="2" indent="-342694">
              <a:lnSpc>
                <a:spcPct val="120000"/>
              </a:lnSpc>
              <a:buFont typeface="Arial" charset="0"/>
              <a:buChar char="•"/>
            </a:pPr>
            <a:r>
              <a:rPr lang="zh-CN" altLang="en-US" sz="1800" b="0">
                <a:latin typeface="微软雅黑" pitchFamily="34" charset="-122"/>
                <a:ea typeface="微软雅黑" pitchFamily="34" charset="-122"/>
              </a:rPr>
              <a:t>智能书架</a:t>
            </a:r>
          </a:p>
          <a:p>
            <a:pPr marL="342694" indent="-342694">
              <a:lnSpc>
                <a:spcPct val="120000"/>
              </a:lnSpc>
            </a:pPr>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76840"/>
                                        </p:tgtEl>
                                        <p:attrNameLst>
                                          <p:attrName>style.visibility</p:attrName>
                                        </p:attrNameLst>
                                      </p:cBhvr>
                                      <p:to>
                                        <p:strVal val="visible"/>
                                      </p:to>
                                    </p:set>
                                    <p:anim calcmode="lin" valueType="num">
                                      <p:cBhvr>
                                        <p:cTn id="7" dur="500" fill="hold"/>
                                        <p:tgtEl>
                                          <p:spTgt spid="376840"/>
                                        </p:tgtEl>
                                        <p:attrNameLst>
                                          <p:attrName>ppt_w</p:attrName>
                                        </p:attrNameLst>
                                      </p:cBhvr>
                                      <p:tavLst>
                                        <p:tav tm="0">
                                          <p:val>
                                            <p:fltVal val="0"/>
                                          </p:val>
                                        </p:tav>
                                        <p:tav tm="100000">
                                          <p:val>
                                            <p:strVal val="#ppt_w"/>
                                          </p:val>
                                        </p:tav>
                                      </p:tavLst>
                                    </p:anim>
                                    <p:anim calcmode="lin" valueType="num">
                                      <p:cBhvr>
                                        <p:cTn id="8" dur="500" fill="hold"/>
                                        <p:tgtEl>
                                          <p:spTgt spid="376840"/>
                                        </p:tgtEl>
                                        <p:attrNameLst>
                                          <p:attrName>ppt_h</p:attrName>
                                        </p:attrNameLst>
                                      </p:cBhvr>
                                      <p:tavLst>
                                        <p:tav tm="0">
                                          <p:val>
                                            <p:fltVal val="0"/>
                                          </p:val>
                                        </p:tav>
                                        <p:tav tm="100000">
                                          <p:val>
                                            <p:strVal val="#ppt_h"/>
                                          </p:val>
                                        </p:tav>
                                      </p:tavLst>
                                    </p:anim>
                                    <p:animEffect transition="in" filter="fade">
                                      <p:cBhvr>
                                        <p:cTn id="9" dur="500"/>
                                        <p:tgtEl>
                                          <p:spTgt spid="37684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76841"/>
                                        </p:tgtEl>
                                        <p:attrNameLst>
                                          <p:attrName>style.visibility</p:attrName>
                                        </p:attrNameLst>
                                      </p:cBhvr>
                                      <p:to>
                                        <p:strVal val="visible"/>
                                      </p:to>
                                    </p:set>
                                    <p:anim calcmode="lin" valueType="num">
                                      <p:cBhvr>
                                        <p:cTn id="14" dur="500" fill="hold"/>
                                        <p:tgtEl>
                                          <p:spTgt spid="376841"/>
                                        </p:tgtEl>
                                        <p:attrNameLst>
                                          <p:attrName>ppt_w</p:attrName>
                                        </p:attrNameLst>
                                      </p:cBhvr>
                                      <p:tavLst>
                                        <p:tav tm="0">
                                          <p:val>
                                            <p:fltVal val="0"/>
                                          </p:val>
                                        </p:tav>
                                        <p:tav tm="100000">
                                          <p:val>
                                            <p:strVal val="#ppt_w"/>
                                          </p:val>
                                        </p:tav>
                                      </p:tavLst>
                                    </p:anim>
                                    <p:anim calcmode="lin" valueType="num">
                                      <p:cBhvr>
                                        <p:cTn id="15" dur="500" fill="hold"/>
                                        <p:tgtEl>
                                          <p:spTgt spid="376841"/>
                                        </p:tgtEl>
                                        <p:attrNameLst>
                                          <p:attrName>ppt_h</p:attrName>
                                        </p:attrNameLst>
                                      </p:cBhvr>
                                      <p:tavLst>
                                        <p:tav tm="0">
                                          <p:val>
                                            <p:fltVal val="0"/>
                                          </p:val>
                                        </p:tav>
                                        <p:tav tm="100000">
                                          <p:val>
                                            <p:strVal val="#ppt_h"/>
                                          </p:val>
                                        </p:tav>
                                      </p:tavLst>
                                    </p:anim>
                                    <p:animEffect transition="in" filter="fade">
                                      <p:cBhvr>
                                        <p:cTn id="16" dur="500"/>
                                        <p:tgtEl>
                                          <p:spTgt spid="37684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76839"/>
                                        </p:tgtEl>
                                        <p:attrNameLst>
                                          <p:attrName>style.visibility</p:attrName>
                                        </p:attrNameLst>
                                      </p:cBhvr>
                                      <p:to>
                                        <p:strVal val="visible"/>
                                      </p:to>
                                    </p:set>
                                    <p:anim calcmode="lin" valueType="num">
                                      <p:cBhvr>
                                        <p:cTn id="21" dur="500" fill="hold"/>
                                        <p:tgtEl>
                                          <p:spTgt spid="376839"/>
                                        </p:tgtEl>
                                        <p:attrNameLst>
                                          <p:attrName>ppt_w</p:attrName>
                                        </p:attrNameLst>
                                      </p:cBhvr>
                                      <p:tavLst>
                                        <p:tav tm="0">
                                          <p:val>
                                            <p:fltVal val="0"/>
                                          </p:val>
                                        </p:tav>
                                        <p:tav tm="100000">
                                          <p:val>
                                            <p:strVal val="#ppt_w"/>
                                          </p:val>
                                        </p:tav>
                                      </p:tavLst>
                                    </p:anim>
                                    <p:anim calcmode="lin" valueType="num">
                                      <p:cBhvr>
                                        <p:cTn id="22" dur="500" fill="hold"/>
                                        <p:tgtEl>
                                          <p:spTgt spid="376839"/>
                                        </p:tgtEl>
                                        <p:attrNameLst>
                                          <p:attrName>ppt_h</p:attrName>
                                        </p:attrNameLst>
                                      </p:cBhvr>
                                      <p:tavLst>
                                        <p:tav tm="0">
                                          <p:val>
                                            <p:fltVal val="0"/>
                                          </p:val>
                                        </p:tav>
                                        <p:tav tm="100000">
                                          <p:val>
                                            <p:strVal val="#ppt_h"/>
                                          </p:val>
                                        </p:tav>
                                      </p:tavLst>
                                    </p:anim>
                                    <p:animEffect transition="in" filter="fade">
                                      <p:cBhvr>
                                        <p:cTn id="23" dur="500"/>
                                        <p:tgtEl>
                                          <p:spTgt spid="37683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76842"/>
                                        </p:tgtEl>
                                        <p:attrNameLst>
                                          <p:attrName>style.visibility</p:attrName>
                                        </p:attrNameLst>
                                      </p:cBhvr>
                                      <p:to>
                                        <p:strVal val="visible"/>
                                      </p:to>
                                    </p:set>
                                    <p:anim calcmode="lin" valueType="num">
                                      <p:cBhvr>
                                        <p:cTn id="28" dur="500" fill="hold"/>
                                        <p:tgtEl>
                                          <p:spTgt spid="376842"/>
                                        </p:tgtEl>
                                        <p:attrNameLst>
                                          <p:attrName>ppt_w</p:attrName>
                                        </p:attrNameLst>
                                      </p:cBhvr>
                                      <p:tavLst>
                                        <p:tav tm="0">
                                          <p:val>
                                            <p:fltVal val="0"/>
                                          </p:val>
                                        </p:tav>
                                        <p:tav tm="100000">
                                          <p:val>
                                            <p:strVal val="#ppt_w"/>
                                          </p:val>
                                        </p:tav>
                                      </p:tavLst>
                                    </p:anim>
                                    <p:anim calcmode="lin" valueType="num">
                                      <p:cBhvr>
                                        <p:cTn id="29" dur="500" fill="hold"/>
                                        <p:tgtEl>
                                          <p:spTgt spid="376842"/>
                                        </p:tgtEl>
                                        <p:attrNameLst>
                                          <p:attrName>ppt_h</p:attrName>
                                        </p:attrNameLst>
                                      </p:cBhvr>
                                      <p:tavLst>
                                        <p:tav tm="0">
                                          <p:val>
                                            <p:fltVal val="0"/>
                                          </p:val>
                                        </p:tav>
                                        <p:tav tm="100000">
                                          <p:val>
                                            <p:strVal val="#ppt_h"/>
                                          </p:val>
                                        </p:tav>
                                      </p:tavLst>
                                    </p:anim>
                                    <p:animEffect transition="in" filter="fade">
                                      <p:cBhvr>
                                        <p:cTn id="30" dur="500"/>
                                        <p:tgtEl>
                                          <p:spTgt spid="376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8348" name="Group 60"/>
          <p:cNvGrpSpPr>
            <a:grpSpLocks/>
          </p:cNvGrpSpPr>
          <p:nvPr/>
        </p:nvGrpSpPr>
        <p:grpSpPr bwMode="auto">
          <a:xfrm>
            <a:off x="4872038" y="3448050"/>
            <a:ext cx="3803650" cy="2933700"/>
            <a:chOff x="2843" y="1877"/>
            <a:chExt cx="2653" cy="2131"/>
          </a:xfrm>
        </p:grpSpPr>
        <p:pic>
          <p:nvPicPr>
            <p:cNvPr id="268349" name="Picture 61" descr="图片1"/>
            <p:cNvPicPr>
              <a:picLocks noChangeAspect="1" noChangeArrowheads="1"/>
            </p:cNvPicPr>
            <p:nvPr/>
          </p:nvPicPr>
          <p:blipFill>
            <a:blip r:embed="rId3" cstate="print">
              <a:lum bright="100000"/>
            </a:blip>
            <a:srcRect t="-3247" r="-31"/>
            <a:stretch>
              <a:fillRect/>
            </a:stretch>
          </p:blipFill>
          <p:spPr bwMode="auto">
            <a:xfrm>
              <a:off x="3107" y="3430"/>
              <a:ext cx="1700" cy="318"/>
            </a:xfrm>
            <a:prstGeom prst="rect">
              <a:avLst/>
            </a:prstGeom>
            <a:noFill/>
          </p:spPr>
        </p:pic>
        <p:pic>
          <p:nvPicPr>
            <p:cNvPr id="268350" name="Picture 62" descr="2"/>
            <p:cNvPicPr>
              <a:picLocks noChangeAspect="1" noChangeArrowheads="1"/>
            </p:cNvPicPr>
            <p:nvPr/>
          </p:nvPicPr>
          <p:blipFill>
            <a:blip r:embed="rId4" cstate="print"/>
            <a:srcRect/>
            <a:stretch>
              <a:fillRect/>
            </a:stretch>
          </p:blipFill>
          <p:spPr bwMode="auto">
            <a:xfrm>
              <a:off x="4080" y="1877"/>
              <a:ext cx="1416" cy="1208"/>
            </a:xfrm>
            <a:prstGeom prst="rect">
              <a:avLst/>
            </a:prstGeom>
            <a:noFill/>
          </p:spPr>
        </p:pic>
        <p:pic>
          <p:nvPicPr>
            <p:cNvPr id="268351" name="Picture 63" descr="2"/>
            <p:cNvPicPr>
              <a:picLocks noChangeAspect="1" noChangeArrowheads="1"/>
            </p:cNvPicPr>
            <p:nvPr/>
          </p:nvPicPr>
          <p:blipFill>
            <a:blip r:embed="rId4" cstate="print"/>
            <a:srcRect/>
            <a:stretch>
              <a:fillRect/>
            </a:stretch>
          </p:blipFill>
          <p:spPr bwMode="auto">
            <a:xfrm>
              <a:off x="3569" y="2800"/>
              <a:ext cx="1416" cy="1208"/>
            </a:xfrm>
            <a:prstGeom prst="rect">
              <a:avLst/>
            </a:prstGeom>
            <a:noFill/>
          </p:spPr>
        </p:pic>
        <p:pic>
          <p:nvPicPr>
            <p:cNvPr id="268352" name="Picture 64" descr="2"/>
            <p:cNvPicPr>
              <a:picLocks noChangeAspect="1" noChangeArrowheads="1"/>
            </p:cNvPicPr>
            <p:nvPr/>
          </p:nvPicPr>
          <p:blipFill>
            <a:blip r:embed="rId4" cstate="print"/>
            <a:srcRect/>
            <a:stretch>
              <a:fillRect/>
            </a:stretch>
          </p:blipFill>
          <p:spPr bwMode="auto">
            <a:xfrm>
              <a:off x="2843" y="2240"/>
              <a:ext cx="1416" cy="1208"/>
            </a:xfrm>
            <a:prstGeom prst="rect">
              <a:avLst/>
            </a:prstGeom>
            <a:noFill/>
          </p:spPr>
        </p:pic>
      </p:grpSp>
      <p:pic>
        <p:nvPicPr>
          <p:cNvPr id="268403" name="Picture 10" descr="soft7"/>
          <p:cNvPicPr>
            <a:picLocks noChangeAspect="1" noChangeArrowheads="1"/>
          </p:cNvPicPr>
          <p:nvPr/>
        </p:nvPicPr>
        <p:blipFill>
          <a:blip r:embed="rId5" cstate="print"/>
          <a:srcRect/>
          <a:stretch>
            <a:fillRect/>
          </a:stretch>
        </p:blipFill>
        <p:spPr bwMode="auto">
          <a:xfrm>
            <a:off x="2281241" y="5229230"/>
            <a:ext cx="1408112" cy="1628775"/>
          </a:xfrm>
          <a:prstGeom prst="rect">
            <a:avLst/>
          </a:prstGeom>
          <a:noFill/>
          <a:ln w="9525">
            <a:noFill/>
            <a:miter lim="800000"/>
            <a:headEnd/>
            <a:tailEnd/>
          </a:ln>
        </p:spPr>
      </p:pic>
      <p:grpSp>
        <p:nvGrpSpPr>
          <p:cNvPr id="268429" name="Group 141"/>
          <p:cNvGrpSpPr>
            <a:grpSpLocks/>
          </p:cNvGrpSpPr>
          <p:nvPr/>
        </p:nvGrpSpPr>
        <p:grpSpPr bwMode="auto">
          <a:xfrm>
            <a:off x="608019" y="2277967"/>
            <a:ext cx="7851775" cy="71437"/>
            <a:chOff x="383" y="1162"/>
            <a:chExt cx="4946" cy="45"/>
          </a:xfrm>
        </p:grpSpPr>
        <p:sp>
          <p:nvSpPr>
            <p:cNvPr id="268406" name="Rectangle 118"/>
            <p:cNvSpPr>
              <a:spLocks noChangeArrowheads="1"/>
            </p:cNvSpPr>
            <p:nvPr/>
          </p:nvSpPr>
          <p:spPr bwMode="auto">
            <a:xfrm>
              <a:off x="383" y="1162"/>
              <a:ext cx="136" cy="45"/>
            </a:xfrm>
            <a:prstGeom prst="rect">
              <a:avLst/>
            </a:prstGeom>
            <a:solidFill>
              <a:srgbClr val="FF9900"/>
            </a:solidFill>
            <a:ln w="9525">
              <a:noFill/>
              <a:miter lim="800000"/>
              <a:headEnd/>
              <a:tailEnd/>
            </a:ln>
            <a:effectLst/>
          </p:spPr>
          <p:txBody>
            <a:bodyPr wrap="none" anchor="ctr"/>
            <a:lstStyle/>
            <a:p>
              <a:endParaRPr lang="zh-CN" altLang="en-US"/>
            </a:p>
          </p:txBody>
        </p:sp>
        <p:sp>
          <p:nvSpPr>
            <p:cNvPr id="268407" name="Line 119"/>
            <p:cNvSpPr>
              <a:spLocks noChangeShapeType="1"/>
            </p:cNvSpPr>
            <p:nvPr/>
          </p:nvSpPr>
          <p:spPr bwMode="auto">
            <a:xfrm>
              <a:off x="385" y="1162"/>
              <a:ext cx="4944" cy="0"/>
            </a:xfrm>
            <a:prstGeom prst="line">
              <a:avLst/>
            </a:prstGeom>
            <a:noFill/>
            <a:ln w="9525">
              <a:solidFill>
                <a:srgbClr val="808080"/>
              </a:solidFill>
              <a:round/>
              <a:headEnd/>
              <a:tailEnd/>
            </a:ln>
            <a:effectLst/>
          </p:spPr>
          <p:txBody>
            <a:bodyPr/>
            <a:lstStyle/>
            <a:p>
              <a:endParaRPr lang="zh-CN" altLang="en-US"/>
            </a:p>
          </p:txBody>
        </p:sp>
      </p:grpSp>
      <p:grpSp>
        <p:nvGrpSpPr>
          <p:cNvPr id="268430" name="Group 142"/>
          <p:cNvGrpSpPr>
            <a:grpSpLocks/>
          </p:cNvGrpSpPr>
          <p:nvPr/>
        </p:nvGrpSpPr>
        <p:grpSpPr bwMode="auto">
          <a:xfrm>
            <a:off x="3491880" y="2599113"/>
            <a:ext cx="4967910" cy="1477963"/>
            <a:chOff x="2042" y="1208"/>
            <a:chExt cx="3287" cy="931"/>
          </a:xfrm>
        </p:grpSpPr>
        <p:sp>
          <p:nvSpPr>
            <p:cNvPr id="268408" name="Rectangle 120"/>
            <p:cNvSpPr>
              <a:spLocks noChangeArrowheads="1"/>
            </p:cNvSpPr>
            <p:nvPr/>
          </p:nvSpPr>
          <p:spPr bwMode="auto">
            <a:xfrm>
              <a:off x="2042" y="1208"/>
              <a:ext cx="1542" cy="181"/>
            </a:xfrm>
            <a:prstGeom prst="rect">
              <a:avLst/>
            </a:prstGeom>
            <a:noFill/>
            <a:ln w="9525">
              <a:noFill/>
              <a:miter lim="800000"/>
              <a:headEnd/>
              <a:tailEnd/>
            </a:ln>
            <a:effectLst/>
          </p:spPr>
          <p:txBody>
            <a:bodyPr wrap="none" anchor="ctr"/>
            <a:lstStyle/>
            <a:p>
              <a:pPr eaLnBrk="0" hangingPunct="0">
                <a:buFont typeface="Wingdings" pitchFamily="2" charset="2"/>
                <a:buNone/>
              </a:pPr>
              <a:r>
                <a:rPr lang="zh-CN" altLang="en-US" sz="2400" b="0">
                  <a:latin typeface="Arial" charset="0"/>
                  <a:ea typeface="微软雅黑" pitchFamily="34" charset="-122"/>
                </a:rPr>
                <a:t>服务与客户管理</a:t>
              </a:r>
            </a:p>
          </p:txBody>
        </p:sp>
        <p:sp>
          <p:nvSpPr>
            <p:cNvPr id="268409" name="Rectangle 121"/>
            <p:cNvSpPr>
              <a:spLocks noChangeArrowheads="1"/>
            </p:cNvSpPr>
            <p:nvPr/>
          </p:nvSpPr>
          <p:spPr bwMode="auto">
            <a:xfrm>
              <a:off x="2064" y="1480"/>
              <a:ext cx="2993" cy="659"/>
            </a:xfrm>
            <a:prstGeom prst="rect">
              <a:avLst/>
            </a:prstGeom>
            <a:noFill/>
            <a:ln w="9525">
              <a:noFill/>
              <a:miter lim="800000"/>
              <a:headEnd/>
              <a:tailEnd/>
            </a:ln>
            <a:effectLst/>
          </p:spPr>
          <p:txBody>
            <a:bodyPr>
              <a:spAutoFit/>
            </a:bodyPr>
            <a:lstStyle/>
            <a:p>
              <a:r>
                <a:rPr lang="zh-CN" altLang="en-US" sz="2000" b="0">
                  <a:latin typeface="Arial" charset="0"/>
                  <a:ea typeface="微软雅黑" pitchFamily="34" charset="-122"/>
                </a:rPr>
                <a:t>优化的服务模型，针对客户定制主动性服务，自动监控、定期巡检、季度服务报告，保证用户价值</a:t>
              </a:r>
              <a:endParaRPr lang="zh-CN" altLang="ru-RU" sz="2000" b="0">
                <a:latin typeface="Arial" charset="0"/>
                <a:ea typeface="微软雅黑" pitchFamily="34" charset="-122"/>
              </a:endParaRPr>
            </a:p>
          </p:txBody>
        </p:sp>
        <p:sp>
          <p:nvSpPr>
            <p:cNvPr id="268410" name="Line 122"/>
            <p:cNvSpPr>
              <a:spLocks noChangeShapeType="1"/>
            </p:cNvSpPr>
            <p:nvPr/>
          </p:nvSpPr>
          <p:spPr bwMode="auto">
            <a:xfrm flipV="1">
              <a:off x="2064" y="2115"/>
              <a:ext cx="3265" cy="0"/>
            </a:xfrm>
            <a:prstGeom prst="line">
              <a:avLst/>
            </a:prstGeom>
            <a:noFill/>
            <a:ln w="9525">
              <a:solidFill>
                <a:srgbClr val="808080"/>
              </a:solidFill>
              <a:prstDash val="dash"/>
              <a:round/>
              <a:headEnd/>
              <a:tailEnd/>
            </a:ln>
            <a:effectLst/>
          </p:spPr>
          <p:txBody>
            <a:bodyPr/>
            <a:lstStyle/>
            <a:p>
              <a:endParaRPr lang="zh-CN" altLang="en-US"/>
            </a:p>
          </p:txBody>
        </p:sp>
        <p:sp>
          <p:nvSpPr>
            <p:cNvPr id="268416" name="Line 128"/>
            <p:cNvSpPr>
              <a:spLocks noChangeShapeType="1"/>
            </p:cNvSpPr>
            <p:nvPr/>
          </p:nvSpPr>
          <p:spPr bwMode="auto">
            <a:xfrm>
              <a:off x="2064" y="1434"/>
              <a:ext cx="1406" cy="0"/>
            </a:xfrm>
            <a:prstGeom prst="line">
              <a:avLst/>
            </a:prstGeom>
            <a:noFill/>
            <a:ln w="9525">
              <a:solidFill>
                <a:srgbClr val="808080"/>
              </a:solidFill>
              <a:round/>
              <a:headEnd/>
              <a:tailEnd/>
            </a:ln>
            <a:effectLst/>
          </p:spPr>
          <p:txBody>
            <a:bodyPr/>
            <a:lstStyle/>
            <a:p>
              <a:endParaRPr lang="zh-CN" altLang="en-US"/>
            </a:p>
          </p:txBody>
        </p:sp>
        <p:sp>
          <p:nvSpPr>
            <p:cNvPr id="268419" name="Rectangle 131"/>
            <p:cNvSpPr>
              <a:spLocks noChangeArrowheads="1"/>
            </p:cNvSpPr>
            <p:nvPr/>
          </p:nvSpPr>
          <p:spPr bwMode="auto">
            <a:xfrm>
              <a:off x="3470" y="1389"/>
              <a:ext cx="136" cy="45"/>
            </a:xfrm>
            <a:prstGeom prst="rect">
              <a:avLst/>
            </a:prstGeom>
            <a:solidFill>
              <a:srgbClr val="FF9900"/>
            </a:solidFill>
            <a:ln w="9525">
              <a:noFill/>
              <a:miter lim="800000"/>
              <a:headEnd/>
              <a:tailEnd/>
            </a:ln>
            <a:effectLst/>
          </p:spPr>
          <p:txBody>
            <a:bodyPr wrap="none" anchor="ctr"/>
            <a:lstStyle/>
            <a:p>
              <a:endParaRPr lang="zh-CN" altLang="en-US"/>
            </a:p>
          </p:txBody>
        </p:sp>
      </p:grpSp>
      <p:sp>
        <p:nvSpPr>
          <p:cNvPr id="268426" name="Rectangle 138"/>
          <p:cNvSpPr>
            <a:spLocks noGrp="1" noChangeArrowheads="1"/>
          </p:cNvSpPr>
          <p:nvPr>
            <p:ph type="body" idx="1"/>
          </p:nvPr>
        </p:nvSpPr>
        <p:spPr>
          <a:xfrm>
            <a:off x="830265" y="1196879"/>
            <a:ext cx="2228850" cy="4104333"/>
          </a:xfrm>
          <a:noFill/>
          <a:ln/>
        </p:spPr>
        <p:txBody>
          <a:bodyPr/>
          <a:lstStyle/>
          <a:p>
            <a:pPr>
              <a:lnSpc>
                <a:spcPct val="120000"/>
              </a:lnSpc>
              <a:spcBef>
                <a:spcPct val="0"/>
              </a:spcBef>
              <a:buFontTx/>
              <a:buNone/>
            </a:pPr>
            <a:r>
              <a:rPr lang="en-US" altLang="zh-CN">
                <a:solidFill>
                  <a:schemeClr val="bg1"/>
                </a:solidFill>
                <a:latin typeface="微软雅黑" pitchFamily="34" charset="-122"/>
                <a:cs typeface="Arial" charset="0"/>
              </a:rPr>
              <a:t>1  </a:t>
            </a:r>
            <a:r>
              <a:rPr lang="zh-CN" altLang="en-US">
                <a:solidFill>
                  <a:schemeClr val="bg1"/>
                </a:solidFill>
                <a:latin typeface="微软雅黑" pitchFamily="34" charset="-122"/>
                <a:cs typeface="Arial" charset="0"/>
              </a:rPr>
              <a:t>公司简介</a:t>
            </a:r>
          </a:p>
          <a:p>
            <a:pPr>
              <a:lnSpc>
                <a:spcPct val="120000"/>
              </a:lnSpc>
              <a:spcBef>
                <a:spcPct val="0"/>
              </a:spcBef>
              <a:buFontTx/>
              <a:buNone/>
            </a:pPr>
            <a:endParaRPr lang="zh-CN" altLang="en-US">
              <a:solidFill>
                <a:schemeClr val="bg1"/>
              </a:solidFill>
              <a:latin typeface="微软雅黑" pitchFamily="34" charset="-122"/>
              <a:cs typeface="Arial" charset="0"/>
            </a:endParaRPr>
          </a:p>
          <a:p>
            <a:pPr>
              <a:lnSpc>
                <a:spcPct val="120000"/>
              </a:lnSpc>
              <a:spcBef>
                <a:spcPct val="0"/>
              </a:spcBef>
              <a:buFontTx/>
              <a:buNone/>
            </a:pPr>
            <a:r>
              <a:rPr lang="en-US" altLang="zh-CN" smtClean="0">
                <a:solidFill>
                  <a:schemeClr val="bg1"/>
                </a:solidFill>
                <a:latin typeface="微软雅黑" pitchFamily="34" charset="-122"/>
                <a:cs typeface="Arial" charset="0"/>
              </a:rPr>
              <a:t>3  </a:t>
            </a:r>
            <a:r>
              <a:rPr lang="zh-CN" altLang="en-US" smtClean="0">
                <a:solidFill>
                  <a:schemeClr val="bg1"/>
                </a:solidFill>
                <a:latin typeface="微软雅黑" pitchFamily="34" charset="-122"/>
                <a:cs typeface="Arial" charset="0"/>
              </a:rPr>
              <a:t>产品体系</a:t>
            </a:r>
            <a:endParaRPr lang="zh-CN" altLang="en-US">
              <a:solidFill>
                <a:schemeClr val="bg1"/>
              </a:solidFill>
              <a:latin typeface="微软雅黑" pitchFamily="34" charset="-122"/>
              <a:cs typeface="Arial" charset="0"/>
            </a:endParaRPr>
          </a:p>
          <a:p>
            <a:pPr>
              <a:lnSpc>
                <a:spcPct val="120000"/>
              </a:lnSpc>
              <a:spcBef>
                <a:spcPct val="0"/>
              </a:spcBef>
              <a:buFontTx/>
              <a:buNone/>
            </a:pPr>
            <a:r>
              <a:rPr lang="en-US" altLang="zh-CN" smtClean="0">
                <a:solidFill>
                  <a:schemeClr val="bg1"/>
                </a:solidFill>
                <a:latin typeface="微软雅黑" pitchFamily="34" charset="-122"/>
                <a:cs typeface="Arial" charset="0"/>
              </a:rPr>
              <a:t>4  </a:t>
            </a:r>
            <a:r>
              <a:rPr lang="zh-CN" altLang="en-US">
                <a:solidFill>
                  <a:schemeClr val="bg1"/>
                </a:solidFill>
                <a:latin typeface="微软雅黑" pitchFamily="34" charset="-122"/>
                <a:cs typeface="Arial" charset="0"/>
              </a:rPr>
              <a:t>技术架构</a:t>
            </a:r>
          </a:p>
          <a:p>
            <a:pPr>
              <a:lnSpc>
                <a:spcPct val="120000"/>
              </a:lnSpc>
              <a:spcBef>
                <a:spcPct val="0"/>
              </a:spcBef>
              <a:buFontTx/>
              <a:buNone/>
            </a:pPr>
            <a:r>
              <a:rPr lang="en-US" altLang="zh-CN" smtClean="0">
                <a:solidFill>
                  <a:schemeClr val="bg1"/>
                </a:solidFill>
                <a:latin typeface="微软雅黑" pitchFamily="34" charset="-122"/>
                <a:cs typeface="Arial" charset="0"/>
              </a:rPr>
              <a:t>5  </a:t>
            </a:r>
            <a:r>
              <a:rPr lang="zh-CN" altLang="en-US">
                <a:solidFill>
                  <a:schemeClr val="bg1"/>
                </a:solidFill>
                <a:latin typeface="微软雅黑" pitchFamily="34" charset="-122"/>
                <a:cs typeface="Arial" charset="0"/>
              </a:rPr>
              <a:t>技术优势</a:t>
            </a:r>
          </a:p>
          <a:p>
            <a:pPr>
              <a:lnSpc>
                <a:spcPct val="120000"/>
              </a:lnSpc>
              <a:spcBef>
                <a:spcPct val="0"/>
              </a:spcBef>
              <a:buFontTx/>
              <a:buNone/>
            </a:pPr>
            <a:r>
              <a:rPr lang="en-US" altLang="zh-CN" smtClean="0">
                <a:solidFill>
                  <a:schemeClr val="bg1"/>
                </a:solidFill>
                <a:latin typeface="微软雅黑" pitchFamily="34" charset="-122"/>
                <a:cs typeface="Arial" charset="0"/>
              </a:rPr>
              <a:t>6  </a:t>
            </a:r>
            <a:r>
              <a:rPr lang="zh-CN" altLang="en-US" smtClean="0">
                <a:solidFill>
                  <a:schemeClr val="bg1"/>
                </a:solidFill>
                <a:latin typeface="微软雅黑" pitchFamily="34" charset="-122"/>
                <a:cs typeface="Arial" charset="0"/>
              </a:rPr>
              <a:t>特色功能</a:t>
            </a:r>
          </a:p>
          <a:p>
            <a:pPr>
              <a:lnSpc>
                <a:spcPct val="120000"/>
              </a:lnSpc>
              <a:spcBef>
                <a:spcPct val="0"/>
              </a:spcBef>
              <a:buFontTx/>
              <a:buNone/>
            </a:pPr>
            <a:r>
              <a:rPr lang="en-US" altLang="zh-CN" smtClean="0">
                <a:solidFill>
                  <a:schemeClr val="bg1"/>
                </a:solidFill>
                <a:latin typeface="微软雅黑" pitchFamily="34" charset="-122"/>
                <a:cs typeface="Arial" charset="0"/>
              </a:rPr>
              <a:t>7  </a:t>
            </a:r>
            <a:r>
              <a:rPr lang="zh-CN" altLang="en-US" smtClean="0">
                <a:solidFill>
                  <a:schemeClr val="bg1"/>
                </a:solidFill>
                <a:latin typeface="微软雅黑" pitchFamily="34" charset="-122"/>
                <a:cs typeface="Arial" charset="0"/>
              </a:rPr>
              <a:t>开放性</a:t>
            </a:r>
            <a:endParaRPr lang="en-US" altLang="zh-CN">
              <a:solidFill>
                <a:schemeClr val="bg1"/>
              </a:solidFill>
              <a:latin typeface="微软雅黑" pitchFamily="34" charset="-122"/>
              <a:cs typeface="Arial" charset="0"/>
            </a:endParaRPr>
          </a:p>
        </p:txBody>
      </p:sp>
      <p:sp>
        <p:nvSpPr>
          <p:cNvPr id="268427" name="Rectangle 139"/>
          <p:cNvSpPr>
            <a:spLocks noChangeArrowheads="1"/>
          </p:cNvSpPr>
          <p:nvPr/>
        </p:nvSpPr>
        <p:spPr bwMode="auto">
          <a:xfrm>
            <a:off x="611194" y="1773142"/>
            <a:ext cx="2447925" cy="504825"/>
          </a:xfrm>
          <a:prstGeom prst="rect">
            <a:avLst/>
          </a:prstGeom>
          <a:gradFill rotWithShape="1">
            <a:gsLst>
              <a:gs pos="0">
                <a:schemeClr val="bg1">
                  <a:alpha val="0"/>
                </a:schemeClr>
              </a:gs>
              <a:gs pos="100000">
                <a:schemeClr val="bg2">
                  <a:alpha val="70000"/>
                </a:schemeClr>
              </a:gs>
            </a:gsLst>
            <a:lin ang="0" scaled="1"/>
          </a:gradFill>
          <a:ln w="9525">
            <a:noFill/>
            <a:miter lim="800000"/>
            <a:headEnd/>
            <a:tailEnd/>
          </a:ln>
          <a:effectLst/>
        </p:spPr>
        <p:txBody>
          <a:bodyPr wrap="none" lIns="91386" tIns="45692" rIns="91386" bIns="45692" anchor="ctr"/>
          <a:lstStyle/>
          <a:p>
            <a:endParaRPr lang="zh-CN" altLang="en-US"/>
          </a:p>
        </p:txBody>
      </p:sp>
      <p:sp>
        <p:nvSpPr>
          <p:cNvPr id="268428" name="Rectangle 140"/>
          <p:cNvSpPr>
            <a:spLocks noChangeArrowheads="1"/>
          </p:cNvSpPr>
          <p:nvPr/>
        </p:nvSpPr>
        <p:spPr bwMode="auto">
          <a:xfrm>
            <a:off x="828675" y="1701698"/>
            <a:ext cx="2230438" cy="433388"/>
          </a:xfrm>
          <a:prstGeom prst="rect">
            <a:avLst/>
          </a:prstGeom>
          <a:noFill/>
          <a:ln w="9525">
            <a:noFill/>
            <a:miter lim="800000"/>
            <a:headEnd/>
            <a:tailEnd/>
          </a:ln>
          <a:effectLst/>
        </p:spPr>
        <p:txBody>
          <a:bodyPr lIns="91386" tIns="45692" rIns="91386" bIns="45692"/>
          <a:lstStyle/>
          <a:p>
            <a:pPr marL="342694" indent="-342694">
              <a:lnSpc>
                <a:spcPct val="120000"/>
              </a:lnSpc>
            </a:pPr>
            <a:r>
              <a:rPr lang="en-US" altLang="zh-CN" sz="2800" b="0">
                <a:solidFill>
                  <a:schemeClr val="bg1"/>
                </a:solidFill>
                <a:latin typeface="微软雅黑" pitchFamily="34" charset="-122"/>
                <a:ea typeface="微软雅黑" pitchFamily="34" charset="-122"/>
                <a:cs typeface="Arial" charset="0"/>
              </a:rPr>
              <a:t>2  </a:t>
            </a:r>
            <a:r>
              <a:rPr lang="zh-CN" altLang="en-US" sz="2800" b="0">
                <a:solidFill>
                  <a:schemeClr val="bg1"/>
                </a:solidFill>
                <a:latin typeface="微软雅黑" pitchFamily="34" charset="-122"/>
                <a:ea typeface="微软雅黑" pitchFamily="34" charset="-122"/>
                <a:cs typeface="Arial" charset="0"/>
              </a:rPr>
              <a:t>服务体系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0" fill="hold" grpId="0" nodeType="withEffect">
                                  <p:stCondLst>
                                    <p:cond delay="0"/>
                                  </p:stCondLst>
                                  <p:childTnLst>
                                    <p:anim calcmode="lin" valueType="num">
                                      <p:cBhvr>
                                        <p:cTn id="6" dur="500"/>
                                        <p:tgtEl>
                                          <p:spTgt spid="268428"/>
                                        </p:tgtEl>
                                        <p:attrNameLst>
                                          <p:attrName>ppt_w</p:attrName>
                                        </p:attrNameLst>
                                      </p:cBhvr>
                                      <p:tavLst>
                                        <p:tav tm="0">
                                          <p:val>
                                            <p:strVal val="ppt_w"/>
                                          </p:val>
                                        </p:tav>
                                        <p:tav tm="100000">
                                          <p:val>
                                            <p:fltVal val="0"/>
                                          </p:val>
                                        </p:tav>
                                      </p:tavLst>
                                    </p:anim>
                                    <p:anim calcmode="lin" valueType="num">
                                      <p:cBhvr>
                                        <p:cTn id="7" dur="500"/>
                                        <p:tgtEl>
                                          <p:spTgt spid="268428"/>
                                        </p:tgtEl>
                                        <p:attrNameLst>
                                          <p:attrName>ppt_h</p:attrName>
                                        </p:attrNameLst>
                                      </p:cBhvr>
                                      <p:tavLst>
                                        <p:tav tm="0">
                                          <p:val>
                                            <p:strVal val="ppt_h"/>
                                          </p:val>
                                        </p:tav>
                                        <p:tav tm="100000">
                                          <p:val>
                                            <p:fltVal val="0"/>
                                          </p:val>
                                        </p:tav>
                                      </p:tavLst>
                                    </p:anim>
                                    <p:animEffect transition="out" filter="fade">
                                      <p:cBhvr>
                                        <p:cTn id="8" dur="500"/>
                                        <p:tgtEl>
                                          <p:spTgt spid="268428"/>
                                        </p:tgtEl>
                                      </p:cBhvr>
                                    </p:animEffect>
                                    <p:set>
                                      <p:cBhvr>
                                        <p:cTn id="9" dur="1" fill="hold">
                                          <p:stCondLst>
                                            <p:cond delay="499"/>
                                          </p:stCondLst>
                                        </p:cTn>
                                        <p:tgtEl>
                                          <p:spTgt spid="268428"/>
                                        </p:tgtEl>
                                        <p:attrNameLst>
                                          <p:attrName>style.visibility</p:attrName>
                                        </p:attrNameLst>
                                      </p:cBhvr>
                                      <p:to>
                                        <p:strVal val="hidden"/>
                                      </p:to>
                                    </p:set>
                                  </p:childTnLst>
                                </p:cTn>
                              </p:par>
                            </p:childTnLst>
                          </p:cTn>
                        </p:par>
                        <p:par>
                          <p:cTn id="10" fill="hold">
                            <p:stCondLst>
                              <p:cond delay="500"/>
                            </p:stCondLst>
                            <p:childTnLst>
                              <p:par>
                                <p:cTn id="11" presetID="53" presetClass="entr" presetSubtype="0" fill="hold" grpId="1" nodeType="afterEffect">
                                  <p:stCondLst>
                                    <p:cond delay="0"/>
                                  </p:stCondLst>
                                  <p:childTnLst>
                                    <p:set>
                                      <p:cBhvr>
                                        <p:cTn id="12" dur="1" fill="hold">
                                          <p:stCondLst>
                                            <p:cond delay="0"/>
                                          </p:stCondLst>
                                        </p:cTn>
                                        <p:tgtEl>
                                          <p:spTgt spid="268428"/>
                                        </p:tgtEl>
                                        <p:attrNameLst>
                                          <p:attrName>style.visibility</p:attrName>
                                        </p:attrNameLst>
                                      </p:cBhvr>
                                      <p:to>
                                        <p:strVal val="visible"/>
                                      </p:to>
                                    </p:set>
                                    <p:anim calcmode="lin" valueType="num">
                                      <p:cBhvr>
                                        <p:cTn id="13" dur="500" fill="hold"/>
                                        <p:tgtEl>
                                          <p:spTgt spid="268428"/>
                                        </p:tgtEl>
                                        <p:attrNameLst>
                                          <p:attrName>ppt_w</p:attrName>
                                        </p:attrNameLst>
                                      </p:cBhvr>
                                      <p:tavLst>
                                        <p:tav tm="0">
                                          <p:val>
                                            <p:fltVal val="0"/>
                                          </p:val>
                                        </p:tav>
                                        <p:tav tm="100000">
                                          <p:val>
                                            <p:strVal val="#ppt_w"/>
                                          </p:val>
                                        </p:tav>
                                      </p:tavLst>
                                    </p:anim>
                                    <p:anim calcmode="lin" valueType="num">
                                      <p:cBhvr>
                                        <p:cTn id="14" dur="500" fill="hold"/>
                                        <p:tgtEl>
                                          <p:spTgt spid="268428"/>
                                        </p:tgtEl>
                                        <p:attrNameLst>
                                          <p:attrName>ppt_h</p:attrName>
                                        </p:attrNameLst>
                                      </p:cBhvr>
                                      <p:tavLst>
                                        <p:tav tm="0">
                                          <p:val>
                                            <p:fltVal val="0"/>
                                          </p:val>
                                        </p:tav>
                                        <p:tav tm="100000">
                                          <p:val>
                                            <p:strVal val="#ppt_h"/>
                                          </p:val>
                                        </p:tav>
                                      </p:tavLst>
                                    </p:anim>
                                    <p:animEffect transition="in" filter="fade">
                                      <p:cBhvr>
                                        <p:cTn id="15" dur="500"/>
                                        <p:tgtEl>
                                          <p:spTgt spid="268428"/>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68430"/>
                                        </p:tgtEl>
                                        <p:attrNameLst>
                                          <p:attrName>style.visibility</p:attrName>
                                        </p:attrNameLst>
                                      </p:cBhvr>
                                      <p:to>
                                        <p:strVal val="visible"/>
                                      </p:to>
                                    </p:set>
                                    <p:animEffect transition="in" filter="fade">
                                      <p:cBhvr>
                                        <p:cTn id="19" dur="500"/>
                                        <p:tgtEl>
                                          <p:spTgt spid="268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428" grpId="0"/>
      <p:bldP spid="26842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p:cNvSpPr>
          <p:nvPr>
            <p:ph type="title"/>
          </p:nvPr>
        </p:nvSpPr>
        <p:spPr/>
        <p:txBody>
          <a:bodyPr/>
          <a:lstStyle/>
          <a:p>
            <a:r>
              <a:rPr lang="zh-CN" altLang="en-US"/>
              <a:t>管理与服务</a:t>
            </a:r>
          </a:p>
        </p:txBody>
      </p:sp>
      <p:grpSp>
        <p:nvGrpSpPr>
          <p:cNvPr id="299016" name="Group 8"/>
          <p:cNvGrpSpPr>
            <a:grpSpLocks/>
          </p:cNvGrpSpPr>
          <p:nvPr/>
        </p:nvGrpSpPr>
        <p:grpSpPr bwMode="auto">
          <a:xfrm>
            <a:off x="396875" y="3419475"/>
            <a:ext cx="2087563" cy="2808288"/>
            <a:chOff x="295" y="2064"/>
            <a:chExt cx="1587" cy="1769"/>
          </a:xfrm>
        </p:grpSpPr>
        <p:pic>
          <p:nvPicPr>
            <p:cNvPr id="299017" name="Picture 9" descr="b1"/>
            <p:cNvPicPr>
              <a:picLocks noChangeAspect="1" noChangeArrowheads="1"/>
            </p:cNvPicPr>
            <p:nvPr/>
          </p:nvPicPr>
          <p:blipFill>
            <a:blip r:embed="rId3" cstate="print"/>
            <a:srcRect/>
            <a:stretch>
              <a:fillRect/>
            </a:stretch>
          </p:blipFill>
          <p:spPr bwMode="auto">
            <a:xfrm>
              <a:off x="295" y="2064"/>
              <a:ext cx="1587" cy="1769"/>
            </a:xfrm>
            <a:prstGeom prst="rect">
              <a:avLst/>
            </a:prstGeom>
            <a:noFill/>
          </p:spPr>
        </p:pic>
        <p:sp>
          <p:nvSpPr>
            <p:cNvPr id="299018" name="Text Box 10"/>
            <p:cNvSpPr txBox="1">
              <a:spLocks noChangeArrowheads="1"/>
            </p:cNvSpPr>
            <p:nvPr/>
          </p:nvSpPr>
          <p:spPr bwMode="auto">
            <a:xfrm>
              <a:off x="340" y="2109"/>
              <a:ext cx="1089" cy="176"/>
            </a:xfrm>
            <a:prstGeom prst="rect">
              <a:avLst/>
            </a:prstGeom>
            <a:noFill/>
            <a:ln w="9525">
              <a:noFill/>
              <a:miter lim="800000"/>
              <a:headEnd/>
              <a:tailEnd/>
            </a:ln>
            <a:effectLst/>
          </p:spPr>
          <p:txBody>
            <a:bodyPr>
              <a:spAutoFit/>
            </a:bodyPr>
            <a:lstStyle/>
            <a:p>
              <a:r>
                <a:rPr lang="zh-CN" altLang="en-US" sz="1200">
                  <a:latin typeface="微软雅黑" pitchFamily="34" charset="-122"/>
                  <a:ea typeface="微软雅黑" pitchFamily="34" charset="-122"/>
                </a:rPr>
                <a:t>混乱</a:t>
              </a:r>
            </a:p>
          </p:txBody>
        </p:sp>
        <p:sp>
          <p:nvSpPr>
            <p:cNvPr id="299019" name="Text Box 11"/>
            <p:cNvSpPr txBox="1">
              <a:spLocks noChangeArrowheads="1"/>
            </p:cNvSpPr>
            <p:nvPr/>
          </p:nvSpPr>
          <p:spPr bwMode="auto">
            <a:xfrm>
              <a:off x="340" y="2394"/>
              <a:ext cx="1497" cy="925"/>
            </a:xfrm>
            <a:prstGeom prst="rect">
              <a:avLst/>
            </a:prstGeom>
            <a:noFill/>
            <a:ln w="9525">
              <a:noFill/>
              <a:miter lim="800000"/>
              <a:headEnd/>
              <a:tailEnd/>
            </a:ln>
            <a:effectLst/>
          </p:spPr>
          <p:txBody>
            <a:bodyPr>
              <a:spAutoFit/>
            </a:bodyPr>
            <a:lstStyle/>
            <a:p>
              <a:pPr>
                <a:lnSpc>
                  <a:spcPct val="120000"/>
                </a:lnSpc>
                <a:spcBef>
                  <a:spcPct val="30000"/>
                </a:spcBef>
                <a:buFontTx/>
                <a:buChar char="•"/>
              </a:pPr>
              <a:r>
                <a:rPr lang="en-US" altLang="zh-CN" sz="1200" b="0">
                  <a:latin typeface="微软雅黑" pitchFamily="34" charset="-122"/>
                  <a:ea typeface="微软雅黑" pitchFamily="34" charset="-122"/>
                </a:rPr>
                <a:t> </a:t>
              </a:r>
              <a:r>
                <a:rPr lang="zh-CN" altLang="en-US" sz="1200" b="0">
                  <a:latin typeface="微软雅黑" pitchFamily="34" charset="-122"/>
                  <a:ea typeface="微软雅黑" pitchFamily="34" charset="-122"/>
                </a:rPr>
                <a:t>专有</a:t>
              </a:r>
            </a:p>
            <a:p>
              <a:pPr>
                <a:lnSpc>
                  <a:spcPct val="120000"/>
                </a:lnSpc>
                <a:spcBef>
                  <a:spcPct val="30000"/>
                </a:spcBef>
                <a:buFontTx/>
                <a:buChar char="•"/>
              </a:pPr>
              <a:r>
                <a:rPr lang="zh-CN" altLang="en-US" sz="1200" b="0">
                  <a:latin typeface="微软雅黑" pitchFamily="34" charset="-122"/>
                  <a:ea typeface="微软雅黑" pitchFamily="34" charset="-122"/>
                </a:rPr>
                <a:t> 未记录</a:t>
              </a:r>
            </a:p>
            <a:p>
              <a:pPr>
                <a:lnSpc>
                  <a:spcPct val="120000"/>
                </a:lnSpc>
                <a:spcBef>
                  <a:spcPct val="30000"/>
                </a:spcBef>
                <a:buFontTx/>
                <a:buChar char="•"/>
              </a:pPr>
              <a:r>
                <a:rPr lang="zh-CN" altLang="en-US" sz="1200" b="0">
                  <a:latin typeface="微软雅黑" pitchFamily="34" charset="-122"/>
                  <a:ea typeface="微软雅黑" pitchFamily="34" charset="-122"/>
                </a:rPr>
                <a:t> 无法预测</a:t>
              </a:r>
            </a:p>
            <a:p>
              <a:pPr>
                <a:lnSpc>
                  <a:spcPct val="120000"/>
                </a:lnSpc>
                <a:spcBef>
                  <a:spcPct val="30000"/>
                </a:spcBef>
                <a:buFontTx/>
                <a:buChar char="•"/>
              </a:pPr>
              <a:r>
                <a:rPr lang="zh-CN" altLang="en-US" sz="1200" b="0">
                  <a:latin typeface="微软雅黑" pitchFamily="34" charset="-122"/>
                  <a:ea typeface="微软雅黑" pitchFamily="34" charset="-122"/>
                </a:rPr>
                <a:t> 最低程度的</a:t>
              </a:r>
              <a:r>
                <a:rPr lang="en-US" altLang="zh-CN" sz="1200" b="0">
                  <a:latin typeface="微软雅黑" pitchFamily="34" charset="-122"/>
                  <a:ea typeface="微软雅黑" pitchFamily="34" charset="-122"/>
                </a:rPr>
                <a:t>IT</a:t>
              </a:r>
              <a:r>
                <a:rPr lang="zh-CN" altLang="en-US" sz="1200" b="0">
                  <a:latin typeface="微软雅黑" pitchFamily="34" charset="-122"/>
                  <a:ea typeface="微软雅黑" pitchFamily="34" charset="-122"/>
                </a:rPr>
                <a:t>服务</a:t>
              </a:r>
            </a:p>
            <a:p>
              <a:pPr>
                <a:lnSpc>
                  <a:spcPct val="120000"/>
                </a:lnSpc>
                <a:spcBef>
                  <a:spcPct val="30000"/>
                </a:spcBef>
                <a:buFontTx/>
                <a:buChar char="•"/>
              </a:pPr>
              <a:r>
                <a:rPr lang="zh-CN" altLang="en-US" sz="1200" b="0">
                  <a:latin typeface="微软雅黑" pitchFamily="34" charset="-122"/>
                  <a:ea typeface="微软雅黑" pitchFamily="34" charset="-122"/>
                </a:rPr>
                <a:t> 用户呼叫通知</a:t>
              </a:r>
            </a:p>
          </p:txBody>
        </p:sp>
      </p:grpSp>
      <p:grpSp>
        <p:nvGrpSpPr>
          <p:cNvPr id="299020" name="Group 12"/>
          <p:cNvGrpSpPr>
            <a:grpSpLocks/>
          </p:cNvGrpSpPr>
          <p:nvPr/>
        </p:nvGrpSpPr>
        <p:grpSpPr bwMode="auto">
          <a:xfrm>
            <a:off x="1835150" y="2914650"/>
            <a:ext cx="2089150" cy="2808288"/>
            <a:chOff x="1519" y="1480"/>
            <a:chExt cx="1587" cy="1769"/>
          </a:xfrm>
        </p:grpSpPr>
        <p:pic>
          <p:nvPicPr>
            <p:cNvPr id="299021" name="Picture 13" descr="b1"/>
            <p:cNvPicPr>
              <a:picLocks noChangeAspect="1" noChangeArrowheads="1"/>
            </p:cNvPicPr>
            <p:nvPr/>
          </p:nvPicPr>
          <p:blipFill>
            <a:blip r:embed="rId3" cstate="print"/>
            <a:srcRect/>
            <a:stretch>
              <a:fillRect/>
            </a:stretch>
          </p:blipFill>
          <p:spPr bwMode="auto">
            <a:xfrm>
              <a:off x="1519" y="1480"/>
              <a:ext cx="1587" cy="1769"/>
            </a:xfrm>
            <a:prstGeom prst="rect">
              <a:avLst/>
            </a:prstGeom>
            <a:noFill/>
          </p:spPr>
        </p:pic>
        <p:sp>
          <p:nvSpPr>
            <p:cNvPr id="299022" name="Text Box 14"/>
            <p:cNvSpPr txBox="1">
              <a:spLocks noChangeArrowheads="1"/>
            </p:cNvSpPr>
            <p:nvPr/>
          </p:nvSpPr>
          <p:spPr bwMode="auto">
            <a:xfrm>
              <a:off x="1565" y="1525"/>
              <a:ext cx="1089" cy="176"/>
            </a:xfrm>
            <a:prstGeom prst="rect">
              <a:avLst/>
            </a:prstGeom>
            <a:noFill/>
            <a:ln w="9525">
              <a:noFill/>
              <a:miter lim="800000"/>
              <a:headEnd/>
              <a:tailEnd/>
            </a:ln>
            <a:effectLst/>
          </p:spPr>
          <p:txBody>
            <a:bodyPr>
              <a:spAutoFit/>
            </a:bodyPr>
            <a:lstStyle/>
            <a:p>
              <a:r>
                <a:rPr lang="zh-CN" altLang="en-US" sz="1200">
                  <a:latin typeface="微软雅黑" pitchFamily="34" charset="-122"/>
                  <a:ea typeface="微软雅黑" pitchFamily="34" charset="-122"/>
                </a:rPr>
                <a:t>被动</a:t>
              </a:r>
            </a:p>
          </p:txBody>
        </p:sp>
        <p:sp>
          <p:nvSpPr>
            <p:cNvPr id="299023" name="Text Box 15"/>
            <p:cNvSpPr txBox="1">
              <a:spLocks noChangeArrowheads="1"/>
            </p:cNvSpPr>
            <p:nvPr/>
          </p:nvSpPr>
          <p:spPr bwMode="auto">
            <a:xfrm>
              <a:off x="1565" y="1810"/>
              <a:ext cx="1497" cy="925"/>
            </a:xfrm>
            <a:prstGeom prst="rect">
              <a:avLst/>
            </a:prstGeom>
            <a:noFill/>
            <a:ln w="9525">
              <a:noFill/>
              <a:miter lim="800000"/>
              <a:headEnd/>
              <a:tailEnd/>
            </a:ln>
            <a:effectLst/>
          </p:spPr>
          <p:txBody>
            <a:bodyPr>
              <a:spAutoFit/>
            </a:bodyPr>
            <a:lstStyle/>
            <a:p>
              <a:pPr>
                <a:lnSpc>
                  <a:spcPct val="120000"/>
                </a:lnSpc>
                <a:spcBef>
                  <a:spcPct val="30000"/>
                </a:spcBef>
                <a:buFontTx/>
                <a:buChar char="•"/>
              </a:pPr>
              <a:r>
                <a:rPr lang="en-US" altLang="zh-CN" sz="1200" b="0">
                  <a:latin typeface="微软雅黑" pitchFamily="34" charset="-122"/>
                  <a:ea typeface="微软雅黑" pitchFamily="34" charset="-122"/>
                </a:rPr>
                <a:t> </a:t>
              </a:r>
              <a:r>
                <a:rPr lang="zh-CN" altLang="en-US" sz="1200" b="0">
                  <a:latin typeface="微软雅黑" pitchFamily="34" charset="-122"/>
                  <a:ea typeface="微软雅黑" pitchFamily="34" charset="-122"/>
                </a:rPr>
                <a:t>救急</a:t>
              </a:r>
            </a:p>
            <a:p>
              <a:pPr>
                <a:lnSpc>
                  <a:spcPct val="120000"/>
                </a:lnSpc>
                <a:spcBef>
                  <a:spcPct val="30000"/>
                </a:spcBef>
                <a:buFontTx/>
                <a:buChar char="•"/>
              </a:pPr>
              <a:r>
                <a:rPr lang="zh-CN" altLang="en-US" sz="1200" b="0">
                  <a:latin typeface="微软雅黑" pitchFamily="34" charset="-122"/>
                  <a:ea typeface="微软雅黑" pitchFamily="34" charset="-122"/>
                </a:rPr>
                <a:t> 软件分发、升级</a:t>
              </a:r>
            </a:p>
            <a:p>
              <a:pPr>
                <a:lnSpc>
                  <a:spcPct val="120000"/>
                </a:lnSpc>
                <a:spcBef>
                  <a:spcPct val="30000"/>
                </a:spcBef>
                <a:buFontTx/>
                <a:buChar char="•"/>
              </a:pPr>
              <a:r>
                <a:rPr lang="zh-CN" altLang="en-US" sz="1200" b="0">
                  <a:latin typeface="微软雅黑" pitchFamily="34" charset="-122"/>
                  <a:ea typeface="微软雅黑" pitchFamily="34" charset="-122"/>
                </a:rPr>
                <a:t> 启动故障管理流程</a:t>
              </a:r>
            </a:p>
            <a:p>
              <a:pPr>
                <a:lnSpc>
                  <a:spcPct val="120000"/>
                </a:lnSpc>
                <a:spcBef>
                  <a:spcPct val="30000"/>
                </a:spcBef>
                <a:buFontTx/>
                <a:buChar char="•"/>
              </a:pPr>
              <a:r>
                <a:rPr lang="zh-CN" altLang="en-US" sz="1200" b="0">
                  <a:latin typeface="微软雅黑" pitchFamily="34" charset="-122"/>
                  <a:ea typeface="微软雅黑" pitchFamily="34" charset="-122"/>
                </a:rPr>
                <a:t> 警报与异常事件</a:t>
              </a:r>
            </a:p>
            <a:p>
              <a:pPr>
                <a:lnSpc>
                  <a:spcPct val="120000"/>
                </a:lnSpc>
                <a:spcBef>
                  <a:spcPct val="30000"/>
                </a:spcBef>
                <a:buFontTx/>
                <a:buChar char="•"/>
              </a:pPr>
              <a:r>
                <a:rPr lang="zh-CN" altLang="en-US" sz="1200" b="0">
                  <a:latin typeface="微软雅黑" pitchFamily="34" charset="-122"/>
                  <a:ea typeface="微软雅黑" pitchFamily="34" charset="-122"/>
                </a:rPr>
                <a:t> 组件的可用性</a:t>
              </a:r>
            </a:p>
          </p:txBody>
        </p:sp>
      </p:grpSp>
      <p:grpSp>
        <p:nvGrpSpPr>
          <p:cNvPr id="299025" name="Group 17"/>
          <p:cNvGrpSpPr>
            <a:grpSpLocks/>
          </p:cNvGrpSpPr>
          <p:nvPr/>
        </p:nvGrpSpPr>
        <p:grpSpPr bwMode="auto">
          <a:xfrm>
            <a:off x="3348038" y="2413000"/>
            <a:ext cx="2087562" cy="2808288"/>
            <a:chOff x="1519" y="1480"/>
            <a:chExt cx="1587" cy="1769"/>
          </a:xfrm>
        </p:grpSpPr>
        <p:pic>
          <p:nvPicPr>
            <p:cNvPr id="299026" name="Picture 18" descr="b1"/>
            <p:cNvPicPr>
              <a:picLocks noChangeAspect="1" noChangeArrowheads="1"/>
            </p:cNvPicPr>
            <p:nvPr/>
          </p:nvPicPr>
          <p:blipFill>
            <a:blip r:embed="rId3" cstate="print"/>
            <a:srcRect/>
            <a:stretch>
              <a:fillRect/>
            </a:stretch>
          </p:blipFill>
          <p:spPr bwMode="auto">
            <a:xfrm>
              <a:off x="1519" y="1480"/>
              <a:ext cx="1587" cy="1769"/>
            </a:xfrm>
            <a:prstGeom prst="rect">
              <a:avLst/>
            </a:prstGeom>
            <a:noFill/>
          </p:spPr>
        </p:pic>
        <p:sp>
          <p:nvSpPr>
            <p:cNvPr id="299027" name="Text Box 19"/>
            <p:cNvSpPr txBox="1">
              <a:spLocks noChangeArrowheads="1"/>
            </p:cNvSpPr>
            <p:nvPr/>
          </p:nvSpPr>
          <p:spPr bwMode="auto">
            <a:xfrm>
              <a:off x="1565" y="1525"/>
              <a:ext cx="1089" cy="176"/>
            </a:xfrm>
            <a:prstGeom prst="rect">
              <a:avLst/>
            </a:prstGeom>
            <a:noFill/>
            <a:ln w="9525">
              <a:noFill/>
              <a:miter lim="800000"/>
              <a:headEnd/>
              <a:tailEnd/>
            </a:ln>
            <a:effectLst/>
          </p:spPr>
          <p:txBody>
            <a:bodyPr>
              <a:spAutoFit/>
            </a:bodyPr>
            <a:lstStyle/>
            <a:p>
              <a:r>
                <a:rPr lang="zh-CN" altLang="en-US" sz="1200">
                  <a:latin typeface="微软雅黑" pitchFamily="34" charset="-122"/>
                  <a:ea typeface="微软雅黑" pitchFamily="34" charset="-122"/>
                </a:rPr>
                <a:t>主动</a:t>
              </a:r>
            </a:p>
          </p:txBody>
        </p:sp>
        <p:sp>
          <p:nvSpPr>
            <p:cNvPr id="299028" name="Text Box 20"/>
            <p:cNvSpPr txBox="1">
              <a:spLocks noChangeArrowheads="1"/>
            </p:cNvSpPr>
            <p:nvPr/>
          </p:nvSpPr>
          <p:spPr bwMode="auto">
            <a:xfrm>
              <a:off x="1565" y="1810"/>
              <a:ext cx="1497" cy="1349"/>
            </a:xfrm>
            <a:prstGeom prst="rect">
              <a:avLst/>
            </a:prstGeom>
            <a:noFill/>
            <a:ln w="9525">
              <a:noFill/>
              <a:miter lim="800000"/>
              <a:headEnd/>
              <a:tailEnd/>
            </a:ln>
            <a:effectLst/>
          </p:spPr>
          <p:txBody>
            <a:bodyPr>
              <a:spAutoFit/>
            </a:bodyPr>
            <a:lstStyle/>
            <a:p>
              <a:pPr>
                <a:lnSpc>
                  <a:spcPct val="120000"/>
                </a:lnSpc>
                <a:spcBef>
                  <a:spcPct val="30000"/>
                </a:spcBef>
                <a:buFontTx/>
                <a:buChar char="•"/>
              </a:pPr>
              <a:r>
                <a:rPr lang="en-US" altLang="zh-CN" sz="1200" b="0">
                  <a:latin typeface="微软雅黑" pitchFamily="34" charset="-122"/>
                  <a:ea typeface="微软雅黑" pitchFamily="34" charset="-122"/>
                </a:rPr>
                <a:t> </a:t>
              </a:r>
              <a:r>
                <a:rPr lang="zh-CN" altLang="en-US" sz="1200" b="0">
                  <a:latin typeface="微软雅黑" pitchFamily="34" charset="-122"/>
                  <a:ea typeface="微软雅黑" pitchFamily="34" charset="-122"/>
                </a:rPr>
                <a:t>分析趋势</a:t>
              </a:r>
            </a:p>
            <a:p>
              <a:pPr>
                <a:lnSpc>
                  <a:spcPct val="120000"/>
                </a:lnSpc>
                <a:spcBef>
                  <a:spcPct val="30000"/>
                </a:spcBef>
                <a:buFontTx/>
                <a:buChar char="•"/>
              </a:pPr>
              <a:r>
                <a:rPr lang="zh-CN" altLang="en-US" sz="1200" b="0">
                  <a:latin typeface="微软雅黑" pitchFamily="34" charset="-122"/>
                  <a:ea typeface="微软雅黑" pitchFamily="34" charset="-122"/>
                </a:rPr>
                <a:t> 设定阀值</a:t>
              </a:r>
            </a:p>
            <a:p>
              <a:pPr>
                <a:lnSpc>
                  <a:spcPct val="120000"/>
                </a:lnSpc>
                <a:spcBef>
                  <a:spcPct val="30000"/>
                </a:spcBef>
                <a:buFontTx/>
                <a:buChar char="•"/>
              </a:pPr>
              <a:r>
                <a:rPr lang="zh-CN" altLang="en-US" sz="1200" b="0">
                  <a:latin typeface="微软雅黑" pitchFamily="34" charset="-122"/>
                  <a:ea typeface="微软雅黑" pitchFamily="34" charset="-122"/>
                </a:rPr>
                <a:t> 预测问题</a:t>
              </a:r>
            </a:p>
            <a:p>
              <a:pPr>
                <a:lnSpc>
                  <a:spcPct val="120000"/>
                </a:lnSpc>
                <a:spcBef>
                  <a:spcPct val="30000"/>
                </a:spcBef>
                <a:buFontTx/>
                <a:buChar char="•"/>
              </a:pPr>
              <a:r>
                <a:rPr lang="zh-CN" altLang="en-US" sz="1200" b="0">
                  <a:latin typeface="微软雅黑" pitchFamily="34" charset="-122"/>
                  <a:ea typeface="微软雅黑" pitchFamily="34" charset="-122"/>
                </a:rPr>
                <a:t> 程序的可用性</a:t>
              </a:r>
            </a:p>
            <a:p>
              <a:pPr>
                <a:lnSpc>
                  <a:spcPct val="120000"/>
                </a:lnSpc>
                <a:spcBef>
                  <a:spcPct val="30000"/>
                </a:spcBef>
                <a:buFontTx/>
                <a:buChar char="•"/>
              </a:pPr>
              <a:r>
                <a:rPr lang="zh-CN" altLang="en-US" sz="1200" b="0">
                  <a:latin typeface="微软雅黑" pitchFamily="34" charset="-122"/>
                  <a:ea typeface="微软雅黑" pitchFamily="34" charset="-122"/>
                </a:rPr>
                <a:t> 自动化处理</a:t>
              </a:r>
            </a:p>
            <a:p>
              <a:pPr>
                <a:lnSpc>
                  <a:spcPct val="120000"/>
                </a:lnSpc>
                <a:spcBef>
                  <a:spcPct val="30000"/>
                </a:spcBef>
                <a:buFontTx/>
                <a:buChar char="•"/>
              </a:pPr>
              <a:r>
                <a:rPr lang="zh-CN" altLang="en-US" sz="1200" b="0">
                  <a:latin typeface="微软雅黑" pitchFamily="34" charset="-122"/>
                  <a:ea typeface="微软雅黑" pitchFamily="34" charset="-122"/>
                </a:rPr>
                <a:t> 成熟的故障、配</a:t>
              </a:r>
              <a:br>
                <a:rPr lang="zh-CN" altLang="en-US" sz="1200" b="0">
                  <a:latin typeface="微软雅黑" pitchFamily="34" charset="-122"/>
                  <a:ea typeface="微软雅黑" pitchFamily="34" charset="-122"/>
                </a:rPr>
              </a:br>
              <a:r>
                <a:rPr lang="zh-CN" altLang="en-US" sz="1200" b="0">
                  <a:latin typeface="微软雅黑" pitchFamily="34" charset="-122"/>
                  <a:ea typeface="微软雅黑" pitchFamily="34" charset="-122"/>
                </a:rPr>
                <a:t>   置、变更、资产</a:t>
              </a:r>
              <a:br>
                <a:rPr lang="zh-CN" altLang="en-US" sz="1200" b="0">
                  <a:latin typeface="微软雅黑" pitchFamily="34" charset="-122"/>
                  <a:ea typeface="微软雅黑" pitchFamily="34" charset="-122"/>
                </a:rPr>
              </a:br>
              <a:r>
                <a:rPr lang="zh-CN" altLang="en-US" sz="1200" b="0">
                  <a:latin typeface="微软雅黑" pitchFamily="34" charset="-122"/>
                  <a:ea typeface="微软雅黑" pitchFamily="34" charset="-122"/>
                </a:rPr>
                <a:t>   与性能管理</a:t>
              </a:r>
            </a:p>
          </p:txBody>
        </p:sp>
      </p:grpSp>
      <p:grpSp>
        <p:nvGrpSpPr>
          <p:cNvPr id="299029" name="Group 21"/>
          <p:cNvGrpSpPr>
            <a:grpSpLocks/>
          </p:cNvGrpSpPr>
          <p:nvPr/>
        </p:nvGrpSpPr>
        <p:grpSpPr bwMode="auto">
          <a:xfrm>
            <a:off x="4933950" y="1900244"/>
            <a:ext cx="2159000" cy="2808287"/>
            <a:chOff x="1519" y="1480"/>
            <a:chExt cx="1587" cy="1769"/>
          </a:xfrm>
        </p:grpSpPr>
        <p:pic>
          <p:nvPicPr>
            <p:cNvPr id="299030" name="Picture 22" descr="b1"/>
            <p:cNvPicPr>
              <a:picLocks noChangeAspect="1" noChangeArrowheads="1"/>
            </p:cNvPicPr>
            <p:nvPr/>
          </p:nvPicPr>
          <p:blipFill>
            <a:blip r:embed="rId3" cstate="print"/>
            <a:srcRect/>
            <a:stretch>
              <a:fillRect/>
            </a:stretch>
          </p:blipFill>
          <p:spPr bwMode="auto">
            <a:xfrm>
              <a:off x="1519" y="1480"/>
              <a:ext cx="1587" cy="1769"/>
            </a:xfrm>
            <a:prstGeom prst="rect">
              <a:avLst/>
            </a:prstGeom>
            <a:noFill/>
          </p:spPr>
        </p:pic>
        <p:sp>
          <p:nvSpPr>
            <p:cNvPr id="299031" name="Text Box 23"/>
            <p:cNvSpPr txBox="1">
              <a:spLocks noChangeArrowheads="1"/>
            </p:cNvSpPr>
            <p:nvPr/>
          </p:nvSpPr>
          <p:spPr bwMode="auto">
            <a:xfrm>
              <a:off x="1565" y="1525"/>
              <a:ext cx="1089" cy="176"/>
            </a:xfrm>
            <a:prstGeom prst="rect">
              <a:avLst/>
            </a:prstGeom>
            <a:noFill/>
            <a:ln w="9525">
              <a:noFill/>
              <a:miter lim="800000"/>
              <a:headEnd/>
              <a:tailEnd/>
            </a:ln>
            <a:effectLst/>
          </p:spPr>
          <p:txBody>
            <a:bodyPr>
              <a:spAutoFit/>
            </a:bodyPr>
            <a:lstStyle/>
            <a:p>
              <a:r>
                <a:rPr lang="zh-CN" altLang="en-US" sz="1200">
                  <a:latin typeface="微软雅黑" pitchFamily="34" charset="-122"/>
                  <a:ea typeface="微软雅黑" pitchFamily="34" charset="-122"/>
                </a:rPr>
                <a:t>服务</a:t>
              </a:r>
            </a:p>
          </p:txBody>
        </p:sp>
        <p:sp>
          <p:nvSpPr>
            <p:cNvPr id="299032" name="Text Box 24"/>
            <p:cNvSpPr txBox="1">
              <a:spLocks noChangeArrowheads="1"/>
            </p:cNvSpPr>
            <p:nvPr/>
          </p:nvSpPr>
          <p:spPr bwMode="auto">
            <a:xfrm>
              <a:off x="1565" y="1810"/>
              <a:ext cx="1497" cy="1070"/>
            </a:xfrm>
            <a:prstGeom prst="rect">
              <a:avLst/>
            </a:prstGeom>
            <a:noFill/>
            <a:ln w="9525">
              <a:noFill/>
              <a:miter lim="800000"/>
              <a:headEnd/>
              <a:tailEnd/>
            </a:ln>
            <a:effectLst/>
          </p:spPr>
          <p:txBody>
            <a:bodyPr>
              <a:spAutoFit/>
            </a:bodyPr>
            <a:lstStyle/>
            <a:p>
              <a:pPr>
                <a:lnSpc>
                  <a:spcPct val="120000"/>
                </a:lnSpc>
                <a:spcBef>
                  <a:spcPct val="30000"/>
                </a:spcBef>
                <a:buFontTx/>
                <a:buChar char="•"/>
              </a:pPr>
              <a:r>
                <a:rPr lang="en-US" altLang="zh-CN" sz="1200" b="0">
                  <a:latin typeface="微软雅黑" pitchFamily="34" charset="-122"/>
                  <a:ea typeface="微软雅黑" pitchFamily="34" charset="-122"/>
                </a:rPr>
                <a:t> </a:t>
              </a:r>
              <a:r>
                <a:rPr lang="zh-CN" altLang="en-US" sz="1200" b="0">
                  <a:latin typeface="微软雅黑" pitchFamily="34" charset="-122"/>
                  <a:ea typeface="微软雅黑" pitchFamily="34" charset="-122"/>
                </a:rPr>
                <a:t>角色：服务提供</a:t>
              </a:r>
            </a:p>
            <a:p>
              <a:pPr>
                <a:lnSpc>
                  <a:spcPct val="120000"/>
                </a:lnSpc>
                <a:spcBef>
                  <a:spcPct val="30000"/>
                </a:spcBef>
                <a:buFontTx/>
                <a:buChar char="•"/>
              </a:pPr>
              <a:r>
                <a:rPr lang="zh-CN" altLang="en-US" sz="1200" b="0">
                  <a:latin typeface="微软雅黑" pitchFamily="34" charset="-122"/>
                  <a:ea typeface="微软雅黑" pitchFamily="34" charset="-122"/>
                </a:rPr>
                <a:t> 定期巡检与报告</a:t>
              </a:r>
            </a:p>
            <a:p>
              <a:pPr>
                <a:lnSpc>
                  <a:spcPct val="120000"/>
                </a:lnSpc>
                <a:spcBef>
                  <a:spcPct val="30000"/>
                </a:spcBef>
                <a:buFontTx/>
                <a:buChar char="•"/>
              </a:pPr>
              <a:r>
                <a:rPr lang="zh-CN" altLang="en-US" sz="1200" b="0">
                  <a:latin typeface="微软雅黑" pitchFamily="34" charset="-122"/>
                  <a:ea typeface="微软雅黑" pitchFamily="34" charset="-122"/>
                </a:rPr>
                <a:t> 定义服务类别、价格</a:t>
              </a:r>
            </a:p>
            <a:p>
              <a:pPr>
                <a:lnSpc>
                  <a:spcPct val="120000"/>
                </a:lnSpc>
                <a:spcBef>
                  <a:spcPct val="30000"/>
                </a:spcBef>
                <a:buFontTx/>
                <a:buChar char="•"/>
              </a:pPr>
              <a:r>
                <a:rPr lang="zh-CN" altLang="en-US" sz="1200" b="0">
                  <a:latin typeface="微软雅黑" pitchFamily="34" charset="-122"/>
                  <a:ea typeface="微软雅黑" pitchFamily="34" charset="-122"/>
                </a:rPr>
                <a:t> 测量服务可用性</a:t>
              </a:r>
            </a:p>
            <a:p>
              <a:pPr>
                <a:lnSpc>
                  <a:spcPct val="120000"/>
                </a:lnSpc>
                <a:spcBef>
                  <a:spcPct val="30000"/>
                </a:spcBef>
                <a:buFontTx/>
                <a:buChar char="•"/>
              </a:pPr>
              <a:r>
                <a:rPr lang="zh-CN" altLang="en-US" sz="1200" b="0">
                  <a:latin typeface="微软雅黑" pitchFamily="34" charset="-122"/>
                  <a:ea typeface="微软雅黑" pitchFamily="34" charset="-122"/>
                </a:rPr>
                <a:t> 用户价值保证</a:t>
              </a:r>
            </a:p>
            <a:p>
              <a:pPr>
                <a:lnSpc>
                  <a:spcPct val="120000"/>
                </a:lnSpc>
                <a:spcBef>
                  <a:spcPct val="30000"/>
                </a:spcBef>
                <a:buFontTx/>
                <a:buChar char="•"/>
              </a:pPr>
              <a:r>
                <a:rPr lang="zh-CN" altLang="en-US" sz="1200" b="0">
                  <a:latin typeface="微软雅黑" pitchFamily="34" charset="-122"/>
                  <a:ea typeface="微软雅黑" pitchFamily="34" charset="-122"/>
                </a:rPr>
                <a:t> 综合流程</a:t>
              </a:r>
            </a:p>
          </p:txBody>
        </p:sp>
      </p:grpSp>
      <p:grpSp>
        <p:nvGrpSpPr>
          <p:cNvPr id="299033" name="Group 25"/>
          <p:cNvGrpSpPr>
            <a:grpSpLocks/>
          </p:cNvGrpSpPr>
          <p:nvPr/>
        </p:nvGrpSpPr>
        <p:grpSpPr bwMode="auto">
          <a:xfrm>
            <a:off x="6588128" y="1411294"/>
            <a:ext cx="2160588" cy="2808287"/>
            <a:chOff x="1519" y="1480"/>
            <a:chExt cx="1587" cy="1769"/>
          </a:xfrm>
        </p:grpSpPr>
        <p:pic>
          <p:nvPicPr>
            <p:cNvPr id="299034" name="Picture 26" descr="b1"/>
            <p:cNvPicPr>
              <a:picLocks noChangeAspect="1" noChangeArrowheads="1"/>
            </p:cNvPicPr>
            <p:nvPr/>
          </p:nvPicPr>
          <p:blipFill>
            <a:blip r:embed="rId3" cstate="print"/>
            <a:srcRect/>
            <a:stretch>
              <a:fillRect/>
            </a:stretch>
          </p:blipFill>
          <p:spPr bwMode="auto">
            <a:xfrm>
              <a:off x="1519" y="1480"/>
              <a:ext cx="1587" cy="1769"/>
            </a:xfrm>
            <a:prstGeom prst="rect">
              <a:avLst/>
            </a:prstGeom>
            <a:noFill/>
          </p:spPr>
        </p:pic>
        <p:sp>
          <p:nvSpPr>
            <p:cNvPr id="299035" name="Text Box 27"/>
            <p:cNvSpPr txBox="1">
              <a:spLocks noChangeArrowheads="1"/>
            </p:cNvSpPr>
            <p:nvPr/>
          </p:nvSpPr>
          <p:spPr bwMode="auto">
            <a:xfrm>
              <a:off x="1565" y="1525"/>
              <a:ext cx="1089" cy="176"/>
            </a:xfrm>
            <a:prstGeom prst="rect">
              <a:avLst/>
            </a:prstGeom>
            <a:noFill/>
            <a:ln w="9525">
              <a:noFill/>
              <a:miter lim="800000"/>
              <a:headEnd/>
              <a:tailEnd/>
            </a:ln>
            <a:effectLst/>
          </p:spPr>
          <p:txBody>
            <a:bodyPr>
              <a:spAutoFit/>
            </a:bodyPr>
            <a:lstStyle/>
            <a:p>
              <a:r>
                <a:rPr lang="zh-CN" altLang="en-US" sz="1200">
                  <a:latin typeface="微软雅黑" pitchFamily="34" charset="-122"/>
                  <a:ea typeface="微软雅黑" pitchFamily="34" charset="-122"/>
                </a:rPr>
                <a:t>价值</a:t>
              </a:r>
            </a:p>
          </p:txBody>
        </p:sp>
        <p:sp>
          <p:nvSpPr>
            <p:cNvPr id="299036" name="Text Box 28"/>
            <p:cNvSpPr txBox="1">
              <a:spLocks noChangeArrowheads="1"/>
            </p:cNvSpPr>
            <p:nvPr/>
          </p:nvSpPr>
          <p:spPr bwMode="auto">
            <a:xfrm>
              <a:off x="1564" y="1810"/>
              <a:ext cx="1498" cy="1175"/>
            </a:xfrm>
            <a:prstGeom prst="rect">
              <a:avLst/>
            </a:prstGeom>
            <a:noFill/>
            <a:ln w="9525">
              <a:noFill/>
              <a:miter lim="800000"/>
              <a:headEnd/>
              <a:tailEnd/>
            </a:ln>
            <a:effectLst/>
          </p:spPr>
          <p:txBody>
            <a:bodyPr>
              <a:spAutoFit/>
            </a:bodyPr>
            <a:lstStyle/>
            <a:p>
              <a:pPr>
                <a:lnSpc>
                  <a:spcPct val="120000"/>
                </a:lnSpc>
                <a:spcBef>
                  <a:spcPct val="30000"/>
                </a:spcBef>
                <a:buFontTx/>
                <a:buChar char="•"/>
              </a:pPr>
              <a:r>
                <a:rPr lang="en-US" altLang="zh-CN" sz="1200" b="0">
                  <a:latin typeface="微软雅黑" pitchFamily="34" charset="-122"/>
                  <a:ea typeface="微软雅黑" pitchFamily="34" charset="-122"/>
                </a:rPr>
                <a:t> </a:t>
              </a:r>
              <a:r>
                <a:rPr lang="zh-CN" altLang="en-US" sz="1200" b="0">
                  <a:latin typeface="微软雅黑" pitchFamily="34" charset="-122"/>
                  <a:ea typeface="微软雅黑" pitchFamily="34" charset="-122"/>
                </a:rPr>
                <a:t>客户成为伙伴</a:t>
              </a:r>
            </a:p>
            <a:p>
              <a:pPr>
                <a:lnSpc>
                  <a:spcPct val="120000"/>
                </a:lnSpc>
                <a:spcBef>
                  <a:spcPct val="30000"/>
                </a:spcBef>
                <a:buFontTx/>
                <a:buChar char="•"/>
              </a:pPr>
              <a:r>
                <a:rPr lang="zh-CN" altLang="en-US" sz="1200" b="0">
                  <a:latin typeface="微软雅黑" pitchFamily="34" charset="-122"/>
                  <a:ea typeface="微软雅黑" pitchFamily="34" charset="-122"/>
                </a:rPr>
                <a:t> </a:t>
              </a:r>
              <a:r>
                <a:rPr lang="en-US" altLang="zh-CN" sz="1200" b="0">
                  <a:latin typeface="微软雅黑" pitchFamily="34" charset="-122"/>
                  <a:ea typeface="微软雅黑" pitchFamily="34" charset="-122"/>
                </a:rPr>
                <a:t>IT</a:t>
              </a:r>
              <a:r>
                <a:rPr lang="zh-CN" altLang="en-US" sz="1200" b="0">
                  <a:latin typeface="微软雅黑" pitchFamily="34" charset="-122"/>
                  <a:ea typeface="微软雅黑" pitchFamily="34" charset="-122"/>
                </a:rPr>
                <a:t>与业务指标之间</a:t>
              </a:r>
              <a:br>
                <a:rPr lang="zh-CN" altLang="en-US" sz="1200" b="0">
                  <a:latin typeface="微软雅黑" pitchFamily="34" charset="-122"/>
                  <a:ea typeface="微软雅黑" pitchFamily="34" charset="-122"/>
                </a:rPr>
              </a:br>
              <a:r>
                <a:rPr lang="zh-CN" altLang="en-US" sz="1200" b="0">
                  <a:latin typeface="微软雅黑" pitchFamily="34" charset="-122"/>
                  <a:ea typeface="微软雅黑" pitchFamily="34" charset="-122"/>
                </a:rPr>
                <a:t>   的联系</a:t>
              </a:r>
            </a:p>
            <a:p>
              <a:pPr>
                <a:lnSpc>
                  <a:spcPct val="120000"/>
                </a:lnSpc>
                <a:spcBef>
                  <a:spcPct val="30000"/>
                </a:spcBef>
                <a:buFontTx/>
                <a:buChar char="•"/>
              </a:pPr>
              <a:r>
                <a:rPr lang="zh-CN" altLang="en-US" sz="1200" b="0">
                  <a:latin typeface="微软雅黑" pitchFamily="34" charset="-122"/>
                  <a:ea typeface="微软雅黑" pitchFamily="34" charset="-122"/>
                </a:rPr>
                <a:t> 客户业务协作改进</a:t>
              </a:r>
              <a:br>
                <a:rPr lang="zh-CN" altLang="en-US" sz="1200" b="0">
                  <a:latin typeface="微软雅黑" pitchFamily="34" charset="-122"/>
                  <a:ea typeface="微软雅黑" pitchFamily="34" charset="-122"/>
                </a:rPr>
              </a:br>
              <a:r>
                <a:rPr lang="zh-CN" altLang="en-US" sz="1200" b="0">
                  <a:latin typeface="微软雅黑" pitchFamily="34" charset="-122"/>
                  <a:ea typeface="微软雅黑" pitchFamily="34" charset="-122"/>
                </a:rPr>
                <a:t>   了业务流程</a:t>
              </a:r>
            </a:p>
            <a:p>
              <a:pPr>
                <a:lnSpc>
                  <a:spcPct val="120000"/>
                </a:lnSpc>
                <a:spcBef>
                  <a:spcPct val="30000"/>
                </a:spcBef>
                <a:buFontTx/>
                <a:buChar char="•"/>
              </a:pPr>
              <a:r>
                <a:rPr lang="zh-CN" altLang="en-US" sz="1200" b="0">
                  <a:latin typeface="微软雅黑" pitchFamily="34" charset="-122"/>
                  <a:ea typeface="微软雅黑" pitchFamily="34" charset="-122"/>
                </a:rPr>
                <a:t> 业务规划</a:t>
              </a:r>
            </a:p>
            <a:p>
              <a:pPr>
                <a:lnSpc>
                  <a:spcPct val="120000"/>
                </a:lnSpc>
                <a:spcBef>
                  <a:spcPct val="30000"/>
                </a:spcBef>
                <a:buFontTx/>
                <a:buChar char="•"/>
              </a:pPr>
              <a:r>
                <a:rPr lang="zh-CN" altLang="en-US" sz="1200" b="0">
                  <a:latin typeface="微软雅黑" pitchFamily="34" charset="-122"/>
                  <a:ea typeface="微软雅黑" pitchFamily="34" charset="-122"/>
                </a:rPr>
                <a:t> 服务社会化</a:t>
              </a:r>
            </a:p>
          </p:txBody>
        </p:sp>
      </p:grpSp>
      <p:pic>
        <p:nvPicPr>
          <p:cNvPr id="299038" name="Picture 30" descr="b2"/>
          <p:cNvPicPr>
            <a:picLocks noChangeAspect="1" noChangeArrowheads="1"/>
          </p:cNvPicPr>
          <p:nvPr/>
        </p:nvPicPr>
        <p:blipFill>
          <a:blip r:embed="rId4" cstate="print"/>
          <a:srcRect/>
          <a:stretch>
            <a:fillRect/>
          </a:stretch>
        </p:blipFill>
        <p:spPr bwMode="auto">
          <a:xfrm>
            <a:off x="1187451" y="6084889"/>
            <a:ext cx="7693025" cy="439737"/>
          </a:xfrm>
          <a:prstGeom prst="rect">
            <a:avLst/>
          </a:prstGeom>
          <a:noFill/>
        </p:spPr>
      </p:pic>
      <p:sp>
        <p:nvSpPr>
          <p:cNvPr id="299039" name="Text Box 31"/>
          <p:cNvSpPr txBox="1">
            <a:spLocks noChangeArrowheads="1"/>
          </p:cNvSpPr>
          <p:nvPr/>
        </p:nvSpPr>
        <p:spPr bwMode="auto">
          <a:xfrm>
            <a:off x="1331919" y="6116638"/>
            <a:ext cx="1728787" cy="345449"/>
          </a:xfrm>
          <a:prstGeom prst="rect">
            <a:avLst/>
          </a:prstGeom>
          <a:noFill/>
          <a:ln w="9525">
            <a:noFill/>
            <a:miter lim="800000"/>
            <a:headEnd/>
            <a:tailEnd/>
          </a:ln>
          <a:effectLst/>
        </p:spPr>
        <p:txBody>
          <a:bodyPr lIns="91386" tIns="45692" rIns="91386" bIns="45692">
            <a:spAutoFit/>
          </a:bodyPr>
          <a:lstStyle/>
          <a:p>
            <a:r>
              <a:rPr lang="zh-CN" altLang="en-US" sz="1600" b="0">
                <a:solidFill>
                  <a:schemeClr val="bg1"/>
                </a:solidFill>
                <a:latin typeface="微软雅黑" pitchFamily="34" charset="-122"/>
                <a:ea typeface="微软雅黑" pitchFamily="34" charset="-122"/>
              </a:rPr>
              <a:t>仅应用基本工具</a:t>
            </a:r>
          </a:p>
        </p:txBody>
      </p:sp>
      <p:pic>
        <p:nvPicPr>
          <p:cNvPr id="299040" name="Picture 32" descr="b2"/>
          <p:cNvPicPr>
            <a:picLocks noChangeAspect="1" noChangeArrowheads="1"/>
          </p:cNvPicPr>
          <p:nvPr/>
        </p:nvPicPr>
        <p:blipFill>
          <a:blip r:embed="rId4" cstate="print"/>
          <a:srcRect/>
          <a:stretch>
            <a:fillRect/>
          </a:stretch>
        </p:blipFill>
        <p:spPr bwMode="auto">
          <a:xfrm>
            <a:off x="6443669" y="4076700"/>
            <a:ext cx="2376487" cy="439738"/>
          </a:xfrm>
          <a:prstGeom prst="rect">
            <a:avLst/>
          </a:prstGeom>
          <a:noFill/>
        </p:spPr>
      </p:pic>
      <p:pic>
        <p:nvPicPr>
          <p:cNvPr id="299041" name="Picture 33" descr="b2"/>
          <p:cNvPicPr>
            <a:picLocks noChangeAspect="1" noChangeArrowheads="1"/>
          </p:cNvPicPr>
          <p:nvPr/>
        </p:nvPicPr>
        <p:blipFill>
          <a:blip r:embed="rId4" cstate="print"/>
          <a:srcRect/>
          <a:stretch>
            <a:fillRect/>
          </a:stretch>
        </p:blipFill>
        <p:spPr bwMode="auto">
          <a:xfrm>
            <a:off x="4356100" y="5076825"/>
            <a:ext cx="4465638" cy="439738"/>
          </a:xfrm>
          <a:prstGeom prst="rect">
            <a:avLst/>
          </a:prstGeom>
          <a:noFill/>
        </p:spPr>
      </p:pic>
      <p:sp>
        <p:nvSpPr>
          <p:cNvPr id="299042" name="Text Box 34"/>
          <p:cNvSpPr txBox="1">
            <a:spLocks noChangeArrowheads="1"/>
          </p:cNvSpPr>
          <p:nvPr/>
        </p:nvSpPr>
        <p:spPr bwMode="auto">
          <a:xfrm>
            <a:off x="4500569" y="5108575"/>
            <a:ext cx="1728787" cy="345449"/>
          </a:xfrm>
          <a:prstGeom prst="rect">
            <a:avLst/>
          </a:prstGeom>
          <a:noFill/>
          <a:ln w="9525">
            <a:noFill/>
            <a:miter lim="800000"/>
            <a:headEnd/>
            <a:tailEnd/>
          </a:ln>
          <a:effectLst/>
        </p:spPr>
        <p:txBody>
          <a:bodyPr lIns="91386" tIns="45692" rIns="91386" bIns="45692">
            <a:spAutoFit/>
          </a:bodyPr>
          <a:lstStyle/>
          <a:p>
            <a:r>
              <a:rPr lang="zh-CN" altLang="en-US" sz="1600" b="0">
                <a:solidFill>
                  <a:schemeClr val="bg1"/>
                </a:solidFill>
                <a:latin typeface="微软雅黑" pitchFamily="34" charset="-122"/>
                <a:ea typeface="微软雅黑" pitchFamily="34" charset="-122"/>
              </a:rPr>
              <a:t>服务交付流程</a:t>
            </a:r>
          </a:p>
        </p:txBody>
      </p:sp>
      <p:pic>
        <p:nvPicPr>
          <p:cNvPr id="299043" name="Picture 35" descr="b2"/>
          <p:cNvPicPr>
            <a:picLocks noChangeAspect="1" noChangeArrowheads="1"/>
          </p:cNvPicPr>
          <p:nvPr/>
        </p:nvPicPr>
        <p:blipFill>
          <a:blip r:embed="rId4" cstate="print"/>
          <a:srcRect/>
          <a:stretch>
            <a:fillRect/>
          </a:stretch>
        </p:blipFill>
        <p:spPr bwMode="auto">
          <a:xfrm>
            <a:off x="5651500" y="4572000"/>
            <a:ext cx="3168650" cy="439738"/>
          </a:xfrm>
          <a:prstGeom prst="rect">
            <a:avLst/>
          </a:prstGeom>
          <a:noFill/>
        </p:spPr>
      </p:pic>
      <p:sp>
        <p:nvSpPr>
          <p:cNvPr id="299044" name="Text Box 36"/>
          <p:cNvSpPr txBox="1">
            <a:spLocks noChangeArrowheads="1"/>
          </p:cNvSpPr>
          <p:nvPr/>
        </p:nvSpPr>
        <p:spPr bwMode="auto">
          <a:xfrm>
            <a:off x="5795969" y="4605338"/>
            <a:ext cx="1728787" cy="345449"/>
          </a:xfrm>
          <a:prstGeom prst="rect">
            <a:avLst/>
          </a:prstGeom>
          <a:noFill/>
          <a:ln w="9525">
            <a:noFill/>
            <a:miter lim="800000"/>
            <a:headEnd/>
            <a:tailEnd/>
          </a:ln>
          <a:effectLst/>
        </p:spPr>
        <p:txBody>
          <a:bodyPr lIns="91386" tIns="45692" rIns="91386" bIns="45692">
            <a:spAutoFit/>
          </a:bodyPr>
          <a:lstStyle/>
          <a:p>
            <a:r>
              <a:rPr lang="zh-CN" altLang="en-US" sz="1600" b="0">
                <a:solidFill>
                  <a:schemeClr val="bg1"/>
                </a:solidFill>
                <a:latin typeface="微软雅黑" pitchFamily="34" charset="-122"/>
                <a:ea typeface="微软雅黑" pitchFamily="34" charset="-122"/>
              </a:rPr>
              <a:t>服务与客户管理</a:t>
            </a:r>
          </a:p>
        </p:txBody>
      </p:sp>
      <p:sp>
        <p:nvSpPr>
          <p:cNvPr id="299045" name="Text Box 37"/>
          <p:cNvSpPr txBox="1">
            <a:spLocks noChangeArrowheads="1"/>
          </p:cNvSpPr>
          <p:nvPr/>
        </p:nvSpPr>
        <p:spPr bwMode="auto">
          <a:xfrm>
            <a:off x="6542094" y="4100513"/>
            <a:ext cx="1728787" cy="345449"/>
          </a:xfrm>
          <a:prstGeom prst="rect">
            <a:avLst/>
          </a:prstGeom>
          <a:noFill/>
          <a:ln w="9525">
            <a:noFill/>
            <a:miter lim="800000"/>
            <a:headEnd/>
            <a:tailEnd/>
          </a:ln>
          <a:effectLst/>
        </p:spPr>
        <p:txBody>
          <a:bodyPr lIns="91386" tIns="45692" rIns="91386" bIns="45692">
            <a:spAutoFit/>
          </a:bodyPr>
          <a:lstStyle/>
          <a:p>
            <a:r>
              <a:rPr lang="zh-CN" altLang="en-US" sz="1600" b="0">
                <a:solidFill>
                  <a:schemeClr val="bg1"/>
                </a:solidFill>
                <a:latin typeface="微软雅黑" pitchFamily="34" charset="-122"/>
                <a:ea typeface="微软雅黑" pitchFamily="34" charset="-122"/>
              </a:rPr>
              <a:t>管理实现价值</a:t>
            </a:r>
          </a:p>
        </p:txBody>
      </p:sp>
      <p:sp>
        <p:nvSpPr>
          <p:cNvPr id="299046" name="AutoShape 38"/>
          <p:cNvSpPr>
            <a:spLocks noChangeArrowheads="1"/>
          </p:cNvSpPr>
          <p:nvPr/>
        </p:nvSpPr>
        <p:spPr bwMode="auto">
          <a:xfrm>
            <a:off x="468314" y="2276481"/>
            <a:ext cx="2817812" cy="436563"/>
          </a:xfrm>
          <a:prstGeom prst="leftRightArrow">
            <a:avLst>
              <a:gd name="adj1" fmla="val 49815"/>
              <a:gd name="adj2" fmla="val 85881"/>
            </a:avLst>
          </a:prstGeom>
          <a:solidFill>
            <a:srgbClr val="EDEB68"/>
          </a:solidFill>
          <a:ln w="9525" cap="rnd">
            <a:solidFill>
              <a:schemeClr val="tx1"/>
            </a:solidFill>
            <a:prstDash val="sysDot"/>
            <a:miter lim="800000"/>
            <a:headEnd/>
            <a:tailEnd/>
          </a:ln>
          <a:effectLst/>
        </p:spPr>
        <p:txBody>
          <a:bodyPr wrap="none" lIns="91386" tIns="45692" rIns="91386" bIns="45692" anchor="ctr"/>
          <a:lstStyle/>
          <a:p>
            <a:pPr algn="ctr"/>
            <a:r>
              <a:rPr lang="en-US" altLang="zh-CN" sz="1600">
                <a:latin typeface="微软雅黑" pitchFamily="34" charset="-122"/>
                <a:ea typeface="微软雅黑" pitchFamily="34" charset="-122"/>
                <a:cs typeface="Arial" charset="0"/>
              </a:rPr>
              <a:t>60%</a:t>
            </a:r>
          </a:p>
        </p:txBody>
      </p:sp>
      <p:sp>
        <p:nvSpPr>
          <p:cNvPr id="299047" name="AutoShape 39"/>
          <p:cNvSpPr>
            <a:spLocks noChangeArrowheads="1"/>
          </p:cNvSpPr>
          <p:nvPr/>
        </p:nvSpPr>
        <p:spPr bwMode="auto">
          <a:xfrm>
            <a:off x="3363919" y="1771656"/>
            <a:ext cx="1495425" cy="436563"/>
          </a:xfrm>
          <a:prstGeom prst="leftRightArrow">
            <a:avLst>
              <a:gd name="adj1" fmla="val 50000"/>
              <a:gd name="adj2" fmla="val 68509"/>
            </a:avLst>
          </a:prstGeom>
          <a:solidFill>
            <a:srgbClr val="EDEB68"/>
          </a:solidFill>
          <a:ln w="9525" cap="rnd">
            <a:solidFill>
              <a:schemeClr val="tx1"/>
            </a:solidFill>
            <a:prstDash val="sysDot"/>
            <a:miter lim="800000"/>
            <a:headEnd/>
            <a:tailEnd/>
          </a:ln>
          <a:effectLst/>
        </p:spPr>
        <p:txBody>
          <a:bodyPr wrap="none" lIns="91386" tIns="45692" rIns="91386" bIns="45692" anchor="ctr"/>
          <a:lstStyle/>
          <a:p>
            <a:pPr algn="ctr"/>
            <a:r>
              <a:rPr lang="en-US" altLang="zh-CN" sz="1600">
                <a:latin typeface="微软雅黑" pitchFamily="34" charset="-122"/>
                <a:ea typeface="微软雅黑" pitchFamily="34" charset="-122"/>
                <a:cs typeface="Arial" charset="0"/>
              </a:rPr>
              <a:t>30%</a:t>
            </a:r>
          </a:p>
        </p:txBody>
      </p:sp>
      <p:sp>
        <p:nvSpPr>
          <p:cNvPr id="299048" name="Text Box 40"/>
          <p:cNvSpPr txBox="1">
            <a:spLocks noChangeArrowheads="1"/>
          </p:cNvSpPr>
          <p:nvPr/>
        </p:nvSpPr>
        <p:spPr bwMode="auto">
          <a:xfrm>
            <a:off x="334966" y="3155952"/>
            <a:ext cx="433023" cy="276942"/>
          </a:xfrm>
          <a:prstGeom prst="rect">
            <a:avLst/>
          </a:prstGeom>
          <a:noFill/>
          <a:ln w="9525">
            <a:noFill/>
            <a:miter lim="800000"/>
            <a:headEnd/>
            <a:tailEnd/>
          </a:ln>
          <a:effectLst/>
        </p:spPr>
        <p:txBody>
          <a:bodyPr wrap="none" lIns="91386" tIns="45692" rIns="91386" bIns="45692">
            <a:spAutoFit/>
          </a:bodyPr>
          <a:lstStyle/>
          <a:p>
            <a:r>
              <a:rPr lang="en-US" altLang="zh-CN" sz="1200">
                <a:latin typeface="微软雅黑" pitchFamily="34" charset="-122"/>
                <a:ea typeface="微软雅黑" pitchFamily="34" charset="-122"/>
              </a:rPr>
              <a:t>0</a:t>
            </a:r>
            <a:r>
              <a:rPr lang="zh-CN" altLang="en-US" sz="1200">
                <a:latin typeface="微软雅黑" pitchFamily="34" charset="-122"/>
                <a:ea typeface="微软雅黑" pitchFamily="34" charset="-122"/>
              </a:rPr>
              <a:t>级</a:t>
            </a:r>
          </a:p>
        </p:txBody>
      </p:sp>
      <p:sp>
        <p:nvSpPr>
          <p:cNvPr id="299049" name="Text Box 41"/>
          <p:cNvSpPr txBox="1">
            <a:spLocks noChangeArrowheads="1"/>
          </p:cNvSpPr>
          <p:nvPr/>
        </p:nvSpPr>
        <p:spPr bwMode="auto">
          <a:xfrm>
            <a:off x="1763719" y="2652716"/>
            <a:ext cx="433023" cy="276942"/>
          </a:xfrm>
          <a:prstGeom prst="rect">
            <a:avLst/>
          </a:prstGeom>
          <a:noFill/>
          <a:ln w="9525">
            <a:noFill/>
            <a:miter lim="800000"/>
            <a:headEnd/>
            <a:tailEnd/>
          </a:ln>
          <a:effectLst/>
        </p:spPr>
        <p:txBody>
          <a:bodyPr wrap="none" lIns="91386" tIns="45692" rIns="91386" bIns="45692">
            <a:spAutoFit/>
          </a:bodyPr>
          <a:lstStyle/>
          <a:p>
            <a:r>
              <a:rPr lang="en-US" altLang="zh-CN" sz="1200">
                <a:latin typeface="微软雅黑" pitchFamily="34" charset="-122"/>
                <a:ea typeface="微软雅黑" pitchFamily="34" charset="-122"/>
              </a:rPr>
              <a:t>1</a:t>
            </a:r>
            <a:r>
              <a:rPr lang="zh-CN" altLang="en-US" sz="1200">
                <a:latin typeface="微软雅黑" pitchFamily="34" charset="-122"/>
                <a:ea typeface="微软雅黑" pitchFamily="34" charset="-122"/>
              </a:rPr>
              <a:t>级</a:t>
            </a:r>
          </a:p>
        </p:txBody>
      </p:sp>
      <p:sp>
        <p:nvSpPr>
          <p:cNvPr id="299050" name="Text Box 42"/>
          <p:cNvSpPr txBox="1">
            <a:spLocks noChangeArrowheads="1"/>
          </p:cNvSpPr>
          <p:nvPr/>
        </p:nvSpPr>
        <p:spPr bwMode="auto">
          <a:xfrm>
            <a:off x="3276604" y="2147891"/>
            <a:ext cx="433023" cy="276942"/>
          </a:xfrm>
          <a:prstGeom prst="rect">
            <a:avLst/>
          </a:prstGeom>
          <a:noFill/>
          <a:ln w="9525">
            <a:noFill/>
            <a:miter lim="800000"/>
            <a:headEnd/>
            <a:tailEnd/>
          </a:ln>
          <a:effectLst/>
        </p:spPr>
        <p:txBody>
          <a:bodyPr wrap="none" lIns="91386" tIns="45692" rIns="91386" bIns="45692">
            <a:spAutoFit/>
          </a:bodyPr>
          <a:lstStyle/>
          <a:p>
            <a:r>
              <a:rPr lang="en-US" altLang="zh-CN" sz="1200">
                <a:latin typeface="微软雅黑" pitchFamily="34" charset="-122"/>
                <a:ea typeface="微软雅黑" pitchFamily="34" charset="-122"/>
              </a:rPr>
              <a:t>2</a:t>
            </a:r>
            <a:r>
              <a:rPr lang="zh-CN" altLang="en-US" sz="1200">
                <a:latin typeface="微软雅黑" pitchFamily="34" charset="-122"/>
                <a:ea typeface="微软雅黑" pitchFamily="34" charset="-122"/>
              </a:rPr>
              <a:t>级</a:t>
            </a:r>
          </a:p>
        </p:txBody>
      </p:sp>
      <p:sp>
        <p:nvSpPr>
          <p:cNvPr id="299051" name="Text Box 43"/>
          <p:cNvSpPr txBox="1">
            <a:spLocks noChangeArrowheads="1"/>
          </p:cNvSpPr>
          <p:nvPr/>
        </p:nvSpPr>
        <p:spPr bwMode="auto">
          <a:xfrm>
            <a:off x="4859341" y="1644655"/>
            <a:ext cx="433023" cy="276942"/>
          </a:xfrm>
          <a:prstGeom prst="rect">
            <a:avLst/>
          </a:prstGeom>
          <a:noFill/>
          <a:ln w="9525">
            <a:noFill/>
            <a:miter lim="800000"/>
            <a:headEnd/>
            <a:tailEnd/>
          </a:ln>
          <a:effectLst/>
        </p:spPr>
        <p:txBody>
          <a:bodyPr wrap="none" lIns="91386" tIns="45692" rIns="91386" bIns="45692">
            <a:spAutoFit/>
          </a:bodyPr>
          <a:lstStyle/>
          <a:p>
            <a:r>
              <a:rPr lang="en-US" altLang="zh-CN" sz="1200">
                <a:latin typeface="微软雅黑" pitchFamily="34" charset="-122"/>
                <a:ea typeface="微软雅黑" pitchFamily="34" charset="-122"/>
              </a:rPr>
              <a:t>3</a:t>
            </a:r>
            <a:r>
              <a:rPr lang="zh-CN" altLang="en-US" sz="1200">
                <a:latin typeface="微软雅黑" pitchFamily="34" charset="-122"/>
                <a:ea typeface="微软雅黑" pitchFamily="34" charset="-122"/>
              </a:rPr>
              <a:t>级</a:t>
            </a:r>
          </a:p>
        </p:txBody>
      </p:sp>
      <p:sp>
        <p:nvSpPr>
          <p:cNvPr id="299052" name="Text Box 44"/>
          <p:cNvSpPr txBox="1">
            <a:spLocks noChangeArrowheads="1"/>
          </p:cNvSpPr>
          <p:nvPr/>
        </p:nvSpPr>
        <p:spPr bwMode="auto">
          <a:xfrm>
            <a:off x="6516691" y="1127126"/>
            <a:ext cx="433023" cy="276942"/>
          </a:xfrm>
          <a:prstGeom prst="rect">
            <a:avLst/>
          </a:prstGeom>
          <a:noFill/>
          <a:ln w="9525">
            <a:noFill/>
            <a:miter lim="800000"/>
            <a:headEnd/>
            <a:tailEnd/>
          </a:ln>
          <a:effectLst/>
        </p:spPr>
        <p:txBody>
          <a:bodyPr wrap="none" lIns="91386" tIns="45692" rIns="91386" bIns="45692">
            <a:spAutoFit/>
          </a:bodyPr>
          <a:lstStyle/>
          <a:p>
            <a:r>
              <a:rPr lang="en-US" altLang="zh-CN" sz="1200">
                <a:latin typeface="微软雅黑" pitchFamily="34" charset="-122"/>
                <a:ea typeface="微软雅黑" pitchFamily="34" charset="-122"/>
              </a:rPr>
              <a:t>4</a:t>
            </a:r>
            <a:r>
              <a:rPr lang="zh-CN" altLang="en-US" sz="1200">
                <a:latin typeface="微软雅黑" pitchFamily="34" charset="-122"/>
                <a:ea typeface="微软雅黑" pitchFamily="34" charset="-122"/>
              </a:rPr>
              <a:t>级</a:t>
            </a:r>
          </a:p>
        </p:txBody>
      </p:sp>
      <p:pic>
        <p:nvPicPr>
          <p:cNvPr id="299054" name="Picture 46" descr="b2"/>
          <p:cNvPicPr>
            <a:picLocks noChangeAspect="1" noChangeArrowheads="1"/>
          </p:cNvPicPr>
          <p:nvPr/>
        </p:nvPicPr>
        <p:blipFill>
          <a:blip r:embed="rId4" cstate="print"/>
          <a:srcRect/>
          <a:stretch>
            <a:fillRect/>
          </a:stretch>
        </p:blipFill>
        <p:spPr bwMode="auto">
          <a:xfrm>
            <a:off x="2555878" y="5589591"/>
            <a:ext cx="6310313" cy="439737"/>
          </a:xfrm>
          <a:prstGeom prst="rect">
            <a:avLst/>
          </a:prstGeom>
          <a:noFill/>
        </p:spPr>
      </p:pic>
      <p:sp>
        <p:nvSpPr>
          <p:cNvPr id="299055" name="Text Box 47"/>
          <p:cNvSpPr txBox="1">
            <a:spLocks noChangeArrowheads="1"/>
          </p:cNvSpPr>
          <p:nvPr/>
        </p:nvSpPr>
        <p:spPr bwMode="auto">
          <a:xfrm>
            <a:off x="2698750" y="5613400"/>
            <a:ext cx="1728788" cy="345449"/>
          </a:xfrm>
          <a:prstGeom prst="rect">
            <a:avLst/>
          </a:prstGeom>
          <a:noFill/>
          <a:ln w="9525">
            <a:noFill/>
            <a:miter lim="800000"/>
            <a:headEnd/>
            <a:tailEnd/>
          </a:ln>
          <a:effectLst/>
        </p:spPr>
        <p:txBody>
          <a:bodyPr lIns="91386" tIns="45692" rIns="91386" bIns="45692">
            <a:spAutoFit/>
          </a:bodyPr>
          <a:lstStyle/>
          <a:p>
            <a:r>
              <a:rPr lang="zh-CN" altLang="en-US" sz="1600" b="0">
                <a:solidFill>
                  <a:schemeClr val="bg1"/>
                </a:solidFill>
                <a:latin typeface="微软雅黑" pitchFamily="34" charset="-122"/>
                <a:ea typeface="微软雅黑" pitchFamily="34" charset="-122"/>
              </a:rPr>
              <a:t>被动运营流程</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nordridesign">
  <a:themeElements>
    <a:clrScheme name="2_nordridesign 1">
      <a:dk1>
        <a:srgbClr val="000000"/>
      </a:dk1>
      <a:lt1>
        <a:srgbClr val="FFFFFF"/>
      </a:lt1>
      <a:dk2>
        <a:srgbClr val="000000"/>
      </a:dk2>
      <a:lt2>
        <a:srgbClr val="B2B2B2"/>
      </a:lt2>
      <a:accent1>
        <a:srgbClr val="333333"/>
      </a:accent1>
      <a:accent2>
        <a:srgbClr val="080808"/>
      </a:accent2>
      <a:accent3>
        <a:srgbClr val="FFFFFF"/>
      </a:accent3>
      <a:accent4>
        <a:srgbClr val="000000"/>
      </a:accent4>
      <a:accent5>
        <a:srgbClr val="ADADAD"/>
      </a:accent5>
      <a:accent6>
        <a:srgbClr val="060606"/>
      </a:accent6>
      <a:hlink>
        <a:srgbClr val="FFCC00"/>
      </a:hlink>
      <a:folHlink>
        <a:srgbClr val="FF6600"/>
      </a:folHlink>
    </a:clrScheme>
    <a:fontScheme name="2_nordridesign">
      <a:majorFont>
        <a:latin typeface="黑体"/>
        <a:ea typeface="宋体"/>
        <a:cs typeface=""/>
      </a:majorFont>
      <a:minorFont>
        <a:latin typeface="黑体"/>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400" b="1" i="0" u="none" strike="noStrike" cap="none" normalizeH="0" baseline="0" smtClean="0">
            <a:ln>
              <a:noFill/>
            </a:ln>
            <a:solidFill>
              <a:schemeClr val="tx1"/>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400" b="1" i="0" u="none" strike="noStrike" cap="none" normalizeH="0" baseline="0" smtClean="0">
            <a:ln>
              <a:noFill/>
            </a:ln>
            <a:solidFill>
              <a:schemeClr val="tx1"/>
            </a:solidFill>
            <a:effectLst/>
            <a:latin typeface="Tahoma" pitchFamily="34" charset="0"/>
            <a:ea typeface="宋体" pitchFamily="2" charset="-122"/>
          </a:defRPr>
        </a:defPPr>
      </a:lstStyle>
    </a:lnDef>
  </a:objectDefaults>
  <a:extraClrSchemeLst>
    <a:extraClrScheme>
      <a:clrScheme name="2_nordridesign 1">
        <a:dk1>
          <a:srgbClr val="000000"/>
        </a:dk1>
        <a:lt1>
          <a:srgbClr val="FFFFFF"/>
        </a:lt1>
        <a:dk2>
          <a:srgbClr val="000000"/>
        </a:dk2>
        <a:lt2>
          <a:srgbClr val="B2B2B2"/>
        </a:lt2>
        <a:accent1>
          <a:srgbClr val="333333"/>
        </a:accent1>
        <a:accent2>
          <a:srgbClr val="080808"/>
        </a:accent2>
        <a:accent3>
          <a:srgbClr val="FFFFFF"/>
        </a:accent3>
        <a:accent4>
          <a:srgbClr val="000000"/>
        </a:accent4>
        <a:accent5>
          <a:srgbClr val="ADADAD"/>
        </a:accent5>
        <a:accent6>
          <a:srgbClr val="060606"/>
        </a:accent6>
        <a:hlink>
          <a:srgbClr val="FFCC00"/>
        </a:hlink>
        <a:folHlink>
          <a:srgbClr val="FF6600"/>
        </a:folHlink>
      </a:clrScheme>
      <a:clrMap bg1="lt1" tx1="dk1" bg2="lt2" tx2="dk2" accent1="accent1" accent2="accent2" accent3="accent3" accent4="accent4" accent5="accent5" accent6="accent6" hlink="hlink" folHlink="folHlink"/>
    </a:extraClrScheme>
    <a:extraClrScheme>
      <a:clrScheme name="2_nordridesign 2">
        <a:dk1>
          <a:srgbClr val="000000"/>
        </a:dk1>
        <a:lt1>
          <a:srgbClr val="FFFFFF"/>
        </a:lt1>
        <a:dk2>
          <a:srgbClr val="FFFFFF"/>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
      <a:clrScheme name="2_nordridesign 3">
        <a:dk1>
          <a:srgbClr val="000000"/>
        </a:dk1>
        <a:lt1>
          <a:srgbClr val="FFFFFF"/>
        </a:lt1>
        <a:dk2>
          <a:srgbClr val="FFFFFF"/>
        </a:dk2>
        <a:lt2>
          <a:srgbClr val="DBF5F9"/>
        </a:lt2>
        <a:accent1>
          <a:srgbClr val="FFCC00"/>
        </a:accent1>
        <a:accent2>
          <a:srgbClr val="FF9933"/>
        </a:accent2>
        <a:accent3>
          <a:srgbClr val="FFFFFF"/>
        </a:accent3>
        <a:accent4>
          <a:srgbClr val="000000"/>
        </a:accent4>
        <a:accent5>
          <a:srgbClr val="FFE2AA"/>
        </a:accent5>
        <a:accent6>
          <a:srgbClr val="E78A2D"/>
        </a:accent6>
        <a:hlink>
          <a:srgbClr val="CCFFFF"/>
        </a:hlink>
        <a:folHlink>
          <a:srgbClr val="85DFD0"/>
        </a:folHlink>
      </a:clrScheme>
      <a:clrMap bg1="lt1" tx1="dk1" bg2="lt2" tx2="dk2" accent1="accent1" accent2="accent2" accent3="accent3" accent4="accent4" accent5="accent5" accent6="accent6" hlink="hlink" folHlink="folHlink"/>
    </a:extraClrScheme>
    <a:extraClrScheme>
      <a:clrScheme name="2_nordridesign 4">
        <a:dk1>
          <a:srgbClr val="000000"/>
        </a:dk1>
        <a:lt1>
          <a:srgbClr val="FFFFFF"/>
        </a:lt1>
        <a:dk2>
          <a:srgbClr val="FFFFFF"/>
        </a:dk2>
        <a:lt2>
          <a:srgbClr val="DBF5F9"/>
        </a:lt2>
        <a:accent1>
          <a:srgbClr val="FFCC00"/>
        </a:accent1>
        <a:accent2>
          <a:srgbClr val="FF9933"/>
        </a:accent2>
        <a:accent3>
          <a:srgbClr val="FFFFFF"/>
        </a:accent3>
        <a:accent4>
          <a:srgbClr val="000000"/>
        </a:accent4>
        <a:accent5>
          <a:srgbClr val="FFE2AA"/>
        </a:accent5>
        <a:accent6>
          <a:srgbClr val="E78A2D"/>
        </a:accent6>
        <a:hlink>
          <a:srgbClr val="CCFFFF"/>
        </a:hlink>
        <a:folHlink>
          <a:srgbClr val="FFFFFF"/>
        </a:folHlink>
      </a:clrScheme>
      <a:clrMap bg1="lt1" tx1="dk1" bg2="lt2" tx2="dk2" accent1="accent1" accent2="accent2" accent3="accent3" accent4="accent4" accent5="accent5" accent6="accent6" hlink="hlink" folHlink="folHlink"/>
    </a:extraClrScheme>
    <a:extraClrScheme>
      <a:clrScheme name="2_nordridesign 5">
        <a:dk1>
          <a:srgbClr val="000000"/>
        </a:dk1>
        <a:lt1>
          <a:srgbClr val="080808"/>
        </a:lt1>
        <a:dk2>
          <a:srgbClr val="FFFFFF"/>
        </a:dk2>
        <a:lt2>
          <a:srgbClr val="DBF5F9"/>
        </a:lt2>
        <a:accent1>
          <a:srgbClr val="FFCC00"/>
        </a:accent1>
        <a:accent2>
          <a:srgbClr val="FF9933"/>
        </a:accent2>
        <a:accent3>
          <a:srgbClr val="AAAAAA"/>
        </a:accent3>
        <a:accent4>
          <a:srgbClr val="000000"/>
        </a:accent4>
        <a:accent5>
          <a:srgbClr val="FFE2AA"/>
        </a:accent5>
        <a:accent6>
          <a:srgbClr val="E78A2D"/>
        </a:accent6>
        <a:hlink>
          <a:srgbClr val="CCFFFF"/>
        </a:hlink>
        <a:folHlink>
          <a:srgbClr val="FFFFFF"/>
        </a:folHlink>
      </a:clrScheme>
      <a:clrMap bg1="lt1" tx1="dk1" bg2="lt2" tx2="dk2" accent1="accent1" accent2="accent2" accent3="accent3" accent4="accent4" accent5="accent5" accent6="accent6" hlink="hlink" folHlink="folHlink"/>
    </a:extraClrScheme>
    <a:extraClrScheme>
      <a:clrScheme name="2_nordridesign 6">
        <a:dk1>
          <a:srgbClr val="DBF5F9"/>
        </a:dk1>
        <a:lt1>
          <a:srgbClr val="FFFFFF"/>
        </a:lt1>
        <a:dk2>
          <a:srgbClr val="080808"/>
        </a:dk2>
        <a:lt2>
          <a:srgbClr val="FFFFFF"/>
        </a:lt2>
        <a:accent1>
          <a:srgbClr val="FFCC00"/>
        </a:accent1>
        <a:accent2>
          <a:srgbClr val="FF9933"/>
        </a:accent2>
        <a:accent3>
          <a:srgbClr val="AAAAAA"/>
        </a:accent3>
        <a:accent4>
          <a:srgbClr val="DADADA"/>
        </a:accent4>
        <a:accent5>
          <a:srgbClr val="FFE2AA"/>
        </a:accent5>
        <a:accent6>
          <a:srgbClr val="E78A2D"/>
        </a:accent6>
        <a:hlink>
          <a:srgbClr val="CCFFFF"/>
        </a:hlink>
        <a:folHlink>
          <a:srgbClr val="FFFFFF"/>
        </a:folHlink>
      </a:clrScheme>
      <a:clrMap bg1="dk2" tx1="lt1" bg2="dk1" tx2="lt2" accent1="accent1" accent2="accent2" accent3="accent3" accent4="accent4" accent5="accent5" accent6="accent6" hlink="hlink" folHlink="folHlink"/>
    </a:extraClrScheme>
    <a:extraClrScheme>
      <a:clrScheme name="2_nordridesign 7">
        <a:dk1>
          <a:srgbClr val="DBF5F9"/>
        </a:dk1>
        <a:lt1>
          <a:srgbClr val="FFFFFF"/>
        </a:lt1>
        <a:dk2>
          <a:srgbClr val="080808"/>
        </a:dk2>
        <a:lt2>
          <a:srgbClr val="FFFFFF"/>
        </a:lt2>
        <a:accent1>
          <a:srgbClr val="FFFF00"/>
        </a:accent1>
        <a:accent2>
          <a:srgbClr val="FFCC00"/>
        </a:accent2>
        <a:accent3>
          <a:srgbClr val="AAAAAA"/>
        </a:accent3>
        <a:accent4>
          <a:srgbClr val="DADADA"/>
        </a:accent4>
        <a:accent5>
          <a:srgbClr val="FFFFAA"/>
        </a:accent5>
        <a:accent6>
          <a:srgbClr val="E7B900"/>
        </a:accent6>
        <a:hlink>
          <a:srgbClr val="CCFFFF"/>
        </a:hlink>
        <a:folHlink>
          <a:srgbClr val="FFFFFF"/>
        </a:folHlink>
      </a:clrScheme>
      <a:clrMap bg1="dk2" tx1="lt1" bg2="dk1" tx2="lt2" accent1="accent1" accent2="accent2" accent3="accent3" accent4="accent4" accent5="accent5" accent6="accent6" hlink="hlink" folHlink="folHlink"/>
    </a:extraClrScheme>
    <a:extraClrScheme>
      <a:clrScheme name="2_nordridesign 8">
        <a:dk1>
          <a:srgbClr val="FFFFFF"/>
        </a:dk1>
        <a:lt1>
          <a:srgbClr val="FFFFFF"/>
        </a:lt1>
        <a:dk2>
          <a:srgbClr val="FFFFFF"/>
        </a:dk2>
        <a:lt2>
          <a:srgbClr val="DBF5F9"/>
        </a:lt2>
        <a:accent1>
          <a:srgbClr val="FFFF00"/>
        </a:accent1>
        <a:accent2>
          <a:srgbClr val="FFCC00"/>
        </a:accent2>
        <a:accent3>
          <a:srgbClr val="FFFFFF"/>
        </a:accent3>
        <a:accent4>
          <a:srgbClr val="DADADA"/>
        </a:accent4>
        <a:accent5>
          <a:srgbClr val="FFFFAA"/>
        </a:accent5>
        <a:accent6>
          <a:srgbClr val="E7B900"/>
        </a:accent6>
        <a:hlink>
          <a:srgbClr val="CCFFFF"/>
        </a:hlink>
        <a:folHlink>
          <a:srgbClr val="FFFFFF"/>
        </a:folHlink>
      </a:clrScheme>
      <a:clrMap bg1="lt1" tx1="dk1" bg2="lt2" tx2="dk2" accent1="accent1" accent2="accent2" accent3="accent3" accent4="accent4" accent5="accent5" accent6="accent6" hlink="hlink" folHlink="folHlink"/>
    </a:extraClrScheme>
    <a:extraClrScheme>
      <a:clrScheme name="2_nordridesign 9">
        <a:dk1>
          <a:srgbClr val="000000"/>
        </a:dk1>
        <a:lt1>
          <a:srgbClr val="FFFFFF"/>
        </a:lt1>
        <a:dk2>
          <a:srgbClr val="FFFFFF"/>
        </a:dk2>
        <a:lt2>
          <a:srgbClr val="DBF5F9"/>
        </a:lt2>
        <a:accent1>
          <a:srgbClr val="FFFF00"/>
        </a:accent1>
        <a:accent2>
          <a:srgbClr val="FFCC00"/>
        </a:accent2>
        <a:accent3>
          <a:srgbClr val="FFFFFF"/>
        </a:accent3>
        <a:accent4>
          <a:srgbClr val="000000"/>
        </a:accent4>
        <a:accent5>
          <a:srgbClr val="FFFFAA"/>
        </a:accent5>
        <a:accent6>
          <a:srgbClr val="E7B900"/>
        </a:accent6>
        <a:hlink>
          <a:srgbClr val="CC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ordridesign">
  <a:themeElements>
    <a:clrScheme name="1_nordridesign 1">
      <a:dk1>
        <a:srgbClr val="000000"/>
      </a:dk1>
      <a:lt1>
        <a:srgbClr val="FFFFFF"/>
      </a:lt1>
      <a:dk2>
        <a:srgbClr val="000000"/>
      </a:dk2>
      <a:lt2>
        <a:srgbClr val="B2B2B2"/>
      </a:lt2>
      <a:accent1>
        <a:srgbClr val="333333"/>
      </a:accent1>
      <a:accent2>
        <a:srgbClr val="080808"/>
      </a:accent2>
      <a:accent3>
        <a:srgbClr val="FFFFFF"/>
      </a:accent3>
      <a:accent4>
        <a:srgbClr val="000000"/>
      </a:accent4>
      <a:accent5>
        <a:srgbClr val="ADADAD"/>
      </a:accent5>
      <a:accent6>
        <a:srgbClr val="060606"/>
      </a:accent6>
      <a:hlink>
        <a:srgbClr val="FFCC00"/>
      </a:hlink>
      <a:folHlink>
        <a:srgbClr val="FF6600"/>
      </a:folHlink>
    </a:clrScheme>
    <a:fontScheme name="1_nordridesign">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400" b="1" i="0" u="none" strike="noStrike" cap="none" normalizeH="0" baseline="0" smtClean="0">
            <a:ln>
              <a:noFill/>
            </a:ln>
            <a:solidFill>
              <a:schemeClr val="tx1"/>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400" b="1" i="0" u="none" strike="noStrike" cap="none" normalizeH="0" baseline="0" smtClean="0">
            <a:ln>
              <a:noFill/>
            </a:ln>
            <a:solidFill>
              <a:schemeClr val="tx1"/>
            </a:solidFill>
            <a:effectLst/>
            <a:latin typeface="Tahoma" pitchFamily="34" charset="0"/>
            <a:ea typeface="宋体" pitchFamily="2" charset="-122"/>
          </a:defRPr>
        </a:defPPr>
      </a:lstStyle>
    </a:lnDef>
  </a:objectDefaults>
  <a:extraClrSchemeLst>
    <a:extraClrScheme>
      <a:clrScheme name="1_nordridesign 1">
        <a:dk1>
          <a:srgbClr val="000000"/>
        </a:dk1>
        <a:lt1>
          <a:srgbClr val="FFFFFF"/>
        </a:lt1>
        <a:dk2>
          <a:srgbClr val="000000"/>
        </a:dk2>
        <a:lt2>
          <a:srgbClr val="B2B2B2"/>
        </a:lt2>
        <a:accent1>
          <a:srgbClr val="333333"/>
        </a:accent1>
        <a:accent2>
          <a:srgbClr val="080808"/>
        </a:accent2>
        <a:accent3>
          <a:srgbClr val="FFFFFF"/>
        </a:accent3>
        <a:accent4>
          <a:srgbClr val="000000"/>
        </a:accent4>
        <a:accent5>
          <a:srgbClr val="ADADAD"/>
        </a:accent5>
        <a:accent6>
          <a:srgbClr val="060606"/>
        </a:accent6>
        <a:hlink>
          <a:srgbClr val="FFCC00"/>
        </a:hlink>
        <a:folHlink>
          <a:srgbClr val="FF6600"/>
        </a:folHlink>
      </a:clrScheme>
      <a:clrMap bg1="lt1" tx1="dk1" bg2="lt2" tx2="dk2" accent1="accent1" accent2="accent2" accent3="accent3" accent4="accent4" accent5="accent5" accent6="accent6" hlink="hlink" folHlink="folHlink"/>
    </a:extraClrScheme>
    <a:extraClrScheme>
      <a:clrScheme name="1_nordridesign 2">
        <a:dk1>
          <a:srgbClr val="000000"/>
        </a:dk1>
        <a:lt1>
          <a:srgbClr val="FFFFFF"/>
        </a:lt1>
        <a:dk2>
          <a:srgbClr val="FFFFFF"/>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
      <a:clrScheme name="1_nordridesign 3">
        <a:dk1>
          <a:srgbClr val="000000"/>
        </a:dk1>
        <a:lt1>
          <a:srgbClr val="FFFFFF"/>
        </a:lt1>
        <a:dk2>
          <a:srgbClr val="FFFFFF"/>
        </a:dk2>
        <a:lt2>
          <a:srgbClr val="DBF5F9"/>
        </a:lt2>
        <a:accent1>
          <a:srgbClr val="FFCC00"/>
        </a:accent1>
        <a:accent2>
          <a:srgbClr val="FF9933"/>
        </a:accent2>
        <a:accent3>
          <a:srgbClr val="FFFFFF"/>
        </a:accent3>
        <a:accent4>
          <a:srgbClr val="000000"/>
        </a:accent4>
        <a:accent5>
          <a:srgbClr val="FFE2AA"/>
        </a:accent5>
        <a:accent6>
          <a:srgbClr val="E78A2D"/>
        </a:accent6>
        <a:hlink>
          <a:srgbClr val="CCFFFF"/>
        </a:hlink>
        <a:folHlink>
          <a:srgbClr val="85DFD0"/>
        </a:folHlink>
      </a:clrScheme>
      <a:clrMap bg1="lt1" tx1="dk1" bg2="lt2" tx2="dk2" accent1="accent1" accent2="accent2" accent3="accent3" accent4="accent4" accent5="accent5" accent6="accent6" hlink="hlink" folHlink="folHlink"/>
    </a:extraClrScheme>
    <a:extraClrScheme>
      <a:clrScheme name="1_nordridesign 4">
        <a:dk1>
          <a:srgbClr val="000000"/>
        </a:dk1>
        <a:lt1>
          <a:srgbClr val="FFFFFF"/>
        </a:lt1>
        <a:dk2>
          <a:srgbClr val="FFFFFF"/>
        </a:dk2>
        <a:lt2>
          <a:srgbClr val="DBF5F9"/>
        </a:lt2>
        <a:accent1>
          <a:srgbClr val="FFCC00"/>
        </a:accent1>
        <a:accent2>
          <a:srgbClr val="FF9933"/>
        </a:accent2>
        <a:accent3>
          <a:srgbClr val="FFFFFF"/>
        </a:accent3>
        <a:accent4>
          <a:srgbClr val="000000"/>
        </a:accent4>
        <a:accent5>
          <a:srgbClr val="FFE2AA"/>
        </a:accent5>
        <a:accent6>
          <a:srgbClr val="E78A2D"/>
        </a:accent6>
        <a:hlink>
          <a:srgbClr val="CCFFFF"/>
        </a:hlink>
        <a:folHlink>
          <a:srgbClr val="FFFFFF"/>
        </a:folHlink>
      </a:clrScheme>
      <a:clrMap bg1="lt1" tx1="dk1" bg2="lt2" tx2="dk2" accent1="accent1" accent2="accent2" accent3="accent3" accent4="accent4" accent5="accent5" accent6="accent6" hlink="hlink" folHlink="folHlink"/>
    </a:extraClrScheme>
    <a:extraClrScheme>
      <a:clrScheme name="1_nordridesign 5">
        <a:dk1>
          <a:srgbClr val="000000"/>
        </a:dk1>
        <a:lt1>
          <a:srgbClr val="080808"/>
        </a:lt1>
        <a:dk2>
          <a:srgbClr val="FFFFFF"/>
        </a:dk2>
        <a:lt2>
          <a:srgbClr val="DBF5F9"/>
        </a:lt2>
        <a:accent1>
          <a:srgbClr val="FFCC00"/>
        </a:accent1>
        <a:accent2>
          <a:srgbClr val="FF9933"/>
        </a:accent2>
        <a:accent3>
          <a:srgbClr val="AAAAAA"/>
        </a:accent3>
        <a:accent4>
          <a:srgbClr val="000000"/>
        </a:accent4>
        <a:accent5>
          <a:srgbClr val="FFE2AA"/>
        </a:accent5>
        <a:accent6>
          <a:srgbClr val="E78A2D"/>
        </a:accent6>
        <a:hlink>
          <a:srgbClr val="CCFFFF"/>
        </a:hlink>
        <a:folHlink>
          <a:srgbClr val="FFFFFF"/>
        </a:folHlink>
      </a:clrScheme>
      <a:clrMap bg1="lt1" tx1="dk1" bg2="lt2" tx2="dk2" accent1="accent1" accent2="accent2" accent3="accent3" accent4="accent4" accent5="accent5" accent6="accent6" hlink="hlink" folHlink="folHlink"/>
    </a:extraClrScheme>
    <a:extraClrScheme>
      <a:clrScheme name="1_nordridesign 6">
        <a:dk1>
          <a:srgbClr val="DBF5F9"/>
        </a:dk1>
        <a:lt1>
          <a:srgbClr val="FFFFFF"/>
        </a:lt1>
        <a:dk2>
          <a:srgbClr val="080808"/>
        </a:dk2>
        <a:lt2>
          <a:srgbClr val="FFFFFF"/>
        </a:lt2>
        <a:accent1>
          <a:srgbClr val="FFCC00"/>
        </a:accent1>
        <a:accent2>
          <a:srgbClr val="FF9933"/>
        </a:accent2>
        <a:accent3>
          <a:srgbClr val="AAAAAA"/>
        </a:accent3>
        <a:accent4>
          <a:srgbClr val="DADADA"/>
        </a:accent4>
        <a:accent5>
          <a:srgbClr val="FFE2AA"/>
        </a:accent5>
        <a:accent6>
          <a:srgbClr val="E78A2D"/>
        </a:accent6>
        <a:hlink>
          <a:srgbClr val="CCFFFF"/>
        </a:hlink>
        <a:folHlink>
          <a:srgbClr val="FFFFFF"/>
        </a:folHlink>
      </a:clrScheme>
      <a:clrMap bg1="dk2" tx1="lt1" bg2="dk1" tx2="lt2" accent1="accent1" accent2="accent2" accent3="accent3" accent4="accent4" accent5="accent5" accent6="accent6" hlink="hlink" folHlink="folHlink"/>
    </a:extraClrScheme>
    <a:extraClrScheme>
      <a:clrScheme name="1_nordridesign 7">
        <a:dk1>
          <a:srgbClr val="DBF5F9"/>
        </a:dk1>
        <a:lt1>
          <a:srgbClr val="FFFFFF"/>
        </a:lt1>
        <a:dk2>
          <a:srgbClr val="080808"/>
        </a:dk2>
        <a:lt2>
          <a:srgbClr val="FFFFFF"/>
        </a:lt2>
        <a:accent1>
          <a:srgbClr val="FFFF00"/>
        </a:accent1>
        <a:accent2>
          <a:srgbClr val="FFCC00"/>
        </a:accent2>
        <a:accent3>
          <a:srgbClr val="AAAAAA"/>
        </a:accent3>
        <a:accent4>
          <a:srgbClr val="DADADA"/>
        </a:accent4>
        <a:accent5>
          <a:srgbClr val="FFFFAA"/>
        </a:accent5>
        <a:accent6>
          <a:srgbClr val="E7B900"/>
        </a:accent6>
        <a:hlink>
          <a:srgbClr val="CCFFFF"/>
        </a:hlink>
        <a:folHlink>
          <a:srgbClr val="FFFFFF"/>
        </a:folHlink>
      </a:clrScheme>
      <a:clrMap bg1="dk2" tx1="lt1" bg2="dk1" tx2="lt2" accent1="accent1" accent2="accent2" accent3="accent3" accent4="accent4" accent5="accent5" accent6="accent6" hlink="hlink" folHlink="folHlink"/>
    </a:extraClrScheme>
    <a:extraClrScheme>
      <a:clrScheme name="1_nordridesign 8">
        <a:dk1>
          <a:srgbClr val="FFFFFF"/>
        </a:dk1>
        <a:lt1>
          <a:srgbClr val="FFFFFF"/>
        </a:lt1>
        <a:dk2>
          <a:srgbClr val="FFFFFF"/>
        </a:dk2>
        <a:lt2>
          <a:srgbClr val="DBF5F9"/>
        </a:lt2>
        <a:accent1>
          <a:srgbClr val="FFFF00"/>
        </a:accent1>
        <a:accent2>
          <a:srgbClr val="FFCC00"/>
        </a:accent2>
        <a:accent3>
          <a:srgbClr val="FFFFFF"/>
        </a:accent3>
        <a:accent4>
          <a:srgbClr val="DADADA"/>
        </a:accent4>
        <a:accent5>
          <a:srgbClr val="FFFFAA"/>
        </a:accent5>
        <a:accent6>
          <a:srgbClr val="E7B900"/>
        </a:accent6>
        <a:hlink>
          <a:srgbClr val="CCFFFF"/>
        </a:hlink>
        <a:folHlink>
          <a:srgbClr val="FFFFFF"/>
        </a:folHlink>
      </a:clrScheme>
      <a:clrMap bg1="lt1" tx1="dk1" bg2="lt2" tx2="dk2" accent1="accent1" accent2="accent2" accent3="accent3" accent4="accent4" accent5="accent5" accent6="accent6" hlink="hlink" folHlink="folHlink"/>
    </a:extraClrScheme>
    <a:extraClrScheme>
      <a:clrScheme name="1_nordridesign 9">
        <a:dk1>
          <a:srgbClr val="000000"/>
        </a:dk1>
        <a:lt1>
          <a:srgbClr val="FFFFFF"/>
        </a:lt1>
        <a:dk2>
          <a:srgbClr val="FFFFFF"/>
        </a:dk2>
        <a:lt2>
          <a:srgbClr val="DBF5F9"/>
        </a:lt2>
        <a:accent1>
          <a:srgbClr val="FFFF00"/>
        </a:accent1>
        <a:accent2>
          <a:srgbClr val="FFCC00"/>
        </a:accent2>
        <a:accent3>
          <a:srgbClr val="FFFFFF"/>
        </a:accent3>
        <a:accent4>
          <a:srgbClr val="000000"/>
        </a:accent4>
        <a:accent5>
          <a:srgbClr val="FFFFAA"/>
        </a:accent5>
        <a:accent6>
          <a:srgbClr val="E7B900"/>
        </a:accent6>
        <a:hlink>
          <a:srgbClr val="CC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ordridesign ">
  <a:themeElements>
    <a:clrScheme name="1_nordridesign  11">
      <a:dk1>
        <a:srgbClr val="000000"/>
      </a:dk1>
      <a:lt1>
        <a:srgbClr val="FFFFFF"/>
      </a:lt1>
      <a:dk2>
        <a:srgbClr val="FFFFFF"/>
      </a:dk2>
      <a:lt2>
        <a:srgbClr val="DBF5F9"/>
      </a:lt2>
      <a:accent1>
        <a:srgbClr val="FFFF00"/>
      </a:accent1>
      <a:accent2>
        <a:srgbClr val="FFCC00"/>
      </a:accent2>
      <a:accent3>
        <a:srgbClr val="FFFFFF"/>
      </a:accent3>
      <a:accent4>
        <a:srgbClr val="000000"/>
      </a:accent4>
      <a:accent5>
        <a:srgbClr val="FFFFAA"/>
      </a:accent5>
      <a:accent6>
        <a:srgbClr val="E7B900"/>
      </a:accent6>
      <a:hlink>
        <a:srgbClr val="CCFFFF"/>
      </a:hlink>
      <a:folHlink>
        <a:srgbClr val="FFFFFF"/>
      </a:folHlink>
    </a:clrScheme>
    <a:fontScheme name="1_nordridesign ">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400" b="1" i="0" u="none" strike="noStrike" cap="none" normalizeH="0" baseline="0" smtClean="0">
            <a:ln>
              <a:noFill/>
            </a:ln>
            <a:solidFill>
              <a:schemeClr val="tx1"/>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400" b="1" i="0" u="none" strike="noStrike" cap="none" normalizeH="0" baseline="0" smtClean="0">
            <a:ln>
              <a:noFill/>
            </a:ln>
            <a:solidFill>
              <a:schemeClr val="tx1"/>
            </a:solidFill>
            <a:effectLst/>
            <a:latin typeface="Tahoma" pitchFamily="34" charset="0"/>
            <a:ea typeface="宋体" pitchFamily="2" charset="-122"/>
          </a:defRPr>
        </a:defPPr>
      </a:lstStyle>
    </a:lnDef>
  </a:objectDefaults>
  <a:extraClrSchemeLst>
    <a:extraClrScheme>
      <a:clrScheme name="1_nordridesign  1">
        <a:dk1>
          <a:srgbClr val="000000"/>
        </a:dk1>
        <a:lt1>
          <a:srgbClr val="080808"/>
        </a:lt1>
        <a:dk2>
          <a:srgbClr val="FFFFFF"/>
        </a:dk2>
        <a:lt2>
          <a:srgbClr val="DBF5F9"/>
        </a:lt2>
        <a:accent1>
          <a:srgbClr val="FFCC00"/>
        </a:accent1>
        <a:accent2>
          <a:srgbClr val="FF9933"/>
        </a:accent2>
        <a:accent3>
          <a:srgbClr val="AAAAAA"/>
        </a:accent3>
        <a:accent4>
          <a:srgbClr val="000000"/>
        </a:accent4>
        <a:accent5>
          <a:srgbClr val="FFE2AA"/>
        </a:accent5>
        <a:accent6>
          <a:srgbClr val="E78A2D"/>
        </a:accent6>
        <a:hlink>
          <a:srgbClr val="CCFFFF"/>
        </a:hlink>
        <a:folHlink>
          <a:srgbClr val="FFFFFF"/>
        </a:folHlink>
      </a:clrScheme>
      <a:clrMap bg1="lt1" tx1="dk1" bg2="lt2" tx2="dk2" accent1="accent1" accent2="accent2" accent3="accent3" accent4="accent4" accent5="accent5" accent6="accent6" hlink="hlink" folHlink="folHlink"/>
    </a:extraClrScheme>
    <a:extraClrScheme>
      <a:clrScheme name="1_nordridesign  2">
        <a:dk1>
          <a:srgbClr val="DBF5F9"/>
        </a:dk1>
        <a:lt1>
          <a:srgbClr val="FFFFFF"/>
        </a:lt1>
        <a:dk2>
          <a:srgbClr val="080808"/>
        </a:dk2>
        <a:lt2>
          <a:srgbClr val="FFFFFF"/>
        </a:lt2>
        <a:accent1>
          <a:srgbClr val="FFCC00"/>
        </a:accent1>
        <a:accent2>
          <a:srgbClr val="FF9933"/>
        </a:accent2>
        <a:accent3>
          <a:srgbClr val="AAAAAA"/>
        </a:accent3>
        <a:accent4>
          <a:srgbClr val="DADADA"/>
        </a:accent4>
        <a:accent5>
          <a:srgbClr val="FFE2AA"/>
        </a:accent5>
        <a:accent6>
          <a:srgbClr val="E78A2D"/>
        </a:accent6>
        <a:hlink>
          <a:srgbClr val="CCFFFF"/>
        </a:hlink>
        <a:folHlink>
          <a:srgbClr val="FFFFFF"/>
        </a:folHlink>
      </a:clrScheme>
      <a:clrMap bg1="dk2" tx1="lt1" bg2="dk1" tx2="lt2" accent1="accent1" accent2="accent2" accent3="accent3" accent4="accent4" accent5="accent5" accent6="accent6" hlink="hlink" folHlink="folHlink"/>
    </a:extraClrScheme>
    <a:extraClrScheme>
      <a:clrScheme name="1_nordridesign  3">
        <a:dk1>
          <a:srgbClr val="DBF5F9"/>
        </a:dk1>
        <a:lt1>
          <a:srgbClr val="FFFFFF"/>
        </a:lt1>
        <a:dk2>
          <a:srgbClr val="080808"/>
        </a:dk2>
        <a:lt2>
          <a:srgbClr val="FFFFFF"/>
        </a:lt2>
        <a:accent1>
          <a:srgbClr val="FFFF00"/>
        </a:accent1>
        <a:accent2>
          <a:srgbClr val="FFCC00"/>
        </a:accent2>
        <a:accent3>
          <a:srgbClr val="AAAAAA"/>
        </a:accent3>
        <a:accent4>
          <a:srgbClr val="DADADA"/>
        </a:accent4>
        <a:accent5>
          <a:srgbClr val="FFFFAA"/>
        </a:accent5>
        <a:accent6>
          <a:srgbClr val="E7B900"/>
        </a:accent6>
        <a:hlink>
          <a:srgbClr val="CCFFFF"/>
        </a:hlink>
        <a:folHlink>
          <a:srgbClr val="FFFFFF"/>
        </a:folHlink>
      </a:clrScheme>
      <a:clrMap bg1="dk2" tx1="lt1" bg2="dk1" tx2="lt2" accent1="accent1" accent2="accent2" accent3="accent3" accent4="accent4" accent5="accent5" accent6="accent6" hlink="hlink" folHlink="folHlink"/>
    </a:extraClrScheme>
    <a:extraClrScheme>
      <a:clrScheme name="1_nordridesign  4">
        <a:dk1>
          <a:srgbClr val="000000"/>
        </a:dk1>
        <a:lt1>
          <a:srgbClr val="FFFFFF"/>
        </a:lt1>
        <a:dk2>
          <a:srgbClr val="FFFFFF"/>
        </a:dk2>
        <a:lt2>
          <a:srgbClr val="DBF5F9"/>
        </a:lt2>
        <a:accent1>
          <a:srgbClr val="FFCC00"/>
        </a:accent1>
        <a:accent2>
          <a:srgbClr val="FF9933"/>
        </a:accent2>
        <a:accent3>
          <a:srgbClr val="FFFFFF"/>
        </a:accent3>
        <a:accent4>
          <a:srgbClr val="000000"/>
        </a:accent4>
        <a:accent5>
          <a:srgbClr val="FFE2AA"/>
        </a:accent5>
        <a:accent6>
          <a:srgbClr val="E78A2D"/>
        </a:accent6>
        <a:hlink>
          <a:srgbClr val="CCFFFF"/>
        </a:hlink>
        <a:folHlink>
          <a:srgbClr val="FFFFFF"/>
        </a:folHlink>
      </a:clrScheme>
      <a:clrMap bg1="lt1" tx1="dk1" bg2="lt2" tx2="dk2" accent1="accent1" accent2="accent2" accent3="accent3" accent4="accent4" accent5="accent5" accent6="accent6" hlink="hlink" folHlink="folHlink"/>
    </a:extraClrScheme>
    <a:extraClrScheme>
      <a:clrScheme name="1_nordridesign  5">
        <a:dk1>
          <a:srgbClr val="000000"/>
        </a:dk1>
        <a:lt1>
          <a:srgbClr val="FFFFFF"/>
        </a:lt1>
        <a:dk2>
          <a:srgbClr val="FFFFFF"/>
        </a:dk2>
        <a:lt2>
          <a:srgbClr val="DBF5F9"/>
        </a:lt2>
        <a:accent1>
          <a:srgbClr val="FFCC00"/>
        </a:accent1>
        <a:accent2>
          <a:srgbClr val="FF9933"/>
        </a:accent2>
        <a:accent3>
          <a:srgbClr val="FFFFFF"/>
        </a:accent3>
        <a:accent4>
          <a:srgbClr val="000000"/>
        </a:accent4>
        <a:accent5>
          <a:srgbClr val="FFE2AA"/>
        </a:accent5>
        <a:accent6>
          <a:srgbClr val="E78A2D"/>
        </a:accent6>
        <a:hlink>
          <a:srgbClr val="CCFFFF"/>
        </a:hlink>
        <a:folHlink>
          <a:srgbClr val="85DFD0"/>
        </a:folHlink>
      </a:clrScheme>
      <a:clrMap bg1="lt1" tx1="dk1" bg2="lt2" tx2="dk2" accent1="accent1" accent2="accent2" accent3="accent3" accent4="accent4" accent5="accent5" accent6="accent6" hlink="hlink" folHlink="folHlink"/>
    </a:extraClrScheme>
    <a:extraClrScheme>
      <a:clrScheme name="1_nordridesign  6">
        <a:dk1>
          <a:srgbClr val="000000"/>
        </a:dk1>
        <a:lt1>
          <a:srgbClr val="FFFFFF"/>
        </a:lt1>
        <a:dk2>
          <a:srgbClr val="FFFFFF"/>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
      <a:clrScheme name="1_nordridesign  7">
        <a:dk1>
          <a:srgbClr val="000000"/>
        </a:dk1>
        <a:lt1>
          <a:srgbClr val="FFFFFF"/>
        </a:lt1>
        <a:dk2>
          <a:srgbClr val="000000"/>
        </a:dk2>
        <a:lt2>
          <a:srgbClr val="B2B2B2"/>
        </a:lt2>
        <a:accent1>
          <a:srgbClr val="333333"/>
        </a:accent1>
        <a:accent2>
          <a:srgbClr val="080808"/>
        </a:accent2>
        <a:accent3>
          <a:srgbClr val="FFFFFF"/>
        </a:accent3>
        <a:accent4>
          <a:srgbClr val="000000"/>
        </a:accent4>
        <a:accent5>
          <a:srgbClr val="ADADAD"/>
        </a:accent5>
        <a:accent6>
          <a:srgbClr val="060606"/>
        </a:accent6>
        <a:hlink>
          <a:srgbClr val="FFCC00"/>
        </a:hlink>
        <a:folHlink>
          <a:srgbClr val="FF6600"/>
        </a:folHlink>
      </a:clrScheme>
      <a:clrMap bg1="lt1" tx1="dk1" bg2="lt2" tx2="dk2" accent1="accent1" accent2="accent2" accent3="accent3" accent4="accent4" accent5="accent5" accent6="accent6" hlink="hlink" folHlink="folHlink"/>
    </a:extraClrScheme>
    <a:extraClrScheme>
      <a:clrScheme name="1_nordridesign  8">
        <a:dk1>
          <a:srgbClr val="000000"/>
        </a:dk1>
        <a:lt1>
          <a:srgbClr val="FFFFFF"/>
        </a:lt1>
        <a:dk2>
          <a:srgbClr val="04617B"/>
        </a:dk2>
        <a:lt2>
          <a:srgbClr val="DBF5F9"/>
        </a:lt2>
        <a:accent1>
          <a:srgbClr val="333333"/>
        </a:accent1>
        <a:accent2>
          <a:srgbClr val="080808"/>
        </a:accent2>
        <a:accent3>
          <a:srgbClr val="FFFFFF"/>
        </a:accent3>
        <a:accent4>
          <a:srgbClr val="000000"/>
        </a:accent4>
        <a:accent5>
          <a:srgbClr val="ADADAD"/>
        </a:accent5>
        <a:accent6>
          <a:srgbClr val="060606"/>
        </a:accent6>
        <a:hlink>
          <a:srgbClr val="FFCC00"/>
        </a:hlink>
        <a:folHlink>
          <a:srgbClr val="FF6600"/>
        </a:folHlink>
      </a:clrScheme>
      <a:clrMap bg1="lt1" tx1="dk1" bg2="lt2" tx2="dk2" accent1="accent1" accent2="accent2" accent3="accent3" accent4="accent4" accent5="accent5" accent6="accent6" hlink="hlink" folHlink="folHlink"/>
    </a:extraClrScheme>
    <a:extraClrScheme>
      <a:clrScheme name="1_nordridesign  9">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
      <a:clrScheme name="1_nordridesign  10">
        <a:dk1>
          <a:srgbClr val="FFFFFF"/>
        </a:dk1>
        <a:lt1>
          <a:srgbClr val="FFFFFF"/>
        </a:lt1>
        <a:dk2>
          <a:srgbClr val="FFFFFF"/>
        </a:dk2>
        <a:lt2>
          <a:srgbClr val="DBF5F9"/>
        </a:lt2>
        <a:accent1>
          <a:srgbClr val="FFFF00"/>
        </a:accent1>
        <a:accent2>
          <a:srgbClr val="FFCC00"/>
        </a:accent2>
        <a:accent3>
          <a:srgbClr val="FFFFFF"/>
        </a:accent3>
        <a:accent4>
          <a:srgbClr val="DADADA"/>
        </a:accent4>
        <a:accent5>
          <a:srgbClr val="FFFFAA"/>
        </a:accent5>
        <a:accent6>
          <a:srgbClr val="E7B900"/>
        </a:accent6>
        <a:hlink>
          <a:srgbClr val="CCFFFF"/>
        </a:hlink>
        <a:folHlink>
          <a:srgbClr val="FFFFFF"/>
        </a:folHlink>
      </a:clrScheme>
      <a:clrMap bg1="lt1" tx1="dk1" bg2="lt2" tx2="dk2" accent1="accent1" accent2="accent2" accent3="accent3" accent4="accent4" accent5="accent5" accent6="accent6" hlink="hlink" folHlink="folHlink"/>
    </a:extraClrScheme>
    <a:extraClrScheme>
      <a:clrScheme name="1_nordridesign  11">
        <a:dk1>
          <a:srgbClr val="000000"/>
        </a:dk1>
        <a:lt1>
          <a:srgbClr val="FFFFFF"/>
        </a:lt1>
        <a:dk2>
          <a:srgbClr val="FFFFFF"/>
        </a:dk2>
        <a:lt2>
          <a:srgbClr val="DBF5F9"/>
        </a:lt2>
        <a:accent1>
          <a:srgbClr val="FFFF00"/>
        </a:accent1>
        <a:accent2>
          <a:srgbClr val="FFCC00"/>
        </a:accent2>
        <a:accent3>
          <a:srgbClr val="FFFFFF"/>
        </a:accent3>
        <a:accent4>
          <a:srgbClr val="000000"/>
        </a:accent4>
        <a:accent5>
          <a:srgbClr val="FFFFAA"/>
        </a:accent5>
        <a:accent6>
          <a:srgbClr val="E7B900"/>
        </a:accent6>
        <a:hlink>
          <a:srgbClr val="CC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nordridesign ">
  <a:themeElements>
    <a:clrScheme name="2_nordridesign  11">
      <a:dk1>
        <a:srgbClr val="000000"/>
      </a:dk1>
      <a:lt1>
        <a:srgbClr val="FFFFFF"/>
      </a:lt1>
      <a:dk2>
        <a:srgbClr val="FFFFFF"/>
      </a:dk2>
      <a:lt2>
        <a:srgbClr val="DBF5F9"/>
      </a:lt2>
      <a:accent1>
        <a:srgbClr val="FFFF00"/>
      </a:accent1>
      <a:accent2>
        <a:srgbClr val="FFCC00"/>
      </a:accent2>
      <a:accent3>
        <a:srgbClr val="FFFFFF"/>
      </a:accent3>
      <a:accent4>
        <a:srgbClr val="000000"/>
      </a:accent4>
      <a:accent5>
        <a:srgbClr val="FFFFAA"/>
      </a:accent5>
      <a:accent6>
        <a:srgbClr val="E7B900"/>
      </a:accent6>
      <a:hlink>
        <a:srgbClr val="CCFFFF"/>
      </a:hlink>
      <a:folHlink>
        <a:srgbClr val="FFFFFF"/>
      </a:folHlink>
    </a:clrScheme>
    <a:fontScheme name="2_nordridesign ">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400" b="1" i="0" u="none" strike="noStrike" cap="none" normalizeH="0" baseline="0" smtClean="0">
            <a:ln>
              <a:noFill/>
            </a:ln>
            <a:solidFill>
              <a:schemeClr val="tx1"/>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400" b="1" i="0" u="none" strike="noStrike" cap="none" normalizeH="0" baseline="0" smtClean="0">
            <a:ln>
              <a:noFill/>
            </a:ln>
            <a:solidFill>
              <a:schemeClr val="tx1"/>
            </a:solidFill>
            <a:effectLst/>
            <a:latin typeface="Tahoma" pitchFamily="34" charset="0"/>
            <a:ea typeface="宋体" pitchFamily="2" charset="-122"/>
          </a:defRPr>
        </a:defPPr>
      </a:lstStyle>
    </a:lnDef>
  </a:objectDefaults>
  <a:extraClrSchemeLst>
    <a:extraClrScheme>
      <a:clrScheme name="2_nordridesign  1">
        <a:dk1>
          <a:srgbClr val="000000"/>
        </a:dk1>
        <a:lt1>
          <a:srgbClr val="080808"/>
        </a:lt1>
        <a:dk2>
          <a:srgbClr val="FFFFFF"/>
        </a:dk2>
        <a:lt2>
          <a:srgbClr val="DBF5F9"/>
        </a:lt2>
        <a:accent1>
          <a:srgbClr val="FFCC00"/>
        </a:accent1>
        <a:accent2>
          <a:srgbClr val="FF9933"/>
        </a:accent2>
        <a:accent3>
          <a:srgbClr val="AAAAAA"/>
        </a:accent3>
        <a:accent4>
          <a:srgbClr val="000000"/>
        </a:accent4>
        <a:accent5>
          <a:srgbClr val="FFE2AA"/>
        </a:accent5>
        <a:accent6>
          <a:srgbClr val="E78A2D"/>
        </a:accent6>
        <a:hlink>
          <a:srgbClr val="CCFFFF"/>
        </a:hlink>
        <a:folHlink>
          <a:srgbClr val="FFFFFF"/>
        </a:folHlink>
      </a:clrScheme>
      <a:clrMap bg1="lt1" tx1="dk1" bg2="lt2" tx2="dk2" accent1="accent1" accent2="accent2" accent3="accent3" accent4="accent4" accent5="accent5" accent6="accent6" hlink="hlink" folHlink="folHlink"/>
    </a:extraClrScheme>
    <a:extraClrScheme>
      <a:clrScheme name="2_nordridesign  2">
        <a:dk1>
          <a:srgbClr val="DBF5F9"/>
        </a:dk1>
        <a:lt1>
          <a:srgbClr val="FFFFFF"/>
        </a:lt1>
        <a:dk2>
          <a:srgbClr val="080808"/>
        </a:dk2>
        <a:lt2>
          <a:srgbClr val="FFFFFF"/>
        </a:lt2>
        <a:accent1>
          <a:srgbClr val="FFCC00"/>
        </a:accent1>
        <a:accent2>
          <a:srgbClr val="FF9933"/>
        </a:accent2>
        <a:accent3>
          <a:srgbClr val="AAAAAA"/>
        </a:accent3>
        <a:accent4>
          <a:srgbClr val="DADADA"/>
        </a:accent4>
        <a:accent5>
          <a:srgbClr val="FFE2AA"/>
        </a:accent5>
        <a:accent6>
          <a:srgbClr val="E78A2D"/>
        </a:accent6>
        <a:hlink>
          <a:srgbClr val="CCFFFF"/>
        </a:hlink>
        <a:folHlink>
          <a:srgbClr val="FFFFFF"/>
        </a:folHlink>
      </a:clrScheme>
      <a:clrMap bg1="dk2" tx1="lt1" bg2="dk1" tx2="lt2" accent1="accent1" accent2="accent2" accent3="accent3" accent4="accent4" accent5="accent5" accent6="accent6" hlink="hlink" folHlink="folHlink"/>
    </a:extraClrScheme>
    <a:extraClrScheme>
      <a:clrScheme name="2_nordridesign  3">
        <a:dk1>
          <a:srgbClr val="DBF5F9"/>
        </a:dk1>
        <a:lt1>
          <a:srgbClr val="FFFFFF"/>
        </a:lt1>
        <a:dk2>
          <a:srgbClr val="080808"/>
        </a:dk2>
        <a:lt2>
          <a:srgbClr val="FFFFFF"/>
        </a:lt2>
        <a:accent1>
          <a:srgbClr val="FFFF00"/>
        </a:accent1>
        <a:accent2>
          <a:srgbClr val="FFCC00"/>
        </a:accent2>
        <a:accent3>
          <a:srgbClr val="AAAAAA"/>
        </a:accent3>
        <a:accent4>
          <a:srgbClr val="DADADA"/>
        </a:accent4>
        <a:accent5>
          <a:srgbClr val="FFFFAA"/>
        </a:accent5>
        <a:accent6>
          <a:srgbClr val="E7B900"/>
        </a:accent6>
        <a:hlink>
          <a:srgbClr val="CCFFFF"/>
        </a:hlink>
        <a:folHlink>
          <a:srgbClr val="FFFFFF"/>
        </a:folHlink>
      </a:clrScheme>
      <a:clrMap bg1="dk2" tx1="lt1" bg2="dk1" tx2="lt2" accent1="accent1" accent2="accent2" accent3="accent3" accent4="accent4" accent5="accent5" accent6="accent6" hlink="hlink" folHlink="folHlink"/>
    </a:extraClrScheme>
    <a:extraClrScheme>
      <a:clrScheme name="2_nordridesign  4">
        <a:dk1>
          <a:srgbClr val="000000"/>
        </a:dk1>
        <a:lt1>
          <a:srgbClr val="FFFFFF"/>
        </a:lt1>
        <a:dk2>
          <a:srgbClr val="FFFFFF"/>
        </a:dk2>
        <a:lt2>
          <a:srgbClr val="DBF5F9"/>
        </a:lt2>
        <a:accent1>
          <a:srgbClr val="FFCC00"/>
        </a:accent1>
        <a:accent2>
          <a:srgbClr val="FF9933"/>
        </a:accent2>
        <a:accent3>
          <a:srgbClr val="FFFFFF"/>
        </a:accent3>
        <a:accent4>
          <a:srgbClr val="000000"/>
        </a:accent4>
        <a:accent5>
          <a:srgbClr val="FFE2AA"/>
        </a:accent5>
        <a:accent6>
          <a:srgbClr val="E78A2D"/>
        </a:accent6>
        <a:hlink>
          <a:srgbClr val="CCFFFF"/>
        </a:hlink>
        <a:folHlink>
          <a:srgbClr val="FFFFFF"/>
        </a:folHlink>
      </a:clrScheme>
      <a:clrMap bg1="lt1" tx1="dk1" bg2="lt2" tx2="dk2" accent1="accent1" accent2="accent2" accent3="accent3" accent4="accent4" accent5="accent5" accent6="accent6" hlink="hlink" folHlink="folHlink"/>
    </a:extraClrScheme>
    <a:extraClrScheme>
      <a:clrScheme name="2_nordridesign  5">
        <a:dk1>
          <a:srgbClr val="000000"/>
        </a:dk1>
        <a:lt1>
          <a:srgbClr val="FFFFFF"/>
        </a:lt1>
        <a:dk2>
          <a:srgbClr val="FFFFFF"/>
        </a:dk2>
        <a:lt2>
          <a:srgbClr val="DBF5F9"/>
        </a:lt2>
        <a:accent1>
          <a:srgbClr val="FFCC00"/>
        </a:accent1>
        <a:accent2>
          <a:srgbClr val="FF9933"/>
        </a:accent2>
        <a:accent3>
          <a:srgbClr val="FFFFFF"/>
        </a:accent3>
        <a:accent4>
          <a:srgbClr val="000000"/>
        </a:accent4>
        <a:accent5>
          <a:srgbClr val="FFE2AA"/>
        </a:accent5>
        <a:accent6>
          <a:srgbClr val="E78A2D"/>
        </a:accent6>
        <a:hlink>
          <a:srgbClr val="CCFFFF"/>
        </a:hlink>
        <a:folHlink>
          <a:srgbClr val="85DFD0"/>
        </a:folHlink>
      </a:clrScheme>
      <a:clrMap bg1="lt1" tx1="dk1" bg2="lt2" tx2="dk2" accent1="accent1" accent2="accent2" accent3="accent3" accent4="accent4" accent5="accent5" accent6="accent6" hlink="hlink" folHlink="folHlink"/>
    </a:extraClrScheme>
    <a:extraClrScheme>
      <a:clrScheme name="2_nordridesign  6">
        <a:dk1>
          <a:srgbClr val="000000"/>
        </a:dk1>
        <a:lt1>
          <a:srgbClr val="FFFFFF"/>
        </a:lt1>
        <a:dk2>
          <a:srgbClr val="FFFFFF"/>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
      <a:clrScheme name="2_nordridesign  7">
        <a:dk1>
          <a:srgbClr val="000000"/>
        </a:dk1>
        <a:lt1>
          <a:srgbClr val="FFFFFF"/>
        </a:lt1>
        <a:dk2>
          <a:srgbClr val="000000"/>
        </a:dk2>
        <a:lt2>
          <a:srgbClr val="B2B2B2"/>
        </a:lt2>
        <a:accent1>
          <a:srgbClr val="333333"/>
        </a:accent1>
        <a:accent2>
          <a:srgbClr val="080808"/>
        </a:accent2>
        <a:accent3>
          <a:srgbClr val="FFFFFF"/>
        </a:accent3>
        <a:accent4>
          <a:srgbClr val="000000"/>
        </a:accent4>
        <a:accent5>
          <a:srgbClr val="ADADAD"/>
        </a:accent5>
        <a:accent6>
          <a:srgbClr val="060606"/>
        </a:accent6>
        <a:hlink>
          <a:srgbClr val="FFCC00"/>
        </a:hlink>
        <a:folHlink>
          <a:srgbClr val="FF6600"/>
        </a:folHlink>
      </a:clrScheme>
      <a:clrMap bg1="lt1" tx1="dk1" bg2="lt2" tx2="dk2" accent1="accent1" accent2="accent2" accent3="accent3" accent4="accent4" accent5="accent5" accent6="accent6" hlink="hlink" folHlink="folHlink"/>
    </a:extraClrScheme>
    <a:extraClrScheme>
      <a:clrScheme name="2_nordridesign  8">
        <a:dk1>
          <a:srgbClr val="000000"/>
        </a:dk1>
        <a:lt1>
          <a:srgbClr val="FFFFFF"/>
        </a:lt1>
        <a:dk2>
          <a:srgbClr val="04617B"/>
        </a:dk2>
        <a:lt2>
          <a:srgbClr val="DBF5F9"/>
        </a:lt2>
        <a:accent1>
          <a:srgbClr val="333333"/>
        </a:accent1>
        <a:accent2>
          <a:srgbClr val="080808"/>
        </a:accent2>
        <a:accent3>
          <a:srgbClr val="FFFFFF"/>
        </a:accent3>
        <a:accent4>
          <a:srgbClr val="000000"/>
        </a:accent4>
        <a:accent5>
          <a:srgbClr val="ADADAD"/>
        </a:accent5>
        <a:accent6>
          <a:srgbClr val="060606"/>
        </a:accent6>
        <a:hlink>
          <a:srgbClr val="FFCC00"/>
        </a:hlink>
        <a:folHlink>
          <a:srgbClr val="FF6600"/>
        </a:folHlink>
      </a:clrScheme>
      <a:clrMap bg1="lt1" tx1="dk1" bg2="lt2" tx2="dk2" accent1="accent1" accent2="accent2" accent3="accent3" accent4="accent4" accent5="accent5" accent6="accent6" hlink="hlink" folHlink="folHlink"/>
    </a:extraClrScheme>
    <a:extraClrScheme>
      <a:clrScheme name="2_nordridesign  9">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
      <a:clrScheme name="2_nordridesign  10">
        <a:dk1>
          <a:srgbClr val="FFFFFF"/>
        </a:dk1>
        <a:lt1>
          <a:srgbClr val="FFFFFF"/>
        </a:lt1>
        <a:dk2>
          <a:srgbClr val="FFFFFF"/>
        </a:dk2>
        <a:lt2>
          <a:srgbClr val="DBF5F9"/>
        </a:lt2>
        <a:accent1>
          <a:srgbClr val="FFFF00"/>
        </a:accent1>
        <a:accent2>
          <a:srgbClr val="FFCC00"/>
        </a:accent2>
        <a:accent3>
          <a:srgbClr val="FFFFFF"/>
        </a:accent3>
        <a:accent4>
          <a:srgbClr val="DADADA"/>
        </a:accent4>
        <a:accent5>
          <a:srgbClr val="FFFFAA"/>
        </a:accent5>
        <a:accent6>
          <a:srgbClr val="E7B900"/>
        </a:accent6>
        <a:hlink>
          <a:srgbClr val="CCFFFF"/>
        </a:hlink>
        <a:folHlink>
          <a:srgbClr val="FFFFFF"/>
        </a:folHlink>
      </a:clrScheme>
      <a:clrMap bg1="lt1" tx1="dk1" bg2="lt2" tx2="dk2" accent1="accent1" accent2="accent2" accent3="accent3" accent4="accent4" accent5="accent5" accent6="accent6" hlink="hlink" folHlink="folHlink"/>
    </a:extraClrScheme>
    <a:extraClrScheme>
      <a:clrScheme name="2_nordridesign  11">
        <a:dk1>
          <a:srgbClr val="000000"/>
        </a:dk1>
        <a:lt1>
          <a:srgbClr val="FFFFFF"/>
        </a:lt1>
        <a:dk2>
          <a:srgbClr val="FFFFFF"/>
        </a:dk2>
        <a:lt2>
          <a:srgbClr val="DBF5F9"/>
        </a:lt2>
        <a:accent1>
          <a:srgbClr val="FFFF00"/>
        </a:accent1>
        <a:accent2>
          <a:srgbClr val="FFCC00"/>
        </a:accent2>
        <a:accent3>
          <a:srgbClr val="FFFFFF"/>
        </a:accent3>
        <a:accent4>
          <a:srgbClr val="000000"/>
        </a:accent4>
        <a:accent5>
          <a:srgbClr val="FFFFAA"/>
        </a:accent5>
        <a:accent6>
          <a:srgbClr val="E7B900"/>
        </a:accent6>
        <a:hlink>
          <a:srgbClr val="CC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400" b="1" i="0" u="none" strike="noStrike" cap="none" normalizeH="0" baseline="0" smtClean="0">
            <a:ln>
              <a:noFill/>
            </a:ln>
            <a:solidFill>
              <a:schemeClr val="tx1"/>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400" b="1" i="0" u="none" strike="noStrike" cap="none" normalizeH="0" baseline="0" smtClean="0">
            <a:ln>
              <a:noFill/>
            </a:ln>
            <a:solidFill>
              <a:schemeClr val="tx1"/>
            </a:solidFill>
            <a:effectLst/>
            <a:latin typeface="Tahoma" pitchFamily="34" charset="0"/>
            <a:ea typeface="宋体" pitchFamily="2"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400" b="1" i="0" u="none" strike="noStrike" cap="none" normalizeH="0" baseline="0" smtClean="0">
            <a:ln>
              <a:noFill/>
            </a:ln>
            <a:solidFill>
              <a:schemeClr val="tx1"/>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400" b="1" i="0" u="none" strike="noStrike" cap="none" normalizeH="0" baseline="0" smtClean="0">
            <a:ln>
              <a:noFill/>
            </a:ln>
            <a:solidFill>
              <a:schemeClr val="tx1"/>
            </a:solidFill>
            <a:effectLst/>
            <a:latin typeface="Tahoma" pitchFamily="34" charset="0"/>
            <a:ea typeface="宋体"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nordridesign">
  <a:themeElements>
    <a:clrScheme name="1_nordridesign 1">
      <a:dk1>
        <a:srgbClr val="000000"/>
      </a:dk1>
      <a:lt1>
        <a:srgbClr val="FFFFFF"/>
      </a:lt1>
      <a:dk2>
        <a:srgbClr val="000000"/>
      </a:dk2>
      <a:lt2>
        <a:srgbClr val="B2B2B2"/>
      </a:lt2>
      <a:accent1>
        <a:srgbClr val="333333"/>
      </a:accent1>
      <a:accent2>
        <a:srgbClr val="080808"/>
      </a:accent2>
      <a:accent3>
        <a:srgbClr val="FFFFFF"/>
      </a:accent3>
      <a:accent4>
        <a:srgbClr val="000000"/>
      </a:accent4>
      <a:accent5>
        <a:srgbClr val="ADADAD"/>
      </a:accent5>
      <a:accent6>
        <a:srgbClr val="060606"/>
      </a:accent6>
      <a:hlink>
        <a:srgbClr val="FFCC00"/>
      </a:hlink>
      <a:folHlink>
        <a:srgbClr val="FF6600"/>
      </a:folHlink>
    </a:clrScheme>
    <a:fontScheme name="1_nordridesign">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400" b="1" i="0" u="none" strike="noStrike" cap="none" normalizeH="0" baseline="0" smtClean="0">
            <a:ln>
              <a:noFill/>
            </a:ln>
            <a:solidFill>
              <a:schemeClr val="tx1"/>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400" b="1" i="0" u="none" strike="noStrike" cap="none" normalizeH="0" baseline="0" smtClean="0">
            <a:ln>
              <a:noFill/>
            </a:ln>
            <a:solidFill>
              <a:schemeClr val="tx1"/>
            </a:solidFill>
            <a:effectLst/>
            <a:latin typeface="Tahoma" pitchFamily="34" charset="0"/>
            <a:ea typeface="宋体" pitchFamily="2" charset="-122"/>
          </a:defRPr>
        </a:defPPr>
      </a:lstStyle>
    </a:lnDef>
  </a:objectDefaults>
  <a:extraClrSchemeLst>
    <a:extraClrScheme>
      <a:clrScheme name="1_nordridesign 1">
        <a:dk1>
          <a:srgbClr val="000000"/>
        </a:dk1>
        <a:lt1>
          <a:srgbClr val="FFFFFF"/>
        </a:lt1>
        <a:dk2>
          <a:srgbClr val="000000"/>
        </a:dk2>
        <a:lt2>
          <a:srgbClr val="B2B2B2"/>
        </a:lt2>
        <a:accent1>
          <a:srgbClr val="333333"/>
        </a:accent1>
        <a:accent2>
          <a:srgbClr val="080808"/>
        </a:accent2>
        <a:accent3>
          <a:srgbClr val="FFFFFF"/>
        </a:accent3>
        <a:accent4>
          <a:srgbClr val="000000"/>
        </a:accent4>
        <a:accent5>
          <a:srgbClr val="ADADAD"/>
        </a:accent5>
        <a:accent6>
          <a:srgbClr val="060606"/>
        </a:accent6>
        <a:hlink>
          <a:srgbClr val="FFCC00"/>
        </a:hlink>
        <a:folHlink>
          <a:srgbClr val="FF6600"/>
        </a:folHlink>
      </a:clrScheme>
      <a:clrMap bg1="lt1" tx1="dk1" bg2="lt2" tx2="dk2" accent1="accent1" accent2="accent2" accent3="accent3" accent4="accent4" accent5="accent5" accent6="accent6" hlink="hlink" folHlink="folHlink"/>
    </a:extraClrScheme>
    <a:extraClrScheme>
      <a:clrScheme name="1_nordridesign 2">
        <a:dk1>
          <a:srgbClr val="000000"/>
        </a:dk1>
        <a:lt1>
          <a:srgbClr val="FFFFFF"/>
        </a:lt1>
        <a:dk2>
          <a:srgbClr val="FFFFFF"/>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
      <a:clrScheme name="1_nordridesign 3">
        <a:dk1>
          <a:srgbClr val="000000"/>
        </a:dk1>
        <a:lt1>
          <a:srgbClr val="FFFFFF"/>
        </a:lt1>
        <a:dk2>
          <a:srgbClr val="FFFFFF"/>
        </a:dk2>
        <a:lt2>
          <a:srgbClr val="DBF5F9"/>
        </a:lt2>
        <a:accent1>
          <a:srgbClr val="FFCC00"/>
        </a:accent1>
        <a:accent2>
          <a:srgbClr val="FF9933"/>
        </a:accent2>
        <a:accent3>
          <a:srgbClr val="FFFFFF"/>
        </a:accent3>
        <a:accent4>
          <a:srgbClr val="000000"/>
        </a:accent4>
        <a:accent5>
          <a:srgbClr val="FFE2AA"/>
        </a:accent5>
        <a:accent6>
          <a:srgbClr val="E78A2D"/>
        </a:accent6>
        <a:hlink>
          <a:srgbClr val="CCFFFF"/>
        </a:hlink>
        <a:folHlink>
          <a:srgbClr val="85DFD0"/>
        </a:folHlink>
      </a:clrScheme>
      <a:clrMap bg1="lt1" tx1="dk1" bg2="lt2" tx2="dk2" accent1="accent1" accent2="accent2" accent3="accent3" accent4="accent4" accent5="accent5" accent6="accent6" hlink="hlink" folHlink="folHlink"/>
    </a:extraClrScheme>
    <a:extraClrScheme>
      <a:clrScheme name="1_nordridesign 4">
        <a:dk1>
          <a:srgbClr val="000000"/>
        </a:dk1>
        <a:lt1>
          <a:srgbClr val="FFFFFF"/>
        </a:lt1>
        <a:dk2>
          <a:srgbClr val="FFFFFF"/>
        </a:dk2>
        <a:lt2>
          <a:srgbClr val="DBF5F9"/>
        </a:lt2>
        <a:accent1>
          <a:srgbClr val="FFCC00"/>
        </a:accent1>
        <a:accent2>
          <a:srgbClr val="FF9933"/>
        </a:accent2>
        <a:accent3>
          <a:srgbClr val="FFFFFF"/>
        </a:accent3>
        <a:accent4>
          <a:srgbClr val="000000"/>
        </a:accent4>
        <a:accent5>
          <a:srgbClr val="FFE2AA"/>
        </a:accent5>
        <a:accent6>
          <a:srgbClr val="E78A2D"/>
        </a:accent6>
        <a:hlink>
          <a:srgbClr val="CCFFFF"/>
        </a:hlink>
        <a:folHlink>
          <a:srgbClr val="FFFFFF"/>
        </a:folHlink>
      </a:clrScheme>
      <a:clrMap bg1="lt1" tx1="dk1" bg2="lt2" tx2="dk2" accent1="accent1" accent2="accent2" accent3="accent3" accent4="accent4" accent5="accent5" accent6="accent6" hlink="hlink" folHlink="folHlink"/>
    </a:extraClrScheme>
    <a:extraClrScheme>
      <a:clrScheme name="1_nordridesign 5">
        <a:dk1>
          <a:srgbClr val="000000"/>
        </a:dk1>
        <a:lt1>
          <a:srgbClr val="080808"/>
        </a:lt1>
        <a:dk2>
          <a:srgbClr val="FFFFFF"/>
        </a:dk2>
        <a:lt2>
          <a:srgbClr val="DBF5F9"/>
        </a:lt2>
        <a:accent1>
          <a:srgbClr val="FFCC00"/>
        </a:accent1>
        <a:accent2>
          <a:srgbClr val="FF9933"/>
        </a:accent2>
        <a:accent3>
          <a:srgbClr val="AAAAAA"/>
        </a:accent3>
        <a:accent4>
          <a:srgbClr val="000000"/>
        </a:accent4>
        <a:accent5>
          <a:srgbClr val="FFE2AA"/>
        </a:accent5>
        <a:accent6>
          <a:srgbClr val="E78A2D"/>
        </a:accent6>
        <a:hlink>
          <a:srgbClr val="CCFFFF"/>
        </a:hlink>
        <a:folHlink>
          <a:srgbClr val="FFFFFF"/>
        </a:folHlink>
      </a:clrScheme>
      <a:clrMap bg1="lt1" tx1="dk1" bg2="lt2" tx2="dk2" accent1="accent1" accent2="accent2" accent3="accent3" accent4="accent4" accent5="accent5" accent6="accent6" hlink="hlink" folHlink="folHlink"/>
    </a:extraClrScheme>
    <a:extraClrScheme>
      <a:clrScheme name="1_nordridesign 6">
        <a:dk1>
          <a:srgbClr val="DBF5F9"/>
        </a:dk1>
        <a:lt1>
          <a:srgbClr val="FFFFFF"/>
        </a:lt1>
        <a:dk2>
          <a:srgbClr val="080808"/>
        </a:dk2>
        <a:lt2>
          <a:srgbClr val="FFFFFF"/>
        </a:lt2>
        <a:accent1>
          <a:srgbClr val="FFCC00"/>
        </a:accent1>
        <a:accent2>
          <a:srgbClr val="FF9933"/>
        </a:accent2>
        <a:accent3>
          <a:srgbClr val="AAAAAA"/>
        </a:accent3>
        <a:accent4>
          <a:srgbClr val="DADADA"/>
        </a:accent4>
        <a:accent5>
          <a:srgbClr val="FFE2AA"/>
        </a:accent5>
        <a:accent6>
          <a:srgbClr val="E78A2D"/>
        </a:accent6>
        <a:hlink>
          <a:srgbClr val="CCFFFF"/>
        </a:hlink>
        <a:folHlink>
          <a:srgbClr val="FFFFFF"/>
        </a:folHlink>
      </a:clrScheme>
      <a:clrMap bg1="dk2" tx1="lt1" bg2="dk1" tx2="lt2" accent1="accent1" accent2="accent2" accent3="accent3" accent4="accent4" accent5="accent5" accent6="accent6" hlink="hlink" folHlink="folHlink"/>
    </a:extraClrScheme>
    <a:extraClrScheme>
      <a:clrScheme name="1_nordridesign 7">
        <a:dk1>
          <a:srgbClr val="DBF5F9"/>
        </a:dk1>
        <a:lt1>
          <a:srgbClr val="FFFFFF"/>
        </a:lt1>
        <a:dk2>
          <a:srgbClr val="080808"/>
        </a:dk2>
        <a:lt2>
          <a:srgbClr val="FFFFFF"/>
        </a:lt2>
        <a:accent1>
          <a:srgbClr val="FFFF00"/>
        </a:accent1>
        <a:accent2>
          <a:srgbClr val="FFCC00"/>
        </a:accent2>
        <a:accent3>
          <a:srgbClr val="AAAAAA"/>
        </a:accent3>
        <a:accent4>
          <a:srgbClr val="DADADA"/>
        </a:accent4>
        <a:accent5>
          <a:srgbClr val="FFFFAA"/>
        </a:accent5>
        <a:accent6>
          <a:srgbClr val="E7B900"/>
        </a:accent6>
        <a:hlink>
          <a:srgbClr val="CCFFFF"/>
        </a:hlink>
        <a:folHlink>
          <a:srgbClr val="FFFFFF"/>
        </a:folHlink>
      </a:clrScheme>
      <a:clrMap bg1="dk2" tx1="lt1" bg2="dk1" tx2="lt2" accent1="accent1" accent2="accent2" accent3="accent3" accent4="accent4" accent5="accent5" accent6="accent6" hlink="hlink" folHlink="folHlink"/>
    </a:extraClrScheme>
    <a:extraClrScheme>
      <a:clrScheme name="1_nordridesign 8">
        <a:dk1>
          <a:srgbClr val="FFFFFF"/>
        </a:dk1>
        <a:lt1>
          <a:srgbClr val="FFFFFF"/>
        </a:lt1>
        <a:dk2>
          <a:srgbClr val="FFFFFF"/>
        </a:dk2>
        <a:lt2>
          <a:srgbClr val="DBF5F9"/>
        </a:lt2>
        <a:accent1>
          <a:srgbClr val="FFFF00"/>
        </a:accent1>
        <a:accent2>
          <a:srgbClr val="FFCC00"/>
        </a:accent2>
        <a:accent3>
          <a:srgbClr val="FFFFFF"/>
        </a:accent3>
        <a:accent4>
          <a:srgbClr val="DADADA"/>
        </a:accent4>
        <a:accent5>
          <a:srgbClr val="FFFFAA"/>
        </a:accent5>
        <a:accent6>
          <a:srgbClr val="E7B900"/>
        </a:accent6>
        <a:hlink>
          <a:srgbClr val="CCFFFF"/>
        </a:hlink>
        <a:folHlink>
          <a:srgbClr val="FFFFFF"/>
        </a:folHlink>
      </a:clrScheme>
      <a:clrMap bg1="lt1" tx1="dk1" bg2="lt2" tx2="dk2" accent1="accent1" accent2="accent2" accent3="accent3" accent4="accent4" accent5="accent5" accent6="accent6" hlink="hlink" folHlink="folHlink"/>
    </a:extraClrScheme>
    <a:extraClrScheme>
      <a:clrScheme name="1_nordridesign 9">
        <a:dk1>
          <a:srgbClr val="000000"/>
        </a:dk1>
        <a:lt1>
          <a:srgbClr val="FFFFFF"/>
        </a:lt1>
        <a:dk2>
          <a:srgbClr val="FFFFFF"/>
        </a:dk2>
        <a:lt2>
          <a:srgbClr val="DBF5F9"/>
        </a:lt2>
        <a:accent1>
          <a:srgbClr val="FFFF00"/>
        </a:accent1>
        <a:accent2>
          <a:srgbClr val="FFCC00"/>
        </a:accent2>
        <a:accent3>
          <a:srgbClr val="FFFFFF"/>
        </a:accent3>
        <a:accent4>
          <a:srgbClr val="000000"/>
        </a:accent4>
        <a:accent5>
          <a:srgbClr val="FFFFAA"/>
        </a:accent5>
        <a:accent6>
          <a:srgbClr val="E7B900"/>
        </a:accent6>
        <a:hlink>
          <a:srgbClr val="CC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nordridesign">
  <a:themeElements>
    <a:clrScheme name="1_nordridesign 1">
      <a:dk1>
        <a:srgbClr val="000000"/>
      </a:dk1>
      <a:lt1>
        <a:srgbClr val="FFFFFF"/>
      </a:lt1>
      <a:dk2>
        <a:srgbClr val="000000"/>
      </a:dk2>
      <a:lt2>
        <a:srgbClr val="B2B2B2"/>
      </a:lt2>
      <a:accent1>
        <a:srgbClr val="333333"/>
      </a:accent1>
      <a:accent2>
        <a:srgbClr val="080808"/>
      </a:accent2>
      <a:accent3>
        <a:srgbClr val="FFFFFF"/>
      </a:accent3>
      <a:accent4>
        <a:srgbClr val="000000"/>
      </a:accent4>
      <a:accent5>
        <a:srgbClr val="ADADAD"/>
      </a:accent5>
      <a:accent6>
        <a:srgbClr val="060606"/>
      </a:accent6>
      <a:hlink>
        <a:srgbClr val="FFCC00"/>
      </a:hlink>
      <a:folHlink>
        <a:srgbClr val="FF6600"/>
      </a:folHlink>
    </a:clrScheme>
    <a:fontScheme name="1_nordridesign">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2000" b="1" i="0" u="none" strike="noStrike" cap="none" normalizeH="0" baseline="0" smtClean="0">
            <a:ln>
              <a:noFill/>
            </a:ln>
            <a:solidFill>
              <a:schemeClr val="tx1"/>
            </a:solidFill>
            <a:effectLst/>
            <a:latin typeface="Tahoma" pitchFamily="34" charset="0"/>
            <a:ea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2000" b="1" i="0" u="none" strike="noStrike" cap="none" normalizeH="0" baseline="0" smtClean="0">
            <a:ln>
              <a:noFill/>
            </a:ln>
            <a:solidFill>
              <a:schemeClr val="tx1"/>
            </a:solidFill>
            <a:effectLst/>
            <a:latin typeface="Tahoma" pitchFamily="34" charset="0"/>
            <a:ea typeface="宋体" charset="-122"/>
          </a:defRPr>
        </a:defPPr>
      </a:lstStyle>
    </a:lnDef>
  </a:objectDefaults>
  <a:extraClrSchemeLst>
    <a:extraClrScheme>
      <a:clrScheme name="1_nordridesign 1">
        <a:dk1>
          <a:srgbClr val="000000"/>
        </a:dk1>
        <a:lt1>
          <a:srgbClr val="FFFFFF"/>
        </a:lt1>
        <a:dk2>
          <a:srgbClr val="000000"/>
        </a:dk2>
        <a:lt2>
          <a:srgbClr val="B2B2B2"/>
        </a:lt2>
        <a:accent1>
          <a:srgbClr val="333333"/>
        </a:accent1>
        <a:accent2>
          <a:srgbClr val="080808"/>
        </a:accent2>
        <a:accent3>
          <a:srgbClr val="FFFFFF"/>
        </a:accent3>
        <a:accent4>
          <a:srgbClr val="000000"/>
        </a:accent4>
        <a:accent5>
          <a:srgbClr val="ADADAD"/>
        </a:accent5>
        <a:accent6>
          <a:srgbClr val="060606"/>
        </a:accent6>
        <a:hlink>
          <a:srgbClr val="FFCC00"/>
        </a:hlink>
        <a:folHlink>
          <a:srgbClr val="FF6600"/>
        </a:folHlink>
      </a:clrScheme>
      <a:clrMap bg1="lt1" tx1="dk1" bg2="lt2" tx2="dk2" accent1="accent1" accent2="accent2" accent3="accent3" accent4="accent4" accent5="accent5" accent6="accent6" hlink="hlink" folHlink="folHlink"/>
    </a:extraClrScheme>
    <a:extraClrScheme>
      <a:clrScheme name="1_nordridesign 2">
        <a:dk1>
          <a:srgbClr val="000000"/>
        </a:dk1>
        <a:lt1>
          <a:srgbClr val="FFFFFF"/>
        </a:lt1>
        <a:dk2>
          <a:srgbClr val="FFFFFF"/>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
      <a:clrScheme name="1_nordridesign 3">
        <a:dk1>
          <a:srgbClr val="000000"/>
        </a:dk1>
        <a:lt1>
          <a:srgbClr val="FFFFFF"/>
        </a:lt1>
        <a:dk2>
          <a:srgbClr val="FFFFFF"/>
        </a:dk2>
        <a:lt2>
          <a:srgbClr val="DBF5F9"/>
        </a:lt2>
        <a:accent1>
          <a:srgbClr val="FFCC00"/>
        </a:accent1>
        <a:accent2>
          <a:srgbClr val="FF9933"/>
        </a:accent2>
        <a:accent3>
          <a:srgbClr val="FFFFFF"/>
        </a:accent3>
        <a:accent4>
          <a:srgbClr val="000000"/>
        </a:accent4>
        <a:accent5>
          <a:srgbClr val="FFE2AA"/>
        </a:accent5>
        <a:accent6>
          <a:srgbClr val="E78A2D"/>
        </a:accent6>
        <a:hlink>
          <a:srgbClr val="CCFFFF"/>
        </a:hlink>
        <a:folHlink>
          <a:srgbClr val="85DFD0"/>
        </a:folHlink>
      </a:clrScheme>
      <a:clrMap bg1="lt1" tx1="dk1" bg2="lt2" tx2="dk2" accent1="accent1" accent2="accent2" accent3="accent3" accent4="accent4" accent5="accent5" accent6="accent6" hlink="hlink" folHlink="folHlink"/>
    </a:extraClrScheme>
    <a:extraClrScheme>
      <a:clrScheme name="1_nordridesign 4">
        <a:dk1>
          <a:srgbClr val="000000"/>
        </a:dk1>
        <a:lt1>
          <a:srgbClr val="FFFFFF"/>
        </a:lt1>
        <a:dk2>
          <a:srgbClr val="FFFFFF"/>
        </a:dk2>
        <a:lt2>
          <a:srgbClr val="DBF5F9"/>
        </a:lt2>
        <a:accent1>
          <a:srgbClr val="FFCC00"/>
        </a:accent1>
        <a:accent2>
          <a:srgbClr val="FF9933"/>
        </a:accent2>
        <a:accent3>
          <a:srgbClr val="FFFFFF"/>
        </a:accent3>
        <a:accent4>
          <a:srgbClr val="000000"/>
        </a:accent4>
        <a:accent5>
          <a:srgbClr val="FFE2AA"/>
        </a:accent5>
        <a:accent6>
          <a:srgbClr val="E78A2D"/>
        </a:accent6>
        <a:hlink>
          <a:srgbClr val="CCFFFF"/>
        </a:hlink>
        <a:folHlink>
          <a:srgbClr val="FFFFFF"/>
        </a:folHlink>
      </a:clrScheme>
      <a:clrMap bg1="lt1" tx1="dk1" bg2="lt2" tx2="dk2" accent1="accent1" accent2="accent2" accent3="accent3" accent4="accent4" accent5="accent5" accent6="accent6" hlink="hlink" folHlink="folHlink"/>
    </a:extraClrScheme>
    <a:extraClrScheme>
      <a:clrScheme name="1_nordridesign 5">
        <a:dk1>
          <a:srgbClr val="000000"/>
        </a:dk1>
        <a:lt1>
          <a:srgbClr val="080808"/>
        </a:lt1>
        <a:dk2>
          <a:srgbClr val="FFFFFF"/>
        </a:dk2>
        <a:lt2>
          <a:srgbClr val="DBF5F9"/>
        </a:lt2>
        <a:accent1>
          <a:srgbClr val="FFCC00"/>
        </a:accent1>
        <a:accent2>
          <a:srgbClr val="FF9933"/>
        </a:accent2>
        <a:accent3>
          <a:srgbClr val="AAAAAA"/>
        </a:accent3>
        <a:accent4>
          <a:srgbClr val="000000"/>
        </a:accent4>
        <a:accent5>
          <a:srgbClr val="FFE2AA"/>
        </a:accent5>
        <a:accent6>
          <a:srgbClr val="E78A2D"/>
        </a:accent6>
        <a:hlink>
          <a:srgbClr val="CCFFFF"/>
        </a:hlink>
        <a:folHlink>
          <a:srgbClr val="FFFFFF"/>
        </a:folHlink>
      </a:clrScheme>
      <a:clrMap bg1="lt1" tx1="dk1" bg2="lt2" tx2="dk2" accent1="accent1" accent2="accent2" accent3="accent3" accent4="accent4" accent5="accent5" accent6="accent6" hlink="hlink" folHlink="folHlink"/>
    </a:extraClrScheme>
    <a:extraClrScheme>
      <a:clrScheme name="1_nordridesign 6">
        <a:dk1>
          <a:srgbClr val="DBF5F9"/>
        </a:dk1>
        <a:lt1>
          <a:srgbClr val="FFFFFF"/>
        </a:lt1>
        <a:dk2>
          <a:srgbClr val="080808"/>
        </a:dk2>
        <a:lt2>
          <a:srgbClr val="FFFFFF"/>
        </a:lt2>
        <a:accent1>
          <a:srgbClr val="FFCC00"/>
        </a:accent1>
        <a:accent2>
          <a:srgbClr val="FF9933"/>
        </a:accent2>
        <a:accent3>
          <a:srgbClr val="AAAAAA"/>
        </a:accent3>
        <a:accent4>
          <a:srgbClr val="DADADA"/>
        </a:accent4>
        <a:accent5>
          <a:srgbClr val="FFE2AA"/>
        </a:accent5>
        <a:accent6>
          <a:srgbClr val="E78A2D"/>
        </a:accent6>
        <a:hlink>
          <a:srgbClr val="CCFFFF"/>
        </a:hlink>
        <a:folHlink>
          <a:srgbClr val="FFFFFF"/>
        </a:folHlink>
      </a:clrScheme>
      <a:clrMap bg1="dk2" tx1="lt1" bg2="dk1" tx2="lt2" accent1="accent1" accent2="accent2" accent3="accent3" accent4="accent4" accent5="accent5" accent6="accent6" hlink="hlink" folHlink="folHlink"/>
    </a:extraClrScheme>
    <a:extraClrScheme>
      <a:clrScheme name="1_nordridesign 7">
        <a:dk1>
          <a:srgbClr val="DBF5F9"/>
        </a:dk1>
        <a:lt1>
          <a:srgbClr val="FFFFFF"/>
        </a:lt1>
        <a:dk2>
          <a:srgbClr val="080808"/>
        </a:dk2>
        <a:lt2>
          <a:srgbClr val="FFFFFF"/>
        </a:lt2>
        <a:accent1>
          <a:srgbClr val="FFFF00"/>
        </a:accent1>
        <a:accent2>
          <a:srgbClr val="FFCC00"/>
        </a:accent2>
        <a:accent3>
          <a:srgbClr val="AAAAAA"/>
        </a:accent3>
        <a:accent4>
          <a:srgbClr val="DADADA"/>
        </a:accent4>
        <a:accent5>
          <a:srgbClr val="FFFFAA"/>
        </a:accent5>
        <a:accent6>
          <a:srgbClr val="E7B900"/>
        </a:accent6>
        <a:hlink>
          <a:srgbClr val="CCFFFF"/>
        </a:hlink>
        <a:folHlink>
          <a:srgbClr val="FFFFFF"/>
        </a:folHlink>
      </a:clrScheme>
      <a:clrMap bg1="dk2" tx1="lt1" bg2="dk1" tx2="lt2" accent1="accent1" accent2="accent2" accent3="accent3" accent4="accent4" accent5="accent5" accent6="accent6" hlink="hlink" folHlink="folHlink"/>
    </a:extraClrScheme>
    <a:extraClrScheme>
      <a:clrScheme name="1_nordridesign 8">
        <a:dk1>
          <a:srgbClr val="FFFFFF"/>
        </a:dk1>
        <a:lt1>
          <a:srgbClr val="FFFFFF"/>
        </a:lt1>
        <a:dk2>
          <a:srgbClr val="FFFFFF"/>
        </a:dk2>
        <a:lt2>
          <a:srgbClr val="DBF5F9"/>
        </a:lt2>
        <a:accent1>
          <a:srgbClr val="FFFF00"/>
        </a:accent1>
        <a:accent2>
          <a:srgbClr val="FFCC00"/>
        </a:accent2>
        <a:accent3>
          <a:srgbClr val="FFFFFF"/>
        </a:accent3>
        <a:accent4>
          <a:srgbClr val="DADADA"/>
        </a:accent4>
        <a:accent5>
          <a:srgbClr val="FFFFAA"/>
        </a:accent5>
        <a:accent6>
          <a:srgbClr val="E7B900"/>
        </a:accent6>
        <a:hlink>
          <a:srgbClr val="CCFFFF"/>
        </a:hlink>
        <a:folHlink>
          <a:srgbClr val="FFFFFF"/>
        </a:folHlink>
      </a:clrScheme>
      <a:clrMap bg1="lt1" tx1="dk1" bg2="lt2" tx2="dk2" accent1="accent1" accent2="accent2" accent3="accent3" accent4="accent4" accent5="accent5" accent6="accent6" hlink="hlink" folHlink="folHlink"/>
    </a:extraClrScheme>
    <a:extraClrScheme>
      <a:clrScheme name="1_nordridesign 9">
        <a:dk1>
          <a:srgbClr val="000000"/>
        </a:dk1>
        <a:lt1>
          <a:srgbClr val="FFFFFF"/>
        </a:lt1>
        <a:dk2>
          <a:srgbClr val="FFFFFF"/>
        </a:dk2>
        <a:lt2>
          <a:srgbClr val="DBF5F9"/>
        </a:lt2>
        <a:accent1>
          <a:srgbClr val="FFFF00"/>
        </a:accent1>
        <a:accent2>
          <a:srgbClr val="FFCC00"/>
        </a:accent2>
        <a:accent3>
          <a:srgbClr val="FFFFFF"/>
        </a:accent3>
        <a:accent4>
          <a:srgbClr val="000000"/>
        </a:accent4>
        <a:accent5>
          <a:srgbClr val="FFFFAA"/>
        </a:accent5>
        <a:accent6>
          <a:srgbClr val="E7B900"/>
        </a:accent6>
        <a:hlink>
          <a:srgbClr val="CC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9205</TotalTime>
  <Words>4884</Words>
  <Application>Microsoft Office PowerPoint</Application>
  <PresentationFormat>全屏显示(4:3)</PresentationFormat>
  <Paragraphs>563</Paragraphs>
  <Slides>77</Slides>
  <Notes>62</Notes>
  <HiddenSlides>0</HiddenSlides>
  <MMClips>0</MMClips>
  <ScaleCrop>false</ScaleCrop>
  <HeadingPairs>
    <vt:vector size="6" baseType="variant">
      <vt:variant>
        <vt:lpstr>已用的字体</vt:lpstr>
      </vt:variant>
      <vt:variant>
        <vt:i4>8</vt:i4>
      </vt:variant>
      <vt:variant>
        <vt:lpstr>主题</vt:lpstr>
      </vt:variant>
      <vt:variant>
        <vt:i4>8</vt:i4>
      </vt:variant>
      <vt:variant>
        <vt:lpstr>幻灯片标题</vt:lpstr>
      </vt:variant>
      <vt:variant>
        <vt:i4>77</vt:i4>
      </vt:variant>
    </vt:vector>
  </HeadingPairs>
  <TitlesOfParts>
    <vt:vector size="93" baseType="lpstr">
      <vt:lpstr>Arial</vt:lpstr>
      <vt:lpstr>宋体</vt:lpstr>
      <vt:lpstr>微软雅黑</vt:lpstr>
      <vt:lpstr>Impact</vt:lpstr>
      <vt:lpstr>Tahoma</vt:lpstr>
      <vt:lpstr>Wingdings</vt:lpstr>
      <vt:lpstr>Verdana</vt:lpstr>
      <vt:lpstr>黑体</vt:lpstr>
      <vt:lpstr>2_nordridesign</vt:lpstr>
      <vt:lpstr>1_nordridesign</vt:lpstr>
      <vt:lpstr>1_nordridesign </vt:lpstr>
      <vt:lpstr>2_nordridesign </vt:lpstr>
      <vt:lpstr>1_自定义设计方案</vt:lpstr>
      <vt:lpstr>自定义设计方案</vt:lpstr>
      <vt:lpstr>3_nordridesign</vt:lpstr>
      <vt:lpstr>4_nordridesign</vt:lpstr>
      <vt:lpstr>幻灯片 1</vt:lpstr>
      <vt:lpstr>目  录</vt:lpstr>
      <vt:lpstr>幻灯片 3</vt:lpstr>
      <vt:lpstr>获奖情况</vt:lpstr>
      <vt:lpstr>用户发展</vt:lpstr>
      <vt:lpstr>用户情况</vt:lpstr>
      <vt:lpstr>用户评价</vt:lpstr>
      <vt:lpstr>幻灯片 8</vt:lpstr>
      <vt:lpstr>管理与服务</vt:lpstr>
      <vt:lpstr>主动服务</vt:lpstr>
      <vt:lpstr>幻灯片 11</vt:lpstr>
      <vt:lpstr>幻灯片 12</vt:lpstr>
      <vt:lpstr>幻灯片 13</vt:lpstr>
      <vt:lpstr>幻灯片 14</vt:lpstr>
      <vt:lpstr>Interlib系列组件的支持</vt:lpstr>
      <vt:lpstr>图创软件 — 产品体系</vt:lpstr>
      <vt:lpstr>B/S优势</vt:lpstr>
      <vt:lpstr>优势</vt:lpstr>
      <vt:lpstr>B/S、C/S比较</vt:lpstr>
      <vt:lpstr>总结：Interlib技术架构特点</vt:lpstr>
      <vt:lpstr>幻灯片 21</vt:lpstr>
      <vt:lpstr>特点1：Interlib系统支撑能力</vt:lpstr>
      <vt:lpstr>Intel测试环境</vt:lpstr>
      <vt:lpstr>现实案例</vt:lpstr>
      <vt:lpstr>特点2：Interlib安全方案</vt:lpstr>
      <vt:lpstr>幻灯片 26</vt:lpstr>
      <vt:lpstr>特点3：跨平台</vt:lpstr>
      <vt:lpstr>特点4：动态组织界面</vt:lpstr>
      <vt:lpstr>特点5：支持Unicode</vt:lpstr>
      <vt:lpstr>幻灯片 30</vt:lpstr>
      <vt:lpstr>幻灯片 31</vt:lpstr>
      <vt:lpstr>特点6：参数体系灵活丰富</vt:lpstr>
      <vt:lpstr>特点7：领先的检索技术</vt:lpstr>
      <vt:lpstr>特点8：升级与服务</vt:lpstr>
      <vt:lpstr>特点9：集群管理、通借通还</vt:lpstr>
      <vt:lpstr>特点10：联盟：分布式松散耦合</vt:lpstr>
      <vt:lpstr>特点11：国际版，多语言界面</vt:lpstr>
      <vt:lpstr>特点12：HTTP协议的客户端</vt:lpstr>
      <vt:lpstr>特点13：嵌入分类主题词表</vt:lpstr>
      <vt:lpstr>幻灯片 40</vt:lpstr>
      <vt:lpstr>搜索引擎技术</vt:lpstr>
      <vt:lpstr>分面检索（Facet Search）</vt:lpstr>
      <vt:lpstr>猜猜猜！</vt:lpstr>
      <vt:lpstr>检索结果</vt:lpstr>
      <vt:lpstr>检索词</vt:lpstr>
      <vt:lpstr>链接解析器</vt:lpstr>
      <vt:lpstr>电子资源访问</vt:lpstr>
      <vt:lpstr>手机二维码应用</vt:lpstr>
      <vt:lpstr>数据挖掘: 1 借阅趋势分析</vt:lpstr>
      <vt:lpstr>数据挖掘: 2 借阅行为内在关系</vt:lpstr>
      <vt:lpstr>幻灯片 51</vt:lpstr>
      <vt:lpstr>数据挖掘: 3 其他数据利用分析</vt:lpstr>
      <vt:lpstr>数据挖掘: 4 热门借阅信息揭示</vt:lpstr>
      <vt:lpstr>资源融汇（Mashup）</vt:lpstr>
      <vt:lpstr>资源深度整合、整体揭示</vt:lpstr>
      <vt:lpstr>幻灯片 56</vt:lpstr>
      <vt:lpstr>幻灯片 57</vt:lpstr>
      <vt:lpstr>文献导航</vt:lpstr>
      <vt:lpstr>学科导航</vt:lpstr>
      <vt:lpstr>字母导航</vt:lpstr>
      <vt:lpstr>图书荐购 - 到书通知</vt:lpstr>
      <vt:lpstr>新的荐购方式 – 自定义荐购</vt:lpstr>
      <vt:lpstr>图书专题</vt:lpstr>
      <vt:lpstr>RSS推送与用户订阅</vt:lpstr>
      <vt:lpstr>标签（tags）</vt:lpstr>
      <vt:lpstr>与Google学术搜索结合</vt:lpstr>
      <vt:lpstr>移动图书馆</vt:lpstr>
      <vt:lpstr>Interlib 移动图书馆</vt:lpstr>
      <vt:lpstr>幻灯片 69</vt:lpstr>
      <vt:lpstr>幻灯片 70</vt:lpstr>
      <vt:lpstr>接口、规范及标准</vt:lpstr>
      <vt:lpstr>幻灯片 72</vt:lpstr>
      <vt:lpstr>幻灯片 73</vt:lpstr>
      <vt:lpstr>开放性</vt:lpstr>
      <vt:lpstr>Interlib PDM Diagrams  --Model level diagrams </vt:lpstr>
      <vt:lpstr>幻灯片 76</vt:lpstr>
      <vt:lpstr>案例</vt:lpstr>
    </vt:vector>
  </TitlesOfParts>
  <Company>Tuchuang 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David Z.</dc:creator>
  <cp:lastModifiedBy>Key</cp:lastModifiedBy>
  <cp:revision>1181</cp:revision>
  <dcterms:created xsi:type="dcterms:W3CDTF">2005-11-18T04:33:21Z</dcterms:created>
  <dcterms:modified xsi:type="dcterms:W3CDTF">2012-11-12T02:47:13Z</dcterms:modified>
</cp:coreProperties>
</file>