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7" r:id="rId5"/>
    <p:sldMasterId id="2147483717" r:id="rId6"/>
  </p:sldMasterIdLst>
  <p:notesMasterIdLst>
    <p:notesMasterId r:id="rId30"/>
  </p:notesMasterIdLst>
  <p:handoutMasterIdLst>
    <p:handoutMasterId r:id="rId31"/>
  </p:handoutMasterIdLst>
  <p:sldIdLst>
    <p:sldId id="404" r:id="rId7"/>
    <p:sldId id="405" r:id="rId8"/>
    <p:sldId id="417" r:id="rId9"/>
    <p:sldId id="423" r:id="rId10"/>
    <p:sldId id="408" r:id="rId11"/>
    <p:sldId id="409" r:id="rId12"/>
    <p:sldId id="410" r:id="rId13"/>
    <p:sldId id="411" r:id="rId14"/>
    <p:sldId id="412" r:id="rId15"/>
    <p:sldId id="413" r:id="rId16"/>
    <p:sldId id="414" r:id="rId17"/>
    <p:sldId id="416" r:id="rId18"/>
    <p:sldId id="346" r:id="rId19"/>
    <p:sldId id="353" r:id="rId20"/>
    <p:sldId id="354" r:id="rId21"/>
    <p:sldId id="419" r:id="rId22"/>
    <p:sldId id="400" r:id="rId23"/>
    <p:sldId id="402" r:id="rId24"/>
    <p:sldId id="355" r:id="rId25"/>
    <p:sldId id="357" r:id="rId26"/>
    <p:sldId id="395" r:id="rId27"/>
    <p:sldId id="422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1C22"/>
    <a:srgbClr val="E16C81"/>
    <a:srgbClr val="FFB3B3"/>
    <a:srgbClr val="FFE7E7"/>
    <a:srgbClr val="5D5B55"/>
    <a:srgbClr val="D48311"/>
    <a:srgbClr val="F4BD71"/>
    <a:srgbClr val="EC9113"/>
    <a:srgbClr val="54C7A8"/>
    <a:srgbClr val="398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269"/>
  </p:normalViewPr>
  <p:slideViewPr>
    <p:cSldViewPr snapToGrid="0" snapToObjects="1">
      <p:cViewPr varScale="1">
        <p:scale>
          <a:sx n="73" d="100"/>
          <a:sy n="73" d="100"/>
        </p:scale>
        <p:origin x="1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D7D92-E3B9-441B-8DF1-3ACC114ADBB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42E5A55C-A2A1-44C1-823A-A5C43DD55360}">
      <dgm:prSet phldrT="[Text]" custT="1"/>
      <dgm:spPr/>
      <dgm:t>
        <a:bodyPr/>
        <a:lstStyle/>
        <a:p>
          <a:r>
            <a:rPr lang="en-US" sz="2400" dirty="0"/>
            <a:t>Mediated DDA</a:t>
          </a:r>
        </a:p>
        <a:p>
          <a:r>
            <a:rPr lang="zh-CN" altLang="en-US" sz="2400" dirty="0">
              <a:latin typeface="楷体" panose="02010609060101010101" pitchFamily="49" charset="-122"/>
              <a:ea typeface="楷体" panose="02010609060101010101" pitchFamily="49" charset="-122"/>
            </a:rPr>
            <a:t>可控制的需求驱动采购</a:t>
          </a:r>
          <a:endParaRPr lang="en-US" sz="2400" dirty="0"/>
        </a:p>
      </dgm:t>
    </dgm:pt>
    <dgm:pt modelId="{D66A0E07-65DD-4B31-940B-B7B7911BAD24}" type="parTrans" cxnId="{C219A781-E339-4F58-A02F-3FB9D2FDBB57}">
      <dgm:prSet/>
      <dgm:spPr/>
      <dgm:t>
        <a:bodyPr/>
        <a:lstStyle/>
        <a:p>
          <a:endParaRPr lang="en-US"/>
        </a:p>
      </dgm:t>
    </dgm:pt>
    <dgm:pt modelId="{3B615D71-A366-4EC5-B94C-5FA14C34DBDD}" type="sibTrans" cxnId="{C219A781-E339-4F58-A02F-3FB9D2FDBB57}">
      <dgm:prSet/>
      <dgm:spPr/>
      <dgm:t>
        <a:bodyPr/>
        <a:lstStyle/>
        <a:p>
          <a:endParaRPr lang="en-US"/>
        </a:p>
      </dgm:t>
    </dgm:pt>
    <dgm:pt modelId="{770159E7-FC35-4CB4-A07D-C6343ADC7D98}">
      <dgm:prSet phldrT="[Text]" custT="1"/>
      <dgm:spPr/>
      <dgm:t>
        <a:bodyPr/>
        <a:lstStyle/>
        <a:p>
          <a:r>
            <a:rPr lang="en-US" sz="2400" dirty="0"/>
            <a:t>Perpetual Access</a:t>
          </a:r>
        </a:p>
        <a:p>
          <a:r>
            <a:rPr lang="zh-CN" altLang="en-US" sz="2400" dirty="0">
              <a:latin typeface="楷体" panose="02010609060101010101" pitchFamily="49" charset="-122"/>
              <a:ea typeface="楷体" panose="02010609060101010101" pitchFamily="49" charset="-122"/>
            </a:rPr>
            <a:t>一次性买断</a:t>
          </a:r>
          <a:endParaRPr lang="en-US" sz="2400" dirty="0"/>
        </a:p>
      </dgm:t>
    </dgm:pt>
    <dgm:pt modelId="{F01A9D65-22BD-4A80-8FC8-DD17BB04C812}" type="parTrans" cxnId="{76849A7B-D578-46C4-87E5-BDBC79653F1D}">
      <dgm:prSet/>
      <dgm:spPr/>
      <dgm:t>
        <a:bodyPr/>
        <a:lstStyle/>
        <a:p>
          <a:endParaRPr lang="en-US"/>
        </a:p>
      </dgm:t>
    </dgm:pt>
    <dgm:pt modelId="{6629852C-FFBE-4606-8A82-48B67EE9F4AA}" type="sibTrans" cxnId="{76849A7B-D578-46C4-87E5-BDBC79653F1D}">
      <dgm:prSet/>
      <dgm:spPr/>
      <dgm:t>
        <a:bodyPr/>
        <a:lstStyle/>
        <a:p>
          <a:endParaRPr lang="en-US"/>
        </a:p>
      </dgm:t>
    </dgm:pt>
    <dgm:pt modelId="{7A804FA6-DDDE-4543-A3B4-2334AD4ABB79}">
      <dgm:prSet phldrT="[Text]" custT="1"/>
      <dgm:spPr/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Subscription</a:t>
          </a:r>
        </a:p>
        <a:p>
          <a:r>
            <a:rPr lang="zh-CN" altLang="en-US" sz="2400" dirty="0">
              <a:latin typeface="楷体" panose="02010609060101010101" pitchFamily="49" charset="-122"/>
              <a:ea typeface="楷体" panose="02010609060101010101" pitchFamily="49" charset="-122"/>
            </a:rPr>
            <a:t>年租订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5AFACA-6367-4471-B466-2BEA46FFF626}" type="parTrans" cxnId="{5CBF1DCD-5D9C-4404-84A3-F95446C45E3A}">
      <dgm:prSet/>
      <dgm:spPr/>
      <dgm:t>
        <a:bodyPr/>
        <a:lstStyle/>
        <a:p>
          <a:endParaRPr lang="en-US"/>
        </a:p>
      </dgm:t>
    </dgm:pt>
    <dgm:pt modelId="{E4809CC1-C850-4E99-8571-05B24BA0640F}" type="sibTrans" cxnId="{5CBF1DCD-5D9C-4404-84A3-F95446C45E3A}">
      <dgm:prSet/>
      <dgm:spPr/>
      <dgm:t>
        <a:bodyPr/>
        <a:lstStyle/>
        <a:p>
          <a:endParaRPr lang="en-US"/>
        </a:p>
      </dgm:t>
    </dgm:pt>
    <dgm:pt modelId="{98B9639E-095B-4B21-898D-AA8D7B3F6894}" type="pres">
      <dgm:prSet presAssocID="{F81D7D92-E3B9-441B-8DF1-3ACC114ADBB7}" presName="compositeShape" presStyleCnt="0">
        <dgm:presLayoutVars>
          <dgm:dir/>
          <dgm:resizeHandles/>
        </dgm:presLayoutVars>
      </dgm:prSet>
      <dgm:spPr/>
    </dgm:pt>
    <dgm:pt modelId="{6B805C9D-4A5C-4D7D-AFAB-A67F48818252}" type="pres">
      <dgm:prSet presAssocID="{F81D7D92-E3B9-441B-8DF1-3ACC114ADBB7}" presName="pyramid" presStyleLbl="node1" presStyleIdx="0" presStyleCnt="1"/>
      <dgm:spPr>
        <a:solidFill>
          <a:srgbClr val="C21C22"/>
        </a:solidFill>
      </dgm:spPr>
    </dgm:pt>
    <dgm:pt modelId="{3E3BDE62-012F-4F08-A78E-C64A2DE25C9E}" type="pres">
      <dgm:prSet presAssocID="{F81D7D92-E3B9-441B-8DF1-3ACC114ADBB7}" presName="theList" presStyleCnt="0"/>
      <dgm:spPr/>
    </dgm:pt>
    <dgm:pt modelId="{9DB5C7DD-1050-4E4F-B45E-61AD20AFFBBA}" type="pres">
      <dgm:prSet presAssocID="{42E5A55C-A2A1-44C1-823A-A5C43DD55360}" presName="aNode" presStyleLbl="fgAcc1" presStyleIdx="0" presStyleCnt="3" custLinFactNeighborX="-48635" custLinFactNeighborY="-22142">
        <dgm:presLayoutVars>
          <dgm:bulletEnabled val="1"/>
        </dgm:presLayoutVars>
      </dgm:prSet>
      <dgm:spPr/>
    </dgm:pt>
    <dgm:pt modelId="{55E53050-B435-4944-9D29-DA08EE6261C6}" type="pres">
      <dgm:prSet presAssocID="{42E5A55C-A2A1-44C1-823A-A5C43DD55360}" presName="aSpace" presStyleCnt="0"/>
      <dgm:spPr/>
    </dgm:pt>
    <dgm:pt modelId="{7B5AE661-78EF-4918-8462-DF2877E76B77}" type="pres">
      <dgm:prSet presAssocID="{770159E7-FC35-4CB4-A07D-C6343ADC7D98}" presName="aNode" presStyleLbl="fgAcc1" presStyleIdx="1" presStyleCnt="3" custLinFactNeighborX="-47879" custLinFactNeighborY="-1">
        <dgm:presLayoutVars>
          <dgm:bulletEnabled val="1"/>
        </dgm:presLayoutVars>
      </dgm:prSet>
      <dgm:spPr/>
    </dgm:pt>
    <dgm:pt modelId="{6CD8C081-0AAA-4C31-810A-917F8E65BA38}" type="pres">
      <dgm:prSet presAssocID="{770159E7-FC35-4CB4-A07D-C6343ADC7D98}" presName="aSpace" presStyleCnt="0"/>
      <dgm:spPr/>
    </dgm:pt>
    <dgm:pt modelId="{46261B25-C64A-4F9B-945A-EBCFA8F2EE92}" type="pres">
      <dgm:prSet presAssocID="{7A804FA6-DDDE-4543-A3B4-2334AD4ABB79}" presName="aNode" presStyleLbl="fgAcc1" presStyleIdx="2" presStyleCnt="3" custLinFactNeighborX="-46809">
        <dgm:presLayoutVars>
          <dgm:bulletEnabled val="1"/>
        </dgm:presLayoutVars>
      </dgm:prSet>
      <dgm:spPr/>
    </dgm:pt>
    <dgm:pt modelId="{1DB472FC-D070-4FE6-BB99-701B8A85CB64}" type="pres">
      <dgm:prSet presAssocID="{7A804FA6-DDDE-4543-A3B4-2334AD4ABB79}" presName="aSpace" presStyleCnt="0"/>
      <dgm:spPr/>
    </dgm:pt>
  </dgm:ptLst>
  <dgm:cxnLst>
    <dgm:cxn modelId="{E987B60C-C089-4F08-AB9A-CA3E1804738A}" type="presOf" srcId="{42E5A55C-A2A1-44C1-823A-A5C43DD55360}" destId="{9DB5C7DD-1050-4E4F-B45E-61AD20AFFBBA}" srcOrd="0" destOrd="0" presId="urn:microsoft.com/office/officeart/2005/8/layout/pyramid2"/>
    <dgm:cxn modelId="{E2978E67-2F18-4D8E-9897-BB0A48D35EAE}" type="presOf" srcId="{F81D7D92-E3B9-441B-8DF1-3ACC114ADBB7}" destId="{98B9639E-095B-4B21-898D-AA8D7B3F6894}" srcOrd="0" destOrd="0" presId="urn:microsoft.com/office/officeart/2005/8/layout/pyramid2"/>
    <dgm:cxn modelId="{76849A7B-D578-46C4-87E5-BDBC79653F1D}" srcId="{F81D7D92-E3B9-441B-8DF1-3ACC114ADBB7}" destId="{770159E7-FC35-4CB4-A07D-C6343ADC7D98}" srcOrd="1" destOrd="0" parTransId="{F01A9D65-22BD-4A80-8FC8-DD17BB04C812}" sibTransId="{6629852C-FFBE-4606-8A82-48B67EE9F4AA}"/>
    <dgm:cxn modelId="{C219A781-E339-4F58-A02F-3FB9D2FDBB57}" srcId="{F81D7D92-E3B9-441B-8DF1-3ACC114ADBB7}" destId="{42E5A55C-A2A1-44C1-823A-A5C43DD55360}" srcOrd="0" destOrd="0" parTransId="{D66A0E07-65DD-4B31-940B-B7B7911BAD24}" sibTransId="{3B615D71-A366-4EC5-B94C-5FA14C34DBDD}"/>
    <dgm:cxn modelId="{56AF5CB9-5C33-4786-A0E4-749528B61ADA}" type="presOf" srcId="{770159E7-FC35-4CB4-A07D-C6343ADC7D98}" destId="{7B5AE661-78EF-4918-8462-DF2877E76B77}" srcOrd="0" destOrd="0" presId="urn:microsoft.com/office/officeart/2005/8/layout/pyramid2"/>
    <dgm:cxn modelId="{A5E126C7-69D0-49F5-A929-959D8AC1753F}" type="presOf" srcId="{7A804FA6-DDDE-4543-A3B4-2334AD4ABB79}" destId="{46261B25-C64A-4F9B-945A-EBCFA8F2EE92}" srcOrd="0" destOrd="0" presId="urn:microsoft.com/office/officeart/2005/8/layout/pyramid2"/>
    <dgm:cxn modelId="{5CBF1DCD-5D9C-4404-84A3-F95446C45E3A}" srcId="{F81D7D92-E3B9-441B-8DF1-3ACC114ADBB7}" destId="{7A804FA6-DDDE-4543-A3B4-2334AD4ABB79}" srcOrd="2" destOrd="0" parTransId="{085AFACA-6367-4471-B466-2BEA46FFF626}" sibTransId="{E4809CC1-C850-4E99-8571-05B24BA0640F}"/>
    <dgm:cxn modelId="{3A5DC343-CD0C-4169-8936-3FCD87237C77}" type="presParOf" srcId="{98B9639E-095B-4B21-898D-AA8D7B3F6894}" destId="{6B805C9D-4A5C-4D7D-AFAB-A67F48818252}" srcOrd="0" destOrd="0" presId="urn:microsoft.com/office/officeart/2005/8/layout/pyramid2"/>
    <dgm:cxn modelId="{6245846C-DA44-4EB5-9FF9-E1B24D66032E}" type="presParOf" srcId="{98B9639E-095B-4B21-898D-AA8D7B3F6894}" destId="{3E3BDE62-012F-4F08-A78E-C64A2DE25C9E}" srcOrd="1" destOrd="0" presId="urn:microsoft.com/office/officeart/2005/8/layout/pyramid2"/>
    <dgm:cxn modelId="{6E42065A-2515-4533-BBA3-243D6E954007}" type="presParOf" srcId="{3E3BDE62-012F-4F08-A78E-C64A2DE25C9E}" destId="{9DB5C7DD-1050-4E4F-B45E-61AD20AFFBBA}" srcOrd="0" destOrd="0" presId="urn:microsoft.com/office/officeart/2005/8/layout/pyramid2"/>
    <dgm:cxn modelId="{C627A66A-1216-4483-B090-6F62AD672B7C}" type="presParOf" srcId="{3E3BDE62-012F-4F08-A78E-C64A2DE25C9E}" destId="{55E53050-B435-4944-9D29-DA08EE6261C6}" srcOrd="1" destOrd="0" presId="urn:microsoft.com/office/officeart/2005/8/layout/pyramid2"/>
    <dgm:cxn modelId="{FD3CC545-C64F-42DE-8707-0B7BF8E2A7CB}" type="presParOf" srcId="{3E3BDE62-012F-4F08-A78E-C64A2DE25C9E}" destId="{7B5AE661-78EF-4918-8462-DF2877E76B77}" srcOrd="2" destOrd="0" presId="urn:microsoft.com/office/officeart/2005/8/layout/pyramid2"/>
    <dgm:cxn modelId="{594E819F-28F2-432A-ACD5-BDC9D2F7C6DE}" type="presParOf" srcId="{3E3BDE62-012F-4F08-A78E-C64A2DE25C9E}" destId="{6CD8C081-0AAA-4C31-810A-917F8E65BA38}" srcOrd="3" destOrd="0" presId="urn:microsoft.com/office/officeart/2005/8/layout/pyramid2"/>
    <dgm:cxn modelId="{5DF6AE4D-A04A-4EBF-A911-D2CE020DD220}" type="presParOf" srcId="{3E3BDE62-012F-4F08-A78E-C64A2DE25C9E}" destId="{46261B25-C64A-4F9B-945A-EBCFA8F2EE92}" srcOrd="4" destOrd="0" presId="urn:microsoft.com/office/officeart/2005/8/layout/pyramid2"/>
    <dgm:cxn modelId="{41A0A599-8711-4891-BED8-B725B1E7A44E}" type="presParOf" srcId="{3E3BDE62-012F-4F08-A78E-C64A2DE25C9E}" destId="{1DB472FC-D070-4FE6-BB99-701B8A85CB6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96E12-9414-F846-9336-624D84438AF7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D1CC930D-7DF6-F044-9499-EAE9779DD40B}">
      <dgm:prSet phldrT="[Text]" custT="1"/>
      <dgm:spPr/>
      <dgm:t>
        <a:bodyPr/>
        <a:lstStyle/>
        <a:p>
          <a:r>
            <a:rPr lang="en-US" sz="1600" b="1" dirty="0"/>
            <a:t>The Arts</a:t>
          </a:r>
        </a:p>
        <a:p>
          <a:r>
            <a: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rPr>
            <a:t>艺术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FA362A4C-B085-1849-A64A-754AC2880908}" type="parTrans" cxnId="{67B015E2-BA60-FB48-9722-1E8A99D95364}">
      <dgm:prSet/>
      <dgm:spPr/>
      <dgm:t>
        <a:bodyPr/>
        <a:lstStyle/>
        <a:p>
          <a:endParaRPr lang="en-US"/>
        </a:p>
      </dgm:t>
    </dgm:pt>
    <dgm:pt modelId="{1E631545-FDDF-9F41-ADD3-679517145ECC}" type="sibTrans" cxnId="{67B015E2-BA60-FB48-9722-1E8A99D95364}">
      <dgm:prSet/>
      <dgm:spPr/>
      <dgm:t>
        <a:bodyPr/>
        <a:lstStyle/>
        <a:p>
          <a:endParaRPr lang="en-US"/>
        </a:p>
      </dgm:t>
    </dgm:pt>
    <dgm:pt modelId="{D45FAFD6-0FBA-CC46-A0DA-8CAFDDACA7DB}">
      <dgm:prSet phldrT="[Text]" custT="1"/>
      <dgm:spPr/>
      <dgm:t>
        <a:bodyPr/>
        <a:lstStyle/>
        <a:p>
          <a:r>
            <a:rPr lang="en-US" sz="1600" b="1" dirty="0"/>
            <a:t>Business</a:t>
          </a:r>
        </a:p>
        <a:p>
          <a:r>
            <a: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rPr>
            <a:t>商业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9DACA3CE-CD31-9347-9B07-BDF2F5F3AEF9}" type="parTrans" cxnId="{C2EB683A-D2C0-E74A-865A-3CCC27E32807}">
      <dgm:prSet/>
      <dgm:spPr/>
      <dgm:t>
        <a:bodyPr/>
        <a:lstStyle/>
        <a:p>
          <a:endParaRPr lang="en-US"/>
        </a:p>
      </dgm:t>
    </dgm:pt>
    <dgm:pt modelId="{85559243-4D48-0149-BCB6-EC310F8CBCC3}" type="sibTrans" cxnId="{C2EB683A-D2C0-E74A-865A-3CCC27E32807}">
      <dgm:prSet/>
      <dgm:spPr/>
      <dgm:t>
        <a:bodyPr/>
        <a:lstStyle/>
        <a:p>
          <a:endParaRPr lang="en-US"/>
        </a:p>
      </dgm:t>
    </dgm:pt>
    <dgm:pt modelId="{31652DC5-A76F-494B-AEA9-9322EA6F949B}">
      <dgm:prSet phldrT="[Text]" custT="1"/>
      <dgm:spPr/>
      <dgm:t>
        <a:bodyPr/>
        <a:lstStyle/>
        <a:p>
          <a:r>
            <a:rPr lang="en-US" sz="1600" b="1" dirty="0"/>
            <a:t>Education</a:t>
          </a:r>
        </a:p>
        <a:p>
          <a:r>
            <a: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rPr>
            <a:t>教育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AC9CFD0C-F9AC-2244-99DF-3042B534D31B}" type="parTrans" cxnId="{FECBF49A-6BCE-3445-860B-E2B4F98FC3F3}">
      <dgm:prSet/>
      <dgm:spPr/>
      <dgm:t>
        <a:bodyPr/>
        <a:lstStyle/>
        <a:p>
          <a:endParaRPr lang="en-US"/>
        </a:p>
      </dgm:t>
    </dgm:pt>
    <dgm:pt modelId="{31911077-54E8-BD4F-9F0E-0FFB093C9646}" type="sibTrans" cxnId="{FECBF49A-6BCE-3445-860B-E2B4F98FC3F3}">
      <dgm:prSet/>
      <dgm:spPr/>
      <dgm:t>
        <a:bodyPr/>
        <a:lstStyle/>
        <a:p>
          <a:endParaRPr lang="en-US"/>
        </a:p>
      </dgm:t>
    </dgm:pt>
    <dgm:pt modelId="{CF2C66A9-DF53-D74F-BDCA-36DC67FE9E8B}">
      <dgm:prSet phldrT="[Text]" custT="1"/>
      <dgm:spPr/>
      <dgm:t>
        <a:bodyPr/>
        <a:lstStyle/>
        <a:p>
          <a:r>
            <a:rPr lang="en-US" sz="1400" b="1" dirty="0"/>
            <a:t>Health &amp; Medical</a:t>
          </a:r>
        </a:p>
        <a:p>
          <a:r>
            <a: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rPr>
            <a:t>健康与医学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F5E878F7-8DE4-114E-84EA-49391DC0CA04}" type="parTrans" cxnId="{0A2A776B-6C0E-1D49-80DF-D7F990464C5D}">
      <dgm:prSet/>
      <dgm:spPr/>
      <dgm:t>
        <a:bodyPr/>
        <a:lstStyle/>
        <a:p>
          <a:endParaRPr lang="en-US"/>
        </a:p>
      </dgm:t>
    </dgm:pt>
    <dgm:pt modelId="{42DD2B63-8A9E-3045-848E-89402EBA08E9}" type="sibTrans" cxnId="{0A2A776B-6C0E-1D49-80DF-D7F990464C5D}">
      <dgm:prSet/>
      <dgm:spPr/>
      <dgm:t>
        <a:bodyPr/>
        <a:lstStyle/>
        <a:p>
          <a:endParaRPr lang="en-US"/>
        </a:p>
      </dgm:t>
    </dgm:pt>
    <dgm:pt modelId="{B5935732-D003-6C47-9CA3-40709FC503EA}">
      <dgm:prSet phldrT="[Text]" custT="1"/>
      <dgm:spPr/>
      <dgm:t>
        <a:bodyPr/>
        <a:lstStyle/>
        <a:p>
          <a:r>
            <a:rPr lang="en-US" sz="1600" b="1" dirty="0"/>
            <a:t>History</a:t>
          </a:r>
        </a:p>
        <a:p>
          <a:r>
            <a: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rPr>
            <a:t>历史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BB6D39EB-2E57-5642-B05F-20BEEED87DF3}" type="parTrans" cxnId="{58C922C9-EE14-D74F-A799-502F13CDC911}">
      <dgm:prSet/>
      <dgm:spPr/>
      <dgm:t>
        <a:bodyPr/>
        <a:lstStyle/>
        <a:p>
          <a:endParaRPr lang="en-US"/>
        </a:p>
      </dgm:t>
    </dgm:pt>
    <dgm:pt modelId="{57F53252-4B2C-5445-8DD2-11B0A42CC911}" type="sibTrans" cxnId="{58C922C9-EE14-D74F-A799-502F13CDC911}">
      <dgm:prSet/>
      <dgm:spPr/>
      <dgm:t>
        <a:bodyPr/>
        <a:lstStyle/>
        <a:p>
          <a:endParaRPr lang="en-US"/>
        </a:p>
      </dgm:t>
    </dgm:pt>
    <dgm:pt modelId="{1CC8A61E-C957-BD48-9370-F17E28A13C08}" type="pres">
      <dgm:prSet presAssocID="{56996E12-9414-F846-9336-624D84438AF7}" presName="Name0" presStyleCnt="0">
        <dgm:presLayoutVars>
          <dgm:dir/>
          <dgm:animLvl val="lvl"/>
          <dgm:resizeHandles val="exact"/>
        </dgm:presLayoutVars>
      </dgm:prSet>
      <dgm:spPr/>
    </dgm:pt>
    <dgm:pt modelId="{F1FFF8DA-EB82-3E47-84F7-C148C1FB16B2}" type="pres">
      <dgm:prSet presAssocID="{D1CC930D-7DF6-F044-9499-EAE9779DD40B}" presName="parTxOnly" presStyleLbl="node1" presStyleIdx="0" presStyleCnt="5" custLinFactNeighborX="2918">
        <dgm:presLayoutVars>
          <dgm:chMax val="0"/>
          <dgm:chPref val="0"/>
          <dgm:bulletEnabled val="1"/>
        </dgm:presLayoutVars>
      </dgm:prSet>
      <dgm:spPr/>
    </dgm:pt>
    <dgm:pt modelId="{22041F01-3AC2-734C-8711-8B84F8537A8D}" type="pres">
      <dgm:prSet presAssocID="{1E631545-FDDF-9F41-ADD3-679517145ECC}" presName="parTxOnlySpace" presStyleCnt="0"/>
      <dgm:spPr/>
    </dgm:pt>
    <dgm:pt modelId="{7AE67434-2D66-3D41-993D-F045ADDCF332}" type="pres">
      <dgm:prSet presAssocID="{D45FAFD6-0FBA-CC46-A0DA-8CAFDDACA7DB}" presName="parTxOnly" presStyleLbl="node1" presStyleIdx="1" presStyleCnt="5" custLinFactNeighborX="6727" custLinFactNeighborY="32095">
        <dgm:presLayoutVars>
          <dgm:chMax val="0"/>
          <dgm:chPref val="0"/>
          <dgm:bulletEnabled val="1"/>
        </dgm:presLayoutVars>
      </dgm:prSet>
      <dgm:spPr/>
    </dgm:pt>
    <dgm:pt modelId="{475210C5-BAD9-474C-A0CB-B20DBB61B008}" type="pres">
      <dgm:prSet presAssocID="{85559243-4D48-0149-BCB6-EC310F8CBCC3}" presName="parTxOnlySpace" presStyleCnt="0"/>
      <dgm:spPr/>
    </dgm:pt>
    <dgm:pt modelId="{7B6D221D-AEAC-634C-9554-8BBF394CD714}" type="pres">
      <dgm:prSet presAssocID="{31652DC5-A76F-494B-AEA9-9322EA6F949B}" presName="parTxOnly" presStyleLbl="node1" presStyleIdx="2" presStyleCnt="5" custLinFactNeighborX="-42585" custLinFactNeighborY="-50000">
        <dgm:presLayoutVars>
          <dgm:chMax val="0"/>
          <dgm:chPref val="0"/>
          <dgm:bulletEnabled val="1"/>
        </dgm:presLayoutVars>
      </dgm:prSet>
      <dgm:spPr/>
    </dgm:pt>
    <dgm:pt modelId="{30E90CED-DD03-A04E-8ADB-7C550446CBAD}" type="pres">
      <dgm:prSet presAssocID="{31911077-54E8-BD4F-9F0E-0FFB093C9646}" presName="parTxOnlySpace" presStyleCnt="0"/>
      <dgm:spPr/>
    </dgm:pt>
    <dgm:pt modelId="{3ED94CCA-DFF8-4746-B031-3B746EEA8ECE}" type="pres">
      <dgm:prSet presAssocID="{CF2C66A9-DF53-D74F-BDCA-36DC67FE9E8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7E2E9372-F44F-044F-B501-2FBA67002AA4}" type="pres">
      <dgm:prSet presAssocID="{42DD2B63-8A9E-3045-848E-89402EBA08E9}" presName="parTxOnlySpace" presStyleCnt="0"/>
      <dgm:spPr/>
    </dgm:pt>
    <dgm:pt modelId="{285BB93E-FB04-0A40-A96B-29B6008B57F6}" type="pres">
      <dgm:prSet presAssocID="{B5935732-D003-6C47-9CA3-40709FC503E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C2EB683A-D2C0-E74A-865A-3CCC27E32807}" srcId="{56996E12-9414-F846-9336-624D84438AF7}" destId="{D45FAFD6-0FBA-CC46-A0DA-8CAFDDACA7DB}" srcOrd="1" destOrd="0" parTransId="{9DACA3CE-CD31-9347-9B07-BDF2F5F3AEF9}" sibTransId="{85559243-4D48-0149-BCB6-EC310F8CBCC3}"/>
    <dgm:cxn modelId="{FC3CDF3B-F0F4-4363-8615-807CDCD22889}" type="presOf" srcId="{31652DC5-A76F-494B-AEA9-9322EA6F949B}" destId="{7B6D221D-AEAC-634C-9554-8BBF394CD714}" srcOrd="0" destOrd="0" presId="urn:microsoft.com/office/officeart/2005/8/layout/chevron1"/>
    <dgm:cxn modelId="{C46B1F62-CE73-4AC2-A03C-4DAF92DFA63E}" type="presOf" srcId="{B5935732-D003-6C47-9CA3-40709FC503EA}" destId="{285BB93E-FB04-0A40-A96B-29B6008B57F6}" srcOrd="0" destOrd="0" presId="urn:microsoft.com/office/officeart/2005/8/layout/chevron1"/>
    <dgm:cxn modelId="{0A2A776B-6C0E-1D49-80DF-D7F990464C5D}" srcId="{56996E12-9414-F846-9336-624D84438AF7}" destId="{CF2C66A9-DF53-D74F-BDCA-36DC67FE9E8B}" srcOrd="3" destOrd="0" parTransId="{F5E878F7-8DE4-114E-84EA-49391DC0CA04}" sibTransId="{42DD2B63-8A9E-3045-848E-89402EBA08E9}"/>
    <dgm:cxn modelId="{FECBF49A-6BCE-3445-860B-E2B4F98FC3F3}" srcId="{56996E12-9414-F846-9336-624D84438AF7}" destId="{31652DC5-A76F-494B-AEA9-9322EA6F949B}" srcOrd="2" destOrd="0" parTransId="{AC9CFD0C-F9AC-2244-99DF-3042B534D31B}" sibTransId="{31911077-54E8-BD4F-9F0E-0FFB093C9646}"/>
    <dgm:cxn modelId="{1A56769D-540C-4F6B-9016-E24BBD8E2AF5}" type="presOf" srcId="{CF2C66A9-DF53-D74F-BDCA-36DC67FE9E8B}" destId="{3ED94CCA-DFF8-4746-B031-3B746EEA8ECE}" srcOrd="0" destOrd="0" presId="urn:microsoft.com/office/officeart/2005/8/layout/chevron1"/>
    <dgm:cxn modelId="{EFE07BB2-9D38-442F-9964-F650FA11968C}" type="presOf" srcId="{56996E12-9414-F846-9336-624D84438AF7}" destId="{1CC8A61E-C957-BD48-9370-F17E28A13C08}" srcOrd="0" destOrd="0" presId="urn:microsoft.com/office/officeart/2005/8/layout/chevron1"/>
    <dgm:cxn modelId="{5F1A98C8-8A1B-433F-9572-57076FBAB885}" type="presOf" srcId="{D45FAFD6-0FBA-CC46-A0DA-8CAFDDACA7DB}" destId="{7AE67434-2D66-3D41-993D-F045ADDCF332}" srcOrd="0" destOrd="0" presId="urn:microsoft.com/office/officeart/2005/8/layout/chevron1"/>
    <dgm:cxn modelId="{58C922C9-EE14-D74F-A799-502F13CDC911}" srcId="{56996E12-9414-F846-9336-624D84438AF7}" destId="{B5935732-D003-6C47-9CA3-40709FC503EA}" srcOrd="4" destOrd="0" parTransId="{BB6D39EB-2E57-5642-B05F-20BEEED87DF3}" sibTransId="{57F53252-4B2C-5445-8DD2-11B0A42CC911}"/>
    <dgm:cxn modelId="{67B015E2-BA60-FB48-9722-1E8A99D95364}" srcId="{56996E12-9414-F846-9336-624D84438AF7}" destId="{D1CC930D-7DF6-F044-9499-EAE9779DD40B}" srcOrd="0" destOrd="0" parTransId="{FA362A4C-B085-1849-A64A-754AC2880908}" sibTransId="{1E631545-FDDF-9F41-ADD3-679517145ECC}"/>
    <dgm:cxn modelId="{E27B9DED-5812-4070-A972-E36FFA444BDC}" type="presOf" srcId="{D1CC930D-7DF6-F044-9499-EAE9779DD40B}" destId="{F1FFF8DA-EB82-3E47-84F7-C148C1FB16B2}" srcOrd="0" destOrd="0" presId="urn:microsoft.com/office/officeart/2005/8/layout/chevron1"/>
    <dgm:cxn modelId="{33318BE5-4722-4103-AEC5-13E4C631C9FB}" type="presParOf" srcId="{1CC8A61E-C957-BD48-9370-F17E28A13C08}" destId="{F1FFF8DA-EB82-3E47-84F7-C148C1FB16B2}" srcOrd="0" destOrd="0" presId="urn:microsoft.com/office/officeart/2005/8/layout/chevron1"/>
    <dgm:cxn modelId="{94578EEA-5823-435D-A1DB-A95A2170735E}" type="presParOf" srcId="{1CC8A61E-C957-BD48-9370-F17E28A13C08}" destId="{22041F01-3AC2-734C-8711-8B84F8537A8D}" srcOrd="1" destOrd="0" presId="urn:microsoft.com/office/officeart/2005/8/layout/chevron1"/>
    <dgm:cxn modelId="{D7226CDC-2B9E-455F-902F-3A0B6D9283D7}" type="presParOf" srcId="{1CC8A61E-C957-BD48-9370-F17E28A13C08}" destId="{7AE67434-2D66-3D41-993D-F045ADDCF332}" srcOrd="2" destOrd="0" presId="urn:microsoft.com/office/officeart/2005/8/layout/chevron1"/>
    <dgm:cxn modelId="{72AB5667-BBEE-4C45-B7D1-8D07F22C76EE}" type="presParOf" srcId="{1CC8A61E-C957-BD48-9370-F17E28A13C08}" destId="{475210C5-BAD9-474C-A0CB-B20DBB61B008}" srcOrd="3" destOrd="0" presId="urn:microsoft.com/office/officeart/2005/8/layout/chevron1"/>
    <dgm:cxn modelId="{0B4FF0AF-E285-4A50-9E88-87A3F86AD22C}" type="presParOf" srcId="{1CC8A61E-C957-BD48-9370-F17E28A13C08}" destId="{7B6D221D-AEAC-634C-9554-8BBF394CD714}" srcOrd="4" destOrd="0" presId="urn:microsoft.com/office/officeart/2005/8/layout/chevron1"/>
    <dgm:cxn modelId="{9B13DE48-9408-4C9D-928B-856D3139BDE8}" type="presParOf" srcId="{1CC8A61E-C957-BD48-9370-F17E28A13C08}" destId="{30E90CED-DD03-A04E-8ADB-7C550446CBAD}" srcOrd="5" destOrd="0" presId="urn:microsoft.com/office/officeart/2005/8/layout/chevron1"/>
    <dgm:cxn modelId="{B10675A0-93C4-4395-863B-CF507DDFF94A}" type="presParOf" srcId="{1CC8A61E-C957-BD48-9370-F17E28A13C08}" destId="{3ED94CCA-DFF8-4746-B031-3B746EEA8ECE}" srcOrd="6" destOrd="0" presId="urn:microsoft.com/office/officeart/2005/8/layout/chevron1"/>
    <dgm:cxn modelId="{741A4557-60F5-4E1B-9897-3D5CEB6B1492}" type="presParOf" srcId="{1CC8A61E-C957-BD48-9370-F17E28A13C08}" destId="{7E2E9372-F44F-044F-B501-2FBA67002AA4}" srcOrd="7" destOrd="0" presId="urn:microsoft.com/office/officeart/2005/8/layout/chevron1"/>
    <dgm:cxn modelId="{2FCB602F-879D-4E3B-B7EC-A0144F29E23D}" type="presParOf" srcId="{1CC8A61E-C957-BD48-9370-F17E28A13C08}" destId="{285BB93E-FB04-0A40-A96B-29B6008B57F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996E12-9414-F846-9336-624D84438AF7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D1CC930D-7DF6-F044-9499-EAE9779DD40B}">
      <dgm:prSet phldrT="[Text]" custT="1"/>
      <dgm:spPr/>
      <dgm:t>
        <a:bodyPr/>
        <a:lstStyle/>
        <a:p>
          <a:r>
            <a:rPr lang="en-US" sz="1600" b="1" dirty="0"/>
            <a:t>Law</a:t>
          </a:r>
        </a:p>
        <a:p>
          <a:r>
            <a: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rPr>
            <a:t>法律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FA362A4C-B085-1849-A64A-754AC2880908}" type="parTrans" cxnId="{67B015E2-BA60-FB48-9722-1E8A99D95364}">
      <dgm:prSet/>
      <dgm:spPr/>
      <dgm:t>
        <a:bodyPr/>
        <a:lstStyle/>
        <a:p>
          <a:endParaRPr lang="en-US"/>
        </a:p>
      </dgm:t>
    </dgm:pt>
    <dgm:pt modelId="{1E631545-FDDF-9F41-ADD3-679517145ECC}" type="sibTrans" cxnId="{67B015E2-BA60-FB48-9722-1E8A99D95364}">
      <dgm:prSet/>
      <dgm:spPr/>
      <dgm:t>
        <a:bodyPr/>
        <a:lstStyle/>
        <a:p>
          <a:endParaRPr lang="en-US"/>
        </a:p>
      </dgm:t>
    </dgm:pt>
    <dgm:pt modelId="{D45FAFD6-0FBA-CC46-A0DA-8CAFDDACA7DB}">
      <dgm:prSet phldrT="[Text]" custT="1"/>
      <dgm:spPr/>
      <dgm:t>
        <a:bodyPr/>
        <a:lstStyle/>
        <a:p>
          <a:r>
            <a:rPr lang="en-US" sz="1400" b="1" dirty="0"/>
            <a:t>Literature &amp; Language</a:t>
          </a:r>
        </a:p>
        <a:p>
          <a:r>
            <a:rPr lang="zh-CN" altLang="en-US" sz="1400" b="1" dirty="0">
              <a:latin typeface="楷体" panose="02010609060101010101" pitchFamily="49" charset="-122"/>
              <a:ea typeface="楷体" panose="02010609060101010101" pitchFamily="49" charset="-122"/>
            </a:rPr>
            <a:t>文学与语言</a:t>
          </a:r>
          <a:endParaRPr lang="en-US" sz="14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9DACA3CE-CD31-9347-9B07-BDF2F5F3AEF9}" type="parTrans" cxnId="{C2EB683A-D2C0-E74A-865A-3CCC27E32807}">
      <dgm:prSet/>
      <dgm:spPr/>
      <dgm:t>
        <a:bodyPr/>
        <a:lstStyle/>
        <a:p>
          <a:endParaRPr lang="en-US"/>
        </a:p>
      </dgm:t>
    </dgm:pt>
    <dgm:pt modelId="{85559243-4D48-0149-BCB6-EC310F8CBCC3}" type="sibTrans" cxnId="{C2EB683A-D2C0-E74A-865A-3CCC27E32807}">
      <dgm:prSet/>
      <dgm:spPr/>
      <dgm:t>
        <a:bodyPr/>
        <a:lstStyle/>
        <a:p>
          <a:endParaRPr lang="en-US"/>
        </a:p>
      </dgm:t>
    </dgm:pt>
    <dgm:pt modelId="{31652DC5-A76F-494B-AEA9-9322EA6F949B}">
      <dgm:prSet phldrT="[Text]" custT="1"/>
      <dgm:spPr/>
      <dgm:t>
        <a:bodyPr/>
        <a:lstStyle/>
        <a:p>
          <a:r>
            <a:rPr lang="en-US" sz="1200" b="1" dirty="0"/>
            <a:t>Religion &amp; Philosophy</a:t>
          </a:r>
        </a:p>
        <a:p>
          <a:r>
            <a: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rPr>
            <a:t>宗教与哲学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AC9CFD0C-F9AC-2244-99DF-3042B534D31B}" type="parTrans" cxnId="{FECBF49A-6BCE-3445-860B-E2B4F98FC3F3}">
      <dgm:prSet/>
      <dgm:spPr/>
      <dgm:t>
        <a:bodyPr/>
        <a:lstStyle/>
        <a:p>
          <a:endParaRPr lang="en-US"/>
        </a:p>
      </dgm:t>
    </dgm:pt>
    <dgm:pt modelId="{31911077-54E8-BD4F-9F0E-0FFB093C9646}" type="sibTrans" cxnId="{FECBF49A-6BCE-3445-860B-E2B4F98FC3F3}">
      <dgm:prSet/>
      <dgm:spPr/>
      <dgm:t>
        <a:bodyPr/>
        <a:lstStyle/>
        <a:p>
          <a:endParaRPr lang="en-US"/>
        </a:p>
      </dgm:t>
    </dgm:pt>
    <dgm:pt modelId="{CF2C66A9-DF53-D74F-BDCA-36DC67FE9E8B}">
      <dgm:prSet phldrT="[Text]" custT="1"/>
      <dgm:spPr/>
      <dgm:t>
        <a:bodyPr/>
        <a:lstStyle/>
        <a:p>
          <a:r>
            <a:rPr lang="en-US" sz="1200" b="1" dirty="0"/>
            <a:t>Science &amp; Technology</a:t>
          </a:r>
        </a:p>
        <a:p>
          <a:r>
            <a:rPr lang="zh-CN" altLang="en-US" sz="1400" b="1" dirty="0">
              <a:latin typeface="楷体" panose="02010609060101010101" pitchFamily="49" charset="-122"/>
              <a:ea typeface="楷体" panose="02010609060101010101" pitchFamily="49" charset="-122"/>
            </a:rPr>
            <a:t>科学与技术</a:t>
          </a:r>
          <a:endParaRPr lang="en-US" sz="14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F5E878F7-8DE4-114E-84EA-49391DC0CA04}" type="parTrans" cxnId="{0A2A776B-6C0E-1D49-80DF-D7F990464C5D}">
      <dgm:prSet/>
      <dgm:spPr/>
      <dgm:t>
        <a:bodyPr/>
        <a:lstStyle/>
        <a:p>
          <a:endParaRPr lang="en-US"/>
        </a:p>
      </dgm:t>
    </dgm:pt>
    <dgm:pt modelId="{42DD2B63-8A9E-3045-848E-89402EBA08E9}" type="sibTrans" cxnId="{0A2A776B-6C0E-1D49-80DF-D7F990464C5D}">
      <dgm:prSet/>
      <dgm:spPr/>
      <dgm:t>
        <a:bodyPr/>
        <a:lstStyle/>
        <a:p>
          <a:endParaRPr lang="en-US"/>
        </a:p>
      </dgm:t>
    </dgm:pt>
    <dgm:pt modelId="{B5935732-D003-6C47-9CA3-40709FC503EA}">
      <dgm:prSet phldrT="[Text]" custT="1"/>
      <dgm:spPr/>
      <dgm:t>
        <a:bodyPr/>
        <a:lstStyle/>
        <a:p>
          <a:r>
            <a:rPr lang="en-US" sz="1600" b="1" dirty="0"/>
            <a:t>Social Sciences</a:t>
          </a:r>
        </a:p>
        <a:p>
          <a:r>
            <a: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rPr>
            <a:t>社会科学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BB6D39EB-2E57-5642-B05F-20BEEED87DF3}" type="parTrans" cxnId="{58C922C9-EE14-D74F-A799-502F13CDC911}">
      <dgm:prSet/>
      <dgm:spPr/>
      <dgm:t>
        <a:bodyPr/>
        <a:lstStyle/>
        <a:p>
          <a:endParaRPr lang="en-US"/>
        </a:p>
      </dgm:t>
    </dgm:pt>
    <dgm:pt modelId="{57F53252-4B2C-5445-8DD2-11B0A42CC911}" type="sibTrans" cxnId="{58C922C9-EE14-D74F-A799-502F13CDC911}">
      <dgm:prSet/>
      <dgm:spPr/>
      <dgm:t>
        <a:bodyPr/>
        <a:lstStyle/>
        <a:p>
          <a:endParaRPr lang="en-US"/>
        </a:p>
      </dgm:t>
    </dgm:pt>
    <dgm:pt modelId="{1CC8A61E-C957-BD48-9370-F17E28A13C08}" type="pres">
      <dgm:prSet presAssocID="{56996E12-9414-F846-9336-624D84438AF7}" presName="Name0" presStyleCnt="0">
        <dgm:presLayoutVars>
          <dgm:dir/>
          <dgm:animLvl val="lvl"/>
          <dgm:resizeHandles val="exact"/>
        </dgm:presLayoutVars>
      </dgm:prSet>
      <dgm:spPr/>
    </dgm:pt>
    <dgm:pt modelId="{F1FFF8DA-EB82-3E47-84F7-C148C1FB16B2}" type="pres">
      <dgm:prSet presAssocID="{D1CC930D-7DF6-F044-9499-EAE9779DD40B}" presName="parTxOnly" presStyleLbl="node1" presStyleIdx="0" presStyleCnt="5" custLinFactNeighborX="2918">
        <dgm:presLayoutVars>
          <dgm:chMax val="0"/>
          <dgm:chPref val="0"/>
          <dgm:bulletEnabled val="1"/>
        </dgm:presLayoutVars>
      </dgm:prSet>
      <dgm:spPr/>
    </dgm:pt>
    <dgm:pt modelId="{22041F01-3AC2-734C-8711-8B84F8537A8D}" type="pres">
      <dgm:prSet presAssocID="{1E631545-FDDF-9F41-ADD3-679517145ECC}" presName="parTxOnlySpace" presStyleCnt="0"/>
      <dgm:spPr/>
    </dgm:pt>
    <dgm:pt modelId="{7AE67434-2D66-3D41-993D-F045ADDCF332}" type="pres">
      <dgm:prSet presAssocID="{D45FAFD6-0FBA-CC46-A0DA-8CAFDDACA7D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475210C5-BAD9-474C-A0CB-B20DBB61B008}" type="pres">
      <dgm:prSet presAssocID="{85559243-4D48-0149-BCB6-EC310F8CBCC3}" presName="parTxOnlySpace" presStyleCnt="0"/>
      <dgm:spPr/>
    </dgm:pt>
    <dgm:pt modelId="{7B6D221D-AEAC-634C-9554-8BBF394CD714}" type="pres">
      <dgm:prSet presAssocID="{31652DC5-A76F-494B-AEA9-9322EA6F949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30E90CED-DD03-A04E-8ADB-7C550446CBAD}" type="pres">
      <dgm:prSet presAssocID="{31911077-54E8-BD4F-9F0E-0FFB093C9646}" presName="parTxOnlySpace" presStyleCnt="0"/>
      <dgm:spPr/>
    </dgm:pt>
    <dgm:pt modelId="{3ED94CCA-DFF8-4746-B031-3B746EEA8ECE}" type="pres">
      <dgm:prSet presAssocID="{CF2C66A9-DF53-D74F-BDCA-36DC67FE9E8B}" presName="parTxOnly" presStyleLbl="node1" presStyleIdx="3" presStyleCnt="5" custLinFactNeighborX="-2385" custLinFactNeighborY="30044">
        <dgm:presLayoutVars>
          <dgm:chMax val="0"/>
          <dgm:chPref val="0"/>
          <dgm:bulletEnabled val="1"/>
        </dgm:presLayoutVars>
      </dgm:prSet>
      <dgm:spPr/>
    </dgm:pt>
    <dgm:pt modelId="{7E2E9372-F44F-044F-B501-2FBA67002AA4}" type="pres">
      <dgm:prSet presAssocID="{42DD2B63-8A9E-3045-848E-89402EBA08E9}" presName="parTxOnlySpace" presStyleCnt="0"/>
      <dgm:spPr/>
    </dgm:pt>
    <dgm:pt modelId="{285BB93E-FB04-0A40-A96B-29B6008B57F6}" type="pres">
      <dgm:prSet presAssocID="{B5935732-D003-6C47-9CA3-40709FC503E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F93532A-3260-4F2C-BD4E-FBCB3E11B5CA}" type="presOf" srcId="{56996E12-9414-F846-9336-624D84438AF7}" destId="{1CC8A61E-C957-BD48-9370-F17E28A13C08}" srcOrd="0" destOrd="0" presId="urn:microsoft.com/office/officeart/2005/8/layout/chevron1"/>
    <dgm:cxn modelId="{BD4E5630-AE41-4EF2-A26A-91E5F8A1E40C}" type="presOf" srcId="{D1CC930D-7DF6-F044-9499-EAE9779DD40B}" destId="{F1FFF8DA-EB82-3E47-84F7-C148C1FB16B2}" srcOrd="0" destOrd="0" presId="urn:microsoft.com/office/officeart/2005/8/layout/chevron1"/>
    <dgm:cxn modelId="{C2EB683A-D2C0-E74A-865A-3CCC27E32807}" srcId="{56996E12-9414-F846-9336-624D84438AF7}" destId="{D45FAFD6-0FBA-CC46-A0DA-8CAFDDACA7DB}" srcOrd="1" destOrd="0" parTransId="{9DACA3CE-CD31-9347-9B07-BDF2F5F3AEF9}" sibTransId="{85559243-4D48-0149-BCB6-EC310F8CBCC3}"/>
    <dgm:cxn modelId="{0A2A776B-6C0E-1D49-80DF-D7F990464C5D}" srcId="{56996E12-9414-F846-9336-624D84438AF7}" destId="{CF2C66A9-DF53-D74F-BDCA-36DC67FE9E8B}" srcOrd="3" destOrd="0" parTransId="{F5E878F7-8DE4-114E-84EA-49391DC0CA04}" sibTransId="{42DD2B63-8A9E-3045-848E-89402EBA08E9}"/>
    <dgm:cxn modelId="{0BA7DF50-4A4E-4D63-854C-95A023CD9B8D}" type="presOf" srcId="{31652DC5-A76F-494B-AEA9-9322EA6F949B}" destId="{7B6D221D-AEAC-634C-9554-8BBF394CD714}" srcOrd="0" destOrd="0" presId="urn:microsoft.com/office/officeart/2005/8/layout/chevron1"/>
    <dgm:cxn modelId="{FECBF49A-6BCE-3445-860B-E2B4F98FC3F3}" srcId="{56996E12-9414-F846-9336-624D84438AF7}" destId="{31652DC5-A76F-494B-AEA9-9322EA6F949B}" srcOrd="2" destOrd="0" parTransId="{AC9CFD0C-F9AC-2244-99DF-3042B534D31B}" sibTransId="{31911077-54E8-BD4F-9F0E-0FFB093C9646}"/>
    <dgm:cxn modelId="{5A52209B-A799-4516-95FA-9ED6DD07CBB6}" type="presOf" srcId="{CF2C66A9-DF53-D74F-BDCA-36DC67FE9E8B}" destId="{3ED94CCA-DFF8-4746-B031-3B746EEA8ECE}" srcOrd="0" destOrd="0" presId="urn:microsoft.com/office/officeart/2005/8/layout/chevron1"/>
    <dgm:cxn modelId="{228825BC-BE92-411C-A982-AAA9546E8871}" type="presOf" srcId="{B5935732-D003-6C47-9CA3-40709FC503EA}" destId="{285BB93E-FB04-0A40-A96B-29B6008B57F6}" srcOrd="0" destOrd="0" presId="urn:microsoft.com/office/officeart/2005/8/layout/chevron1"/>
    <dgm:cxn modelId="{58C922C9-EE14-D74F-A799-502F13CDC911}" srcId="{56996E12-9414-F846-9336-624D84438AF7}" destId="{B5935732-D003-6C47-9CA3-40709FC503EA}" srcOrd="4" destOrd="0" parTransId="{BB6D39EB-2E57-5642-B05F-20BEEED87DF3}" sibTransId="{57F53252-4B2C-5445-8DD2-11B0A42CC911}"/>
    <dgm:cxn modelId="{25E666CA-9325-42F5-983C-30F58E65B6D6}" type="presOf" srcId="{D45FAFD6-0FBA-CC46-A0DA-8CAFDDACA7DB}" destId="{7AE67434-2D66-3D41-993D-F045ADDCF332}" srcOrd="0" destOrd="0" presId="urn:microsoft.com/office/officeart/2005/8/layout/chevron1"/>
    <dgm:cxn modelId="{67B015E2-BA60-FB48-9722-1E8A99D95364}" srcId="{56996E12-9414-F846-9336-624D84438AF7}" destId="{D1CC930D-7DF6-F044-9499-EAE9779DD40B}" srcOrd="0" destOrd="0" parTransId="{FA362A4C-B085-1849-A64A-754AC2880908}" sibTransId="{1E631545-FDDF-9F41-ADD3-679517145ECC}"/>
    <dgm:cxn modelId="{F86A1F74-FE12-4943-93A9-6F114B3C5166}" type="presParOf" srcId="{1CC8A61E-C957-BD48-9370-F17E28A13C08}" destId="{F1FFF8DA-EB82-3E47-84F7-C148C1FB16B2}" srcOrd="0" destOrd="0" presId="urn:microsoft.com/office/officeart/2005/8/layout/chevron1"/>
    <dgm:cxn modelId="{AB3788B1-34BE-45E8-B37C-888781DED24B}" type="presParOf" srcId="{1CC8A61E-C957-BD48-9370-F17E28A13C08}" destId="{22041F01-3AC2-734C-8711-8B84F8537A8D}" srcOrd="1" destOrd="0" presId="urn:microsoft.com/office/officeart/2005/8/layout/chevron1"/>
    <dgm:cxn modelId="{46E5D316-E500-4191-81EB-FDD7651D541E}" type="presParOf" srcId="{1CC8A61E-C957-BD48-9370-F17E28A13C08}" destId="{7AE67434-2D66-3D41-993D-F045ADDCF332}" srcOrd="2" destOrd="0" presId="urn:microsoft.com/office/officeart/2005/8/layout/chevron1"/>
    <dgm:cxn modelId="{DC50BFA7-CC50-4FDC-9D7E-438FE73648FF}" type="presParOf" srcId="{1CC8A61E-C957-BD48-9370-F17E28A13C08}" destId="{475210C5-BAD9-474C-A0CB-B20DBB61B008}" srcOrd="3" destOrd="0" presId="urn:microsoft.com/office/officeart/2005/8/layout/chevron1"/>
    <dgm:cxn modelId="{44257D6A-B09F-4C33-8B7C-5C879B196D87}" type="presParOf" srcId="{1CC8A61E-C957-BD48-9370-F17E28A13C08}" destId="{7B6D221D-AEAC-634C-9554-8BBF394CD714}" srcOrd="4" destOrd="0" presId="urn:microsoft.com/office/officeart/2005/8/layout/chevron1"/>
    <dgm:cxn modelId="{EF065FCA-C6A2-4BD3-B717-89DD8B1F5E00}" type="presParOf" srcId="{1CC8A61E-C957-BD48-9370-F17E28A13C08}" destId="{30E90CED-DD03-A04E-8ADB-7C550446CBAD}" srcOrd="5" destOrd="0" presId="urn:microsoft.com/office/officeart/2005/8/layout/chevron1"/>
    <dgm:cxn modelId="{1FBF27AE-9BCA-4E59-B9A4-46389B55880F}" type="presParOf" srcId="{1CC8A61E-C957-BD48-9370-F17E28A13C08}" destId="{3ED94CCA-DFF8-4746-B031-3B746EEA8ECE}" srcOrd="6" destOrd="0" presId="urn:microsoft.com/office/officeart/2005/8/layout/chevron1"/>
    <dgm:cxn modelId="{D96BC54C-C232-494F-87B1-1ED3B7002E01}" type="presParOf" srcId="{1CC8A61E-C957-BD48-9370-F17E28A13C08}" destId="{7E2E9372-F44F-044F-B501-2FBA67002AA4}" srcOrd="7" destOrd="0" presId="urn:microsoft.com/office/officeart/2005/8/layout/chevron1"/>
    <dgm:cxn modelId="{1CD04059-AFE2-4C03-9D2E-95DCC222F13E}" type="presParOf" srcId="{1CC8A61E-C957-BD48-9370-F17E28A13C08}" destId="{285BB93E-FB04-0A40-A96B-29B6008B57F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05C9D-4A5C-4D7D-AFAB-A67F48818252}">
      <dsp:nvSpPr>
        <dsp:cNvPr id="0" name=""/>
        <dsp:cNvSpPr/>
      </dsp:nvSpPr>
      <dsp:spPr>
        <a:xfrm>
          <a:off x="477938" y="0"/>
          <a:ext cx="5316717" cy="5316717"/>
        </a:xfrm>
        <a:prstGeom prst="triangle">
          <a:avLst/>
        </a:prstGeom>
        <a:solidFill>
          <a:srgbClr val="C21C2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5C7DD-1050-4E4F-B45E-61AD20AFFBBA}">
      <dsp:nvSpPr>
        <dsp:cNvPr id="0" name=""/>
        <dsp:cNvSpPr/>
      </dsp:nvSpPr>
      <dsp:spPr>
        <a:xfrm>
          <a:off x="1455536" y="499693"/>
          <a:ext cx="3455866" cy="12585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Mediated DDA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楷体" panose="02010609060101010101" pitchFamily="49" charset="-122"/>
              <a:ea typeface="楷体" panose="02010609060101010101" pitchFamily="49" charset="-122"/>
            </a:rPr>
            <a:t>可控制的需求驱动采购</a:t>
          </a:r>
          <a:endParaRPr lang="en-US" sz="2400" kern="1200" dirty="0"/>
        </a:p>
      </dsp:txBody>
      <dsp:txXfrm>
        <a:off x="1516974" y="561131"/>
        <a:ext cx="3332990" cy="1135690"/>
      </dsp:txXfrm>
    </dsp:sp>
    <dsp:sp modelId="{7B5AE661-78EF-4918-8462-DF2877E76B77}">
      <dsp:nvSpPr>
        <dsp:cNvPr id="0" name=""/>
        <dsp:cNvSpPr/>
      </dsp:nvSpPr>
      <dsp:spPr>
        <a:xfrm>
          <a:off x="1481663" y="1950413"/>
          <a:ext cx="3455866" cy="12585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Perpetual Access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楷体" panose="02010609060101010101" pitchFamily="49" charset="-122"/>
              <a:ea typeface="楷体" panose="02010609060101010101" pitchFamily="49" charset="-122"/>
            </a:rPr>
            <a:t>一次性买断</a:t>
          </a:r>
          <a:endParaRPr lang="en-US" sz="2400" kern="1200" dirty="0"/>
        </a:p>
      </dsp:txBody>
      <dsp:txXfrm>
        <a:off x="1543101" y="2011851"/>
        <a:ext cx="3332990" cy="1135690"/>
      </dsp:txXfrm>
    </dsp:sp>
    <dsp:sp modelId="{46261B25-C64A-4F9B-945A-EBCFA8F2EE92}">
      <dsp:nvSpPr>
        <dsp:cNvPr id="0" name=""/>
        <dsp:cNvSpPr/>
      </dsp:nvSpPr>
      <dsp:spPr>
        <a:xfrm>
          <a:off x="1518640" y="3366302"/>
          <a:ext cx="3455866" cy="12585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Subscription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楷体" panose="02010609060101010101" pitchFamily="49" charset="-122"/>
              <a:ea typeface="楷体" panose="02010609060101010101" pitchFamily="49" charset="-122"/>
            </a:rPr>
            <a:t>年租订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0078" y="3427740"/>
        <a:ext cx="3332990" cy="1135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FF8DA-EB82-3E47-84F7-C148C1FB16B2}">
      <dsp:nvSpPr>
        <dsp:cNvPr id="0" name=""/>
        <dsp:cNvSpPr/>
      </dsp:nvSpPr>
      <dsp:spPr>
        <a:xfrm>
          <a:off x="8051" y="0"/>
          <a:ext cx="1992274" cy="58313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The Arts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楷体" panose="02010609060101010101" pitchFamily="49" charset="-122"/>
              <a:ea typeface="楷体" panose="02010609060101010101" pitchFamily="49" charset="-122"/>
            </a:rPr>
            <a:t>艺术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99616" y="0"/>
        <a:ext cx="1409144" cy="583130"/>
      </dsp:txXfrm>
    </dsp:sp>
    <dsp:sp modelId="{7AE67434-2D66-3D41-993D-F045ADDCF332}">
      <dsp:nvSpPr>
        <dsp:cNvPr id="0" name=""/>
        <dsp:cNvSpPr/>
      </dsp:nvSpPr>
      <dsp:spPr>
        <a:xfrm>
          <a:off x="1808688" y="0"/>
          <a:ext cx="1992274" cy="58313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Business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楷体" panose="02010609060101010101" pitchFamily="49" charset="-122"/>
              <a:ea typeface="楷体" panose="02010609060101010101" pitchFamily="49" charset="-122"/>
            </a:rPr>
            <a:t>商业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100253" y="0"/>
        <a:ext cx="1409144" cy="583130"/>
      </dsp:txXfrm>
    </dsp:sp>
    <dsp:sp modelId="{7B6D221D-AEAC-634C-9554-8BBF394CD714}">
      <dsp:nvSpPr>
        <dsp:cNvPr id="0" name=""/>
        <dsp:cNvSpPr/>
      </dsp:nvSpPr>
      <dsp:spPr>
        <a:xfrm>
          <a:off x="3503492" y="0"/>
          <a:ext cx="1992274" cy="58313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Education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楷体" panose="02010609060101010101" pitchFamily="49" charset="-122"/>
              <a:ea typeface="楷体" panose="02010609060101010101" pitchFamily="49" charset="-122"/>
            </a:rPr>
            <a:t>教育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3795057" y="0"/>
        <a:ext cx="1409144" cy="583130"/>
      </dsp:txXfrm>
    </dsp:sp>
    <dsp:sp modelId="{3ED94CCA-DFF8-4746-B031-3B746EEA8ECE}">
      <dsp:nvSpPr>
        <dsp:cNvPr id="0" name=""/>
        <dsp:cNvSpPr/>
      </dsp:nvSpPr>
      <dsp:spPr>
        <a:xfrm>
          <a:off x="5381380" y="0"/>
          <a:ext cx="1992274" cy="58313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Health &amp; Medical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楷体" panose="02010609060101010101" pitchFamily="49" charset="-122"/>
              <a:ea typeface="楷体" panose="02010609060101010101" pitchFamily="49" charset="-122"/>
            </a:rPr>
            <a:t>健康与医学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672945" y="0"/>
        <a:ext cx="1409144" cy="583130"/>
      </dsp:txXfrm>
    </dsp:sp>
    <dsp:sp modelId="{285BB93E-FB04-0A40-A96B-29B6008B57F6}">
      <dsp:nvSpPr>
        <dsp:cNvPr id="0" name=""/>
        <dsp:cNvSpPr/>
      </dsp:nvSpPr>
      <dsp:spPr>
        <a:xfrm>
          <a:off x="7174428" y="0"/>
          <a:ext cx="1992274" cy="58313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History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楷体" panose="02010609060101010101" pitchFamily="49" charset="-122"/>
              <a:ea typeface="楷体" panose="02010609060101010101" pitchFamily="49" charset="-122"/>
            </a:rPr>
            <a:t>历史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7465993" y="0"/>
        <a:ext cx="1409144" cy="5831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FF8DA-EB82-3E47-84F7-C148C1FB16B2}">
      <dsp:nvSpPr>
        <dsp:cNvPr id="0" name=""/>
        <dsp:cNvSpPr/>
      </dsp:nvSpPr>
      <dsp:spPr>
        <a:xfrm>
          <a:off x="8051" y="0"/>
          <a:ext cx="1992274" cy="58313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Law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楷体" panose="02010609060101010101" pitchFamily="49" charset="-122"/>
              <a:ea typeface="楷体" panose="02010609060101010101" pitchFamily="49" charset="-122"/>
            </a:rPr>
            <a:t>法律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99616" y="0"/>
        <a:ext cx="1409144" cy="583130"/>
      </dsp:txXfrm>
    </dsp:sp>
    <dsp:sp modelId="{7AE67434-2D66-3D41-993D-F045ADDCF332}">
      <dsp:nvSpPr>
        <dsp:cNvPr id="0" name=""/>
        <dsp:cNvSpPr/>
      </dsp:nvSpPr>
      <dsp:spPr>
        <a:xfrm>
          <a:off x="1795286" y="0"/>
          <a:ext cx="1992274" cy="58313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Literature &amp; Language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楷体" panose="02010609060101010101" pitchFamily="49" charset="-122"/>
              <a:ea typeface="楷体" panose="02010609060101010101" pitchFamily="49" charset="-122"/>
            </a:rPr>
            <a:t>文学与语言</a:t>
          </a:r>
          <a:endParaRPr lang="en-US" sz="14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086851" y="0"/>
        <a:ext cx="1409144" cy="583130"/>
      </dsp:txXfrm>
    </dsp:sp>
    <dsp:sp modelId="{7B6D221D-AEAC-634C-9554-8BBF394CD714}">
      <dsp:nvSpPr>
        <dsp:cNvPr id="0" name=""/>
        <dsp:cNvSpPr/>
      </dsp:nvSpPr>
      <dsp:spPr>
        <a:xfrm>
          <a:off x="3588333" y="0"/>
          <a:ext cx="1992274" cy="58313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Religion &amp; Philosophy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楷体" panose="02010609060101010101" pitchFamily="49" charset="-122"/>
              <a:ea typeface="楷体" panose="02010609060101010101" pitchFamily="49" charset="-122"/>
            </a:rPr>
            <a:t>宗教与哲学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3879898" y="0"/>
        <a:ext cx="1409144" cy="583130"/>
      </dsp:txXfrm>
    </dsp:sp>
    <dsp:sp modelId="{3ED94CCA-DFF8-4746-B031-3B746EEA8ECE}">
      <dsp:nvSpPr>
        <dsp:cNvPr id="0" name=""/>
        <dsp:cNvSpPr/>
      </dsp:nvSpPr>
      <dsp:spPr>
        <a:xfrm>
          <a:off x="5376629" y="0"/>
          <a:ext cx="1992274" cy="58313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Science &amp; Technology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楷体" panose="02010609060101010101" pitchFamily="49" charset="-122"/>
              <a:ea typeface="楷体" panose="02010609060101010101" pitchFamily="49" charset="-122"/>
            </a:rPr>
            <a:t>科学与技术</a:t>
          </a:r>
          <a:endParaRPr lang="en-US" sz="14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668194" y="0"/>
        <a:ext cx="1409144" cy="583130"/>
      </dsp:txXfrm>
    </dsp:sp>
    <dsp:sp modelId="{285BB93E-FB04-0A40-A96B-29B6008B57F6}">
      <dsp:nvSpPr>
        <dsp:cNvPr id="0" name=""/>
        <dsp:cNvSpPr/>
      </dsp:nvSpPr>
      <dsp:spPr>
        <a:xfrm>
          <a:off x="7174428" y="0"/>
          <a:ext cx="1992274" cy="58313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Social Sciences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楷体" panose="02010609060101010101" pitchFamily="49" charset="-122"/>
              <a:ea typeface="楷体" panose="02010609060101010101" pitchFamily="49" charset="-122"/>
            </a:rPr>
            <a:t>社会科学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7465993" y="0"/>
        <a:ext cx="1409144" cy="583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4CD9-3755-6E48-97BE-F4AD583A5D4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35369-C703-9D42-AC58-02EB9F519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2281-DDB9-A14E-8924-E648B5F33BF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3A2F-4F44-6A43-962F-0DFD3FDC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F80EE-BF29-4967-AC03-E5C607580A74}" type="slidenum">
              <a:rPr lang="en-US" altLang="zh-CN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451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查新工作站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今年也把电子书整合单一平台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EBC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876AC-50BE-48A9-804E-9CEBCCFC28E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9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8" cy="7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-PQ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8920"/>
            <a:ext cx="12190268" cy="1280160"/>
          </a:xfrm>
          <a:solidFill>
            <a:srgbClr val="C21C22"/>
          </a:solidFill>
        </p:spPr>
        <p:txBody>
          <a:bodyPr tIns="274320" bIns="274320" anchor="b">
            <a:spAutoFit/>
          </a:bodyPr>
          <a:lstStyle>
            <a:lvl1pPr algn="ctr">
              <a:lnSpc>
                <a:spcPct val="100000"/>
              </a:lnSpc>
              <a:defRPr sz="4800" b="0" i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tx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bg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18360" cy="80384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Q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Q 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" y="388602"/>
            <a:ext cx="8461441" cy="64693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 dirty="0"/>
              <a:t>Insert Q&amp;A instruction text here.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" y="388602"/>
            <a:ext cx="8461442" cy="64693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</a:t>
            </a:r>
            <a:r>
              <a:rPr lang="en-US"/>
              <a:t>Q&amp;A instruction </a:t>
            </a:r>
            <a:r>
              <a:rPr lang="en-US" dirty="0"/>
              <a:t>text here.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" y="4030378"/>
            <a:ext cx="12192000" cy="11572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spc="6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1999" cy="3746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1688584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8" cy="798062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 flipV="1">
            <a:off x="9061451" y="5"/>
            <a:ext cx="3130549" cy="1807633"/>
          </a:xfrm>
          <a:prstGeom prst="rtTriangle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8" name="Right Triangle 7"/>
          <p:cNvSpPr/>
          <p:nvPr userDrawn="1"/>
        </p:nvSpPr>
        <p:spPr>
          <a:xfrm flipH="1" flipV="1">
            <a:off x="8257119" y="3"/>
            <a:ext cx="3934884" cy="1475316"/>
          </a:xfrm>
          <a:prstGeom prst="rtTriangle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5235" y="275171"/>
            <a:ext cx="1526117" cy="58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451851" cy="1143000"/>
          </a:xfrm>
        </p:spPr>
        <p:txBody>
          <a:bodyPr>
            <a:normAutofit/>
          </a:bodyPr>
          <a:lstStyle>
            <a:lvl1pPr>
              <a:defRPr sz="4267" b="0" i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02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284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flipH="1" flipV="1">
            <a:off x="9061451" y="5"/>
            <a:ext cx="3130549" cy="1807633"/>
          </a:xfrm>
          <a:prstGeom prst="rtTriangle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8" name="Right Triangle 7"/>
          <p:cNvSpPr/>
          <p:nvPr userDrawn="1"/>
        </p:nvSpPr>
        <p:spPr>
          <a:xfrm flipH="1" flipV="1">
            <a:off x="8257119" y="3"/>
            <a:ext cx="3934884" cy="1475316"/>
          </a:xfrm>
          <a:prstGeom prst="rtTriangle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5235" y="275171"/>
            <a:ext cx="1526117" cy="58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451851" cy="1143000"/>
          </a:xfrm>
        </p:spPr>
        <p:txBody>
          <a:bodyPr>
            <a:normAutofit/>
          </a:bodyPr>
          <a:lstStyle>
            <a:lvl1pPr>
              <a:defRPr sz="3200" b="0" i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967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3" y="1097629"/>
            <a:ext cx="12206852" cy="4835169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345177"/>
              <a:gd name="connsiteX1" fmla="*/ 9178925 w 9178925"/>
              <a:gd name="connsiteY1" fmla="*/ 735184 h 3345177"/>
              <a:gd name="connsiteX2" fmla="*/ 9178925 w 9178925"/>
              <a:gd name="connsiteY2" fmla="*/ 3345177 h 3345177"/>
              <a:gd name="connsiteX3" fmla="*/ 0 w 9178925"/>
              <a:gd name="connsiteY3" fmla="*/ 3345177 h 3345177"/>
              <a:gd name="connsiteX4" fmla="*/ 0 w 9178925"/>
              <a:gd name="connsiteY4" fmla="*/ 0 h 3345177"/>
              <a:gd name="connsiteX0" fmla="*/ 0 w 9178925"/>
              <a:gd name="connsiteY0" fmla="*/ 0 h 3467707"/>
              <a:gd name="connsiteX1" fmla="*/ 9178925 w 9178925"/>
              <a:gd name="connsiteY1" fmla="*/ 857714 h 3467707"/>
              <a:gd name="connsiteX2" fmla="*/ 9178925 w 9178925"/>
              <a:gd name="connsiteY2" fmla="*/ 3467707 h 3467707"/>
              <a:gd name="connsiteX3" fmla="*/ 0 w 9178925"/>
              <a:gd name="connsiteY3" fmla="*/ 3467707 h 3467707"/>
              <a:gd name="connsiteX4" fmla="*/ 0 w 9178925"/>
              <a:gd name="connsiteY4" fmla="*/ 0 h 3467707"/>
              <a:gd name="connsiteX0" fmla="*/ 0 w 9178925"/>
              <a:gd name="connsiteY0" fmla="*/ 0 h 3679350"/>
              <a:gd name="connsiteX1" fmla="*/ 9178925 w 9178925"/>
              <a:gd name="connsiteY1" fmla="*/ 857714 h 3679350"/>
              <a:gd name="connsiteX2" fmla="*/ 9178925 w 9178925"/>
              <a:gd name="connsiteY2" fmla="*/ 3679350 h 3679350"/>
              <a:gd name="connsiteX3" fmla="*/ 0 w 9178925"/>
              <a:gd name="connsiteY3" fmla="*/ 3467707 h 3679350"/>
              <a:gd name="connsiteX4" fmla="*/ 0 w 9178925"/>
              <a:gd name="connsiteY4" fmla="*/ 0 h 3679350"/>
              <a:gd name="connsiteX0" fmla="*/ 11184 w 9190109"/>
              <a:gd name="connsiteY0" fmla="*/ 0 h 3679350"/>
              <a:gd name="connsiteX1" fmla="*/ 9190109 w 9190109"/>
              <a:gd name="connsiteY1" fmla="*/ 857714 h 3679350"/>
              <a:gd name="connsiteX2" fmla="*/ 9190109 w 9190109"/>
              <a:gd name="connsiteY2" fmla="*/ 3679350 h 3679350"/>
              <a:gd name="connsiteX3" fmla="*/ 0 w 9190109"/>
              <a:gd name="connsiteY3" fmla="*/ 3289480 h 3679350"/>
              <a:gd name="connsiteX4" fmla="*/ 11184 w 9190109"/>
              <a:gd name="connsiteY4" fmla="*/ 0 h 3679350"/>
              <a:gd name="connsiteX0" fmla="*/ 11184 w 9190109"/>
              <a:gd name="connsiteY0" fmla="*/ 0 h 3869527"/>
              <a:gd name="connsiteX1" fmla="*/ 9190109 w 9190109"/>
              <a:gd name="connsiteY1" fmla="*/ 857714 h 3869527"/>
              <a:gd name="connsiteX2" fmla="*/ 9190109 w 9190109"/>
              <a:gd name="connsiteY2" fmla="*/ 3869527 h 3869527"/>
              <a:gd name="connsiteX3" fmla="*/ 0 w 9190109"/>
              <a:gd name="connsiteY3" fmla="*/ 3289480 h 3869527"/>
              <a:gd name="connsiteX4" fmla="*/ 11184 w 9190109"/>
              <a:gd name="connsiteY4" fmla="*/ 0 h 3869527"/>
              <a:gd name="connsiteX0" fmla="*/ 11184 w 9190109"/>
              <a:gd name="connsiteY0" fmla="*/ 0 h 3869527"/>
              <a:gd name="connsiteX1" fmla="*/ 9190109 w 9190109"/>
              <a:gd name="connsiteY1" fmla="*/ 857714 h 3869527"/>
              <a:gd name="connsiteX2" fmla="*/ 9190109 w 9190109"/>
              <a:gd name="connsiteY2" fmla="*/ 3869527 h 3869527"/>
              <a:gd name="connsiteX3" fmla="*/ 0 w 9190109"/>
              <a:gd name="connsiteY3" fmla="*/ 3348911 h 3869527"/>
              <a:gd name="connsiteX4" fmla="*/ 11184 w 9190109"/>
              <a:gd name="connsiteY4" fmla="*/ 0 h 38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0109" h="3869527">
                <a:moveTo>
                  <a:pt x="11184" y="0"/>
                </a:moveTo>
                <a:lnTo>
                  <a:pt x="9190109" y="857714"/>
                </a:lnTo>
                <a:lnTo>
                  <a:pt x="9190109" y="3869527"/>
                </a:lnTo>
                <a:lnTo>
                  <a:pt x="0" y="3348911"/>
                </a:lnTo>
                <a:lnTo>
                  <a:pt x="11184" y="0"/>
                </a:lnTo>
                <a:close/>
              </a:path>
            </a:pathLst>
          </a:custGeom>
          <a:solidFill>
            <a:schemeClr val="accent6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10" name="Rectangle 4"/>
          <p:cNvSpPr/>
          <p:nvPr userDrawn="1"/>
        </p:nvSpPr>
        <p:spPr>
          <a:xfrm>
            <a:off x="6" y="810817"/>
            <a:ext cx="12206852" cy="4902897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813020"/>
              <a:gd name="connsiteX1" fmla="*/ 9178925 w 9178925"/>
              <a:gd name="connsiteY1" fmla="*/ 946827 h 3813020"/>
              <a:gd name="connsiteX2" fmla="*/ 9178925 w 9178925"/>
              <a:gd name="connsiteY2" fmla="*/ 3813020 h 3813020"/>
              <a:gd name="connsiteX3" fmla="*/ 0 w 9178925"/>
              <a:gd name="connsiteY3" fmla="*/ 3556820 h 3813020"/>
              <a:gd name="connsiteX4" fmla="*/ 0 w 9178925"/>
              <a:gd name="connsiteY4" fmla="*/ 0 h 3813020"/>
              <a:gd name="connsiteX0" fmla="*/ 0 w 9178925"/>
              <a:gd name="connsiteY0" fmla="*/ 0 h 3813020"/>
              <a:gd name="connsiteX1" fmla="*/ 9178925 w 9178925"/>
              <a:gd name="connsiteY1" fmla="*/ 946827 h 3813020"/>
              <a:gd name="connsiteX2" fmla="*/ 9178925 w 9178925"/>
              <a:gd name="connsiteY2" fmla="*/ 3813020 h 3813020"/>
              <a:gd name="connsiteX3" fmla="*/ 0 w 9178925"/>
              <a:gd name="connsiteY3" fmla="*/ 2955306 h 3813020"/>
              <a:gd name="connsiteX4" fmla="*/ 0 w 9178925"/>
              <a:gd name="connsiteY4" fmla="*/ 0 h 3813020"/>
              <a:gd name="connsiteX0" fmla="*/ 0 w 9190109"/>
              <a:gd name="connsiteY0" fmla="*/ 0 h 3757325"/>
              <a:gd name="connsiteX1" fmla="*/ 9178925 w 9190109"/>
              <a:gd name="connsiteY1" fmla="*/ 946827 h 3757325"/>
              <a:gd name="connsiteX2" fmla="*/ 9190109 w 9190109"/>
              <a:gd name="connsiteY2" fmla="*/ 3757325 h 3757325"/>
              <a:gd name="connsiteX3" fmla="*/ 0 w 9190109"/>
              <a:gd name="connsiteY3" fmla="*/ 2955306 h 3757325"/>
              <a:gd name="connsiteX4" fmla="*/ 0 w 9190109"/>
              <a:gd name="connsiteY4" fmla="*/ 0 h 3757325"/>
              <a:gd name="connsiteX0" fmla="*/ 0 w 9190109"/>
              <a:gd name="connsiteY0" fmla="*/ 0 h 3923729"/>
              <a:gd name="connsiteX1" fmla="*/ 9178925 w 9190109"/>
              <a:gd name="connsiteY1" fmla="*/ 1113231 h 3923729"/>
              <a:gd name="connsiteX2" fmla="*/ 9190109 w 9190109"/>
              <a:gd name="connsiteY2" fmla="*/ 3923729 h 3923729"/>
              <a:gd name="connsiteX3" fmla="*/ 0 w 9190109"/>
              <a:gd name="connsiteY3" fmla="*/ 3121710 h 3923729"/>
              <a:gd name="connsiteX4" fmla="*/ 0 w 9190109"/>
              <a:gd name="connsiteY4" fmla="*/ 0 h 392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0109" h="3923729">
                <a:moveTo>
                  <a:pt x="0" y="0"/>
                </a:moveTo>
                <a:lnTo>
                  <a:pt x="9178925" y="1113231"/>
                </a:lnTo>
                <a:lnTo>
                  <a:pt x="9190109" y="3923729"/>
                </a:lnTo>
                <a:lnTo>
                  <a:pt x="0" y="31217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14" name="Rectangle 4"/>
          <p:cNvSpPr/>
          <p:nvPr userDrawn="1"/>
        </p:nvSpPr>
        <p:spPr>
          <a:xfrm>
            <a:off x="3" y="1424377"/>
            <a:ext cx="12206853" cy="4850020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556820"/>
              <a:gd name="connsiteX1" fmla="*/ 9178925 w 9178925"/>
              <a:gd name="connsiteY1" fmla="*/ 811590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556820"/>
              <a:gd name="connsiteX1" fmla="*/ 9178925 w 9178925"/>
              <a:gd name="connsiteY1" fmla="*/ 811590 h 3556820"/>
              <a:gd name="connsiteX2" fmla="*/ 9178925 w 9178925"/>
              <a:gd name="connsiteY2" fmla="*/ 3556820 h 3556820"/>
              <a:gd name="connsiteX3" fmla="*/ 11184 w 9178925"/>
              <a:gd name="connsiteY3" fmla="*/ 3077345 h 3556820"/>
              <a:gd name="connsiteX4" fmla="*/ 0 w 9178925"/>
              <a:gd name="connsiteY4" fmla="*/ 0 h 3556820"/>
              <a:gd name="connsiteX0" fmla="*/ 0 w 9178925"/>
              <a:gd name="connsiteY0" fmla="*/ 0 h 4060883"/>
              <a:gd name="connsiteX1" fmla="*/ 9178925 w 9178925"/>
              <a:gd name="connsiteY1" fmla="*/ 811590 h 4060883"/>
              <a:gd name="connsiteX2" fmla="*/ 9178925 w 9178925"/>
              <a:gd name="connsiteY2" fmla="*/ 4060883 h 4060883"/>
              <a:gd name="connsiteX3" fmla="*/ 11184 w 9178925"/>
              <a:gd name="connsiteY3" fmla="*/ 3077345 h 4060883"/>
              <a:gd name="connsiteX4" fmla="*/ 0 w 9178925"/>
              <a:gd name="connsiteY4" fmla="*/ 0 h 4060883"/>
              <a:gd name="connsiteX0" fmla="*/ 0 w 9178925"/>
              <a:gd name="connsiteY0" fmla="*/ 0 h 4283898"/>
              <a:gd name="connsiteX1" fmla="*/ 9178925 w 9178925"/>
              <a:gd name="connsiteY1" fmla="*/ 811590 h 4283898"/>
              <a:gd name="connsiteX2" fmla="*/ 9178925 w 9178925"/>
              <a:gd name="connsiteY2" fmla="*/ 4283898 h 4283898"/>
              <a:gd name="connsiteX3" fmla="*/ 11184 w 9178925"/>
              <a:gd name="connsiteY3" fmla="*/ 3077345 h 4283898"/>
              <a:gd name="connsiteX4" fmla="*/ 0 w 9178925"/>
              <a:gd name="connsiteY4" fmla="*/ 0 h 42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8925" h="4283898">
                <a:moveTo>
                  <a:pt x="0" y="0"/>
                </a:moveTo>
                <a:lnTo>
                  <a:pt x="9178925" y="811590"/>
                </a:lnTo>
                <a:lnTo>
                  <a:pt x="9178925" y="4283898"/>
                </a:lnTo>
                <a:lnTo>
                  <a:pt x="11184" y="30773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970440"/>
            <a:ext cx="10363200" cy="9903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17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 flipH="1" flipV="1">
            <a:off x="9065685" y="0"/>
            <a:ext cx="3143249" cy="1433512"/>
          </a:xfrm>
          <a:prstGeom prst="rtTriangle">
            <a:avLst/>
          </a:prstGeom>
          <a:solidFill>
            <a:schemeClr val="accent6">
              <a:lumMod val="7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 flipV="1">
            <a:off x="8257117" y="1"/>
            <a:ext cx="3951816" cy="1169987"/>
          </a:xfrm>
          <a:prstGeom prst="rtTriangle">
            <a:avLst/>
          </a:prstGeom>
          <a:solidFill>
            <a:schemeClr val="accent6">
              <a:lumMod val="7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pic>
        <p:nvPicPr>
          <p:cNvPr id="12" name="Picture 5" descr="pq-logo-white-6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312" y="207800"/>
            <a:ext cx="1397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33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Horz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0417" y="3469962"/>
            <a:ext cx="10151166" cy="697628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846477"/>
            <a:ext cx="10151166" cy="526774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21108" y="4239839"/>
            <a:ext cx="10150475" cy="309563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1999" cy="3276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546761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9065685" y="5437188"/>
            <a:ext cx="3143249" cy="1433512"/>
          </a:xfrm>
          <a:prstGeom prst="rtTriangle">
            <a:avLst/>
          </a:prstGeom>
          <a:solidFill>
            <a:schemeClr val="accent4">
              <a:lumMod val="7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4">
                  <a:lumMod val="75000"/>
                </a:schemeClr>
              </a:solidFill>
              <a:latin typeface="Aleo Regular"/>
            </a:endParaRPr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8257117" y="5700714"/>
            <a:ext cx="3951816" cy="1169987"/>
          </a:xfrm>
          <a:prstGeom prst="rtTriangle">
            <a:avLst/>
          </a:prstGeom>
          <a:solidFill>
            <a:schemeClr val="accent4">
              <a:lumMod val="7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4">
                  <a:lumMod val="75000"/>
                </a:schemeClr>
              </a:solidFill>
              <a:latin typeface="Aleo Regular"/>
            </a:endParaRPr>
          </a:p>
        </p:txBody>
      </p:sp>
      <p:pic>
        <p:nvPicPr>
          <p:cNvPr id="6" name="Picture 5" descr="pq-logo-white-6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784" y="6296026"/>
            <a:ext cx="1397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313231"/>
                </a:solidFill>
                <a:latin typeface="Aleo Regular"/>
                <a:cs typeface="Aleo Regular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047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flipH="1">
            <a:off x="9065685" y="5437188"/>
            <a:ext cx="3143249" cy="1433512"/>
          </a:xfrm>
          <a:prstGeom prst="rtTriangle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6" name="Right Triangle 5"/>
          <p:cNvSpPr/>
          <p:nvPr/>
        </p:nvSpPr>
        <p:spPr>
          <a:xfrm flipH="1">
            <a:off x="8257117" y="5700714"/>
            <a:ext cx="3951816" cy="1169987"/>
          </a:xfrm>
          <a:prstGeom prst="rtTriangle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pic>
        <p:nvPicPr>
          <p:cNvPr id="7" name="Picture 5" descr="pq-logo-white-6in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7784" y="6296026"/>
            <a:ext cx="1397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latin typeface="Aleo Regular"/>
                <a:cs typeface="Aleo Regular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8528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8528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807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7"/>
          <p:cNvSpPr/>
          <p:nvPr/>
        </p:nvSpPr>
        <p:spPr>
          <a:xfrm flipH="1" flipV="1">
            <a:off x="8392584" y="0"/>
            <a:ext cx="3799416" cy="1104900"/>
          </a:xfrm>
          <a:custGeom>
            <a:avLst/>
            <a:gdLst>
              <a:gd name="connsiteX0" fmla="*/ 0 w 2951162"/>
              <a:gd name="connsiteY0" fmla="*/ 1106487 h 1106487"/>
              <a:gd name="connsiteX1" fmla="*/ 0 w 2951162"/>
              <a:gd name="connsiteY1" fmla="*/ 0 h 1106487"/>
              <a:gd name="connsiteX2" fmla="*/ 2951162 w 2951162"/>
              <a:gd name="connsiteY2" fmla="*/ 1106487 h 1106487"/>
              <a:gd name="connsiteX3" fmla="*/ 0 w 2951162"/>
              <a:gd name="connsiteY3" fmla="*/ 1106487 h 1106487"/>
              <a:gd name="connsiteX0" fmla="*/ 0 w 2951162"/>
              <a:gd name="connsiteY0" fmla="*/ 1004887 h 1004887"/>
              <a:gd name="connsiteX1" fmla="*/ 16933 w 2951162"/>
              <a:gd name="connsiteY1" fmla="*/ 0 h 1004887"/>
              <a:gd name="connsiteX2" fmla="*/ 2951162 w 2951162"/>
              <a:gd name="connsiteY2" fmla="*/ 1004887 h 1004887"/>
              <a:gd name="connsiteX3" fmla="*/ 0 w 2951162"/>
              <a:gd name="connsiteY3" fmla="*/ 1004887 h 1004887"/>
              <a:gd name="connsiteX0" fmla="*/ 0 w 3027362"/>
              <a:gd name="connsiteY0" fmla="*/ 1004887 h 1030287"/>
              <a:gd name="connsiteX1" fmla="*/ 16933 w 3027362"/>
              <a:gd name="connsiteY1" fmla="*/ 0 h 1030287"/>
              <a:gd name="connsiteX2" fmla="*/ 3027362 w 3027362"/>
              <a:gd name="connsiteY2" fmla="*/ 1030287 h 1030287"/>
              <a:gd name="connsiteX3" fmla="*/ 0 w 3027362"/>
              <a:gd name="connsiteY3" fmla="*/ 1004887 h 1030287"/>
              <a:gd name="connsiteX0" fmla="*/ 0 w 3044296"/>
              <a:gd name="connsiteY0" fmla="*/ 1004887 h 1004887"/>
              <a:gd name="connsiteX1" fmla="*/ 16933 w 3044296"/>
              <a:gd name="connsiteY1" fmla="*/ 0 h 1004887"/>
              <a:gd name="connsiteX2" fmla="*/ 3044296 w 3044296"/>
              <a:gd name="connsiteY2" fmla="*/ 1004887 h 1004887"/>
              <a:gd name="connsiteX3" fmla="*/ 0 w 3044296"/>
              <a:gd name="connsiteY3" fmla="*/ 1004887 h 1004887"/>
              <a:gd name="connsiteX0" fmla="*/ 0 w 2669444"/>
              <a:gd name="connsiteY0" fmla="*/ 1004887 h 1004887"/>
              <a:gd name="connsiteX1" fmla="*/ 16933 w 2669444"/>
              <a:gd name="connsiteY1" fmla="*/ 0 h 1004887"/>
              <a:gd name="connsiteX2" fmla="*/ 2669444 w 2669444"/>
              <a:gd name="connsiteY2" fmla="*/ 1004887 h 1004887"/>
              <a:gd name="connsiteX3" fmla="*/ 0 w 2669444"/>
              <a:gd name="connsiteY3" fmla="*/ 1004887 h 1004887"/>
              <a:gd name="connsiteX0" fmla="*/ 0 w 2837288"/>
              <a:gd name="connsiteY0" fmla="*/ 1004887 h 1004887"/>
              <a:gd name="connsiteX1" fmla="*/ 16933 w 2837288"/>
              <a:gd name="connsiteY1" fmla="*/ 0 h 1004887"/>
              <a:gd name="connsiteX2" fmla="*/ 2837288 w 2837288"/>
              <a:gd name="connsiteY2" fmla="*/ 1004887 h 1004887"/>
              <a:gd name="connsiteX3" fmla="*/ 0 w 2837288"/>
              <a:gd name="connsiteY3" fmla="*/ 1004887 h 1004887"/>
              <a:gd name="connsiteX0" fmla="*/ 0 w 2675039"/>
              <a:gd name="connsiteY0" fmla="*/ 1004887 h 1004887"/>
              <a:gd name="connsiteX1" fmla="*/ 16933 w 2675039"/>
              <a:gd name="connsiteY1" fmla="*/ 0 h 1004887"/>
              <a:gd name="connsiteX2" fmla="*/ 2675039 w 2675039"/>
              <a:gd name="connsiteY2" fmla="*/ 988103 h 1004887"/>
              <a:gd name="connsiteX3" fmla="*/ 0 w 2675039"/>
              <a:gd name="connsiteY3" fmla="*/ 1004887 h 1004887"/>
              <a:gd name="connsiteX0" fmla="*/ 0 w 2663849"/>
              <a:gd name="connsiteY0" fmla="*/ 1004887 h 1004887"/>
              <a:gd name="connsiteX1" fmla="*/ 16933 w 2663849"/>
              <a:gd name="connsiteY1" fmla="*/ 0 h 1004887"/>
              <a:gd name="connsiteX2" fmla="*/ 2663849 w 2663849"/>
              <a:gd name="connsiteY2" fmla="*/ 1004887 h 1004887"/>
              <a:gd name="connsiteX3" fmla="*/ 0 w 2663849"/>
              <a:gd name="connsiteY3" fmla="*/ 1004887 h 1004887"/>
              <a:gd name="connsiteX0" fmla="*/ 0 w 2663849"/>
              <a:gd name="connsiteY0" fmla="*/ 1105589 h 1105589"/>
              <a:gd name="connsiteX1" fmla="*/ 149 w 2663849"/>
              <a:gd name="connsiteY1" fmla="*/ 0 h 1105589"/>
              <a:gd name="connsiteX2" fmla="*/ 2663849 w 2663849"/>
              <a:gd name="connsiteY2" fmla="*/ 1105589 h 1105589"/>
              <a:gd name="connsiteX3" fmla="*/ 0 w 2663849"/>
              <a:gd name="connsiteY3" fmla="*/ 1105589 h 110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3849" h="1105589">
                <a:moveTo>
                  <a:pt x="0" y="1105589"/>
                </a:moveTo>
                <a:cubicBezTo>
                  <a:pt x="50" y="737059"/>
                  <a:pt x="99" y="368530"/>
                  <a:pt x="149" y="0"/>
                </a:cubicBezTo>
                <a:lnTo>
                  <a:pt x="2663849" y="1105589"/>
                </a:lnTo>
                <a:lnTo>
                  <a:pt x="0" y="1105589"/>
                </a:lnTo>
                <a:close/>
              </a:path>
            </a:pathLst>
          </a:custGeom>
          <a:solidFill>
            <a:schemeClr val="accent5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5" name="Right Triangle 10"/>
          <p:cNvSpPr/>
          <p:nvPr/>
        </p:nvSpPr>
        <p:spPr>
          <a:xfrm flipH="1" flipV="1">
            <a:off x="9112251" y="1"/>
            <a:ext cx="3090333" cy="1116013"/>
          </a:xfrm>
          <a:custGeom>
            <a:avLst/>
            <a:gdLst>
              <a:gd name="connsiteX0" fmla="*/ 0 w 2832629"/>
              <a:gd name="connsiteY0" fmla="*/ 1106487 h 1106487"/>
              <a:gd name="connsiteX1" fmla="*/ 0 w 2832629"/>
              <a:gd name="connsiteY1" fmla="*/ 0 h 1106487"/>
              <a:gd name="connsiteX2" fmla="*/ 2832629 w 2832629"/>
              <a:gd name="connsiteY2" fmla="*/ 1106487 h 1106487"/>
              <a:gd name="connsiteX3" fmla="*/ 0 w 2832629"/>
              <a:gd name="connsiteY3" fmla="*/ 1106487 h 1106487"/>
              <a:gd name="connsiteX0" fmla="*/ 0 w 2485496"/>
              <a:gd name="connsiteY0" fmla="*/ 1106487 h 1106487"/>
              <a:gd name="connsiteX1" fmla="*/ 0 w 2485496"/>
              <a:gd name="connsiteY1" fmla="*/ 0 h 1106487"/>
              <a:gd name="connsiteX2" fmla="*/ 2485496 w 2485496"/>
              <a:gd name="connsiteY2" fmla="*/ 1098020 h 1106487"/>
              <a:gd name="connsiteX3" fmla="*/ 0 w 2485496"/>
              <a:gd name="connsiteY3" fmla="*/ 1106487 h 1106487"/>
              <a:gd name="connsiteX0" fmla="*/ 0 w 2485496"/>
              <a:gd name="connsiteY0" fmla="*/ 1182687 h 1182687"/>
              <a:gd name="connsiteX1" fmla="*/ 8466 w 2485496"/>
              <a:gd name="connsiteY1" fmla="*/ 0 h 1182687"/>
              <a:gd name="connsiteX2" fmla="*/ 2485496 w 2485496"/>
              <a:gd name="connsiteY2" fmla="*/ 1174220 h 1182687"/>
              <a:gd name="connsiteX3" fmla="*/ 0 w 2485496"/>
              <a:gd name="connsiteY3" fmla="*/ 1182687 h 1182687"/>
              <a:gd name="connsiteX0" fmla="*/ 0 w 2379194"/>
              <a:gd name="connsiteY0" fmla="*/ 1182687 h 1182687"/>
              <a:gd name="connsiteX1" fmla="*/ 8466 w 2379194"/>
              <a:gd name="connsiteY1" fmla="*/ 0 h 1182687"/>
              <a:gd name="connsiteX2" fmla="*/ 2379194 w 2379194"/>
              <a:gd name="connsiteY2" fmla="*/ 1174220 h 1182687"/>
              <a:gd name="connsiteX3" fmla="*/ 0 w 2379194"/>
              <a:gd name="connsiteY3" fmla="*/ 1182687 h 1182687"/>
              <a:gd name="connsiteX0" fmla="*/ 0 w 2317652"/>
              <a:gd name="connsiteY0" fmla="*/ 1182687 h 1182687"/>
              <a:gd name="connsiteX1" fmla="*/ 8466 w 2317652"/>
              <a:gd name="connsiteY1" fmla="*/ 0 h 1182687"/>
              <a:gd name="connsiteX2" fmla="*/ 2317652 w 2317652"/>
              <a:gd name="connsiteY2" fmla="*/ 1180144 h 1182687"/>
              <a:gd name="connsiteX3" fmla="*/ 0 w 2317652"/>
              <a:gd name="connsiteY3" fmla="*/ 1182687 h 118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652" h="1182687">
                <a:moveTo>
                  <a:pt x="0" y="1182687"/>
                </a:moveTo>
                <a:lnTo>
                  <a:pt x="8466" y="0"/>
                </a:lnTo>
                <a:lnTo>
                  <a:pt x="2317652" y="1180144"/>
                </a:lnTo>
                <a:lnTo>
                  <a:pt x="0" y="1182687"/>
                </a:lnTo>
                <a:close/>
              </a:path>
            </a:pathLst>
          </a:custGeom>
          <a:solidFill>
            <a:schemeClr val="accent5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6" name="Right Triangle 6"/>
          <p:cNvSpPr/>
          <p:nvPr/>
        </p:nvSpPr>
        <p:spPr>
          <a:xfrm flipH="1" flipV="1">
            <a:off x="9577918" y="1"/>
            <a:ext cx="2622549" cy="1374775"/>
          </a:xfrm>
          <a:custGeom>
            <a:avLst/>
            <a:gdLst>
              <a:gd name="connsiteX0" fmla="*/ 0 w 2347912"/>
              <a:gd name="connsiteY0" fmla="*/ 1355725 h 1355725"/>
              <a:gd name="connsiteX1" fmla="*/ 0 w 2347912"/>
              <a:gd name="connsiteY1" fmla="*/ 0 h 1355725"/>
              <a:gd name="connsiteX2" fmla="*/ 2347912 w 2347912"/>
              <a:gd name="connsiteY2" fmla="*/ 1355725 h 1355725"/>
              <a:gd name="connsiteX3" fmla="*/ 0 w 2347912"/>
              <a:gd name="connsiteY3" fmla="*/ 1355725 h 1355725"/>
              <a:gd name="connsiteX0" fmla="*/ 0 w 2185662"/>
              <a:gd name="connsiteY0" fmla="*/ 1355725 h 1355725"/>
              <a:gd name="connsiteX1" fmla="*/ 0 w 2185662"/>
              <a:gd name="connsiteY1" fmla="*/ 0 h 1355725"/>
              <a:gd name="connsiteX2" fmla="*/ 2185662 w 2185662"/>
              <a:gd name="connsiteY2" fmla="*/ 1316563 h 1355725"/>
              <a:gd name="connsiteX3" fmla="*/ 0 w 2185662"/>
              <a:gd name="connsiteY3" fmla="*/ 1355725 h 1355725"/>
              <a:gd name="connsiteX0" fmla="*/ 0 w 2213636"/>
              <a:gd name="connsiteY0" fmla="*/ 1355725 h 1355725"/>
              <a:gd name="connsiteX1" fmla="*/ 0 w 2213636"/>
              <a:gd name="connsiteY1" fmla="*/ 0 h 1355725"/>
              <a:gd name="connsiteX2" fmla="*/ 2213636 w 2213636"/>
              <a:gd name="connsiteY2" fmla="*/ 1350130 h 1355725"/>
              <a:gd name="connsiteX3" fmla="*/ 0 w 2213636"/>
              <a:gd name="connsiteY3" fmla="*/ 1355725 h 1355725"/>
              <a:gd name="connsiteX0" fmla="*/ 0 w 2213636"/>
              <a:gd name="connsiteY0" fmla="*/ 1176699 h 1176699"/>
              <a:gd name="connsiteX1" fmla="*/ 11189 w 2213636"/>
              <a:gd name="connsiteY1" fmla="*/ 0 h 1176699"/>
              <a:gd name="connsiteX2" fmla="*/ 2213636 w 2213636"/>
              <a:gd name="connsiteY2" fmla="*/ 1171104 h 1176699"/>
              <a:gd name="connsiteX3" fmla="*/ 0 w 2213636"/>
              <a:gd name="connsiteY3" fmla="*/ 1176699 h 1176699"/>
              <a:gd name="connsiteX0" fmla="*/ 0 w 2213636"/>
              <a:gd name="connsiteY0" fmla="*/ 1193483 h 1193483"/>
              <a:gd name="connsiteX1" fmla="*/ 5594 w 2213636"/>
              <a:gd name="connsiteY1" fmla="*/ 0 h 1193483"/>
              <a:gd name="connsiteX2" fmla="*/ 2213636 w 2213636"/>
              <a:gd name="connsiteY2" fmla="*/ 1187888 h 1193483"/>
              <a:gd name="connsiteX3" fmla="*/ 0 w 2213636"/>
              <a:gd name="connsiteY3" fmla="*/ 1193483 h 1193483"/>
              <a:gd name="connsiteX0" fmla="*/ 0 w 2213636"/>
              <a:gd name="connsiteY0" fmla="*/ 1199077 h 1199077"/>
              <a:gd name="connsiteX1" fmla="*/ 5594 w 2213636"/>
              <a:gd name="connsiteY1" fmla="*/ 0 h 1199077"/>
              <a:gd name="connsiteX2" fmla="*/ 2213636 w 2213636"/>
              <a:gd name="connsiteY2" fmla="*/ 1193482 h 1199077"/>
              <a:gd name="connsiteX3" fmla="*/ 0 w 2213636"/>
              <a:gd name="connsiteY3" fmla="*/ 1199077 h 1199077"/>
              <a:gd name="connsiteX0" fmla="*/ 539 w 2214175"/>
              <a:gd name="connsiteY0" fmla="*/ 1210266 h 1210266"/>
              <a:gd name="connsiteX1" fmla="*/ 538 w 2214175"/>
              <a:gd name="connsiteY1" fmla="*/ 0 h 1210266"/>
              <a:gd name="connsiteX2" fmla="*/ 2214175 w 2214175"/>
              <a:gd name="connsiteY2" fmla="*/ 1204671 h 1210266"/>
              <a:gd name="connsiteX3" fmla="*/ 539 w 2214175"/>
              <a:gd name="connsiteY3" fmla="*/ 1210266 h 1210266"/>
              <a:gd name="connsiteX0" fmla="*/ 0 w 2213636"/>
              <a:gd name="connsiteY0" fmla="*/ 1176698 h 1176698"/>
              <a:gd name="connsiteX1" fmla="*/ 5594 w 2213636"/>
              <a:gd name="connsiteY1" fmla="*/ 0 h 1176698"/>
              <a:gd name="connsiteX2" fmla="*/ 2213636 w 2213636"/>
              <a:gd name="connsiteY2" fmla="*/ 1171103 h 1176698"/>
              <a:gd name="connsiteX3" fmla="*/ 0 w 2213636"/>
              <a:gd name="connsiteY3" fmla="*/ 1176698 h 1176698"/>
              <a:gd name="connsiteX0" fmla="*/ 0 w 2068171"/>
              <a:gd name="connsiteY0" fmla="*/ 1176698 h 1176698"/>
              <a:gd name="connsiteX1" fmla="*/ 5594 w 2068171"/>
              <a:gd name="connsiteY1" fmla="*/ 0 h 1176698"/>
              <a:gd name="connsiteX2" fmla="*/ 2068171 w 2068171"/>
              <a:gd name="connsiteY2" fmla="*/ 1165508 h 1176698"/>
              <a:gd name="connsiteX3" fmla="*/ 0 w 2068171"/>
              <a:gd name="connsiteY3" fmla="*/ 1176698 h 1176698"/>
              <a:gd name="connsiteX0" fmla="*/ 5844 w 2074015"/>
              <a:gd name="connsiteY0" fmla="*/ 1238239 h 1238239"/>
              <a:gd name="connsiteX1" fmla="*/ 248 w 2074015"/>
              <a:gd name="connsiteY1" fmla="*/ 0 h 1238239"/>
              <a:gd name="connsiteX2" fmla="*/ 2074015 w 2074015"/>
              <a:gd name="connsiteY2" fmla="*/ 1227049 h 1238239"/>
              <a:gd name="connsiteX3" fmla="*/ 5844 w 2074015"/>
              <a:gd name="connsiteY3" fmla="*/ 1238239 h 1238239"/>
              <a:gd name="connsiteX0" fmla="*/ 5844 w 1867008"/>
              <a:gd name="connsiteY0" fmla="*/ 1238239 h 1238239"/>
              <a:gd name="connsiteX1" fmla="*/ 248 w 1867008"/>
              <a:gd name="connsiteY1" fmla="*/ 0 h 1238239"/>
              <a:gd name="connsiteX2" fmla="*/ 1867008 w 1867008"/>
              <a:gd name="connsiteY2" fmla="*/ 1227049 h 1238239"/>
              <a:gd name="connsiteX3" fmla="*/ 5844 w 1867008"/>
              <a:gd name="connsiteY3" fmla="*/ 1238239 h 123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008" h="1238239">
                <a:moveTo>
                  <a:pt x="5844" y="1238239"/>
                </a:moveTo>
                <a:cubicBezTo>
                  <a:pt x="7709" y="840411"/>
                  <a:pt x="-1617" y="397828"/>
                  <a:pt x="248" y="0"/>
                </a:cubicBezTo>
                <a:lnTo>
                  <a:pt x="1867008" y="1227049"/>
                </a:lnTo>
                <a:lnTo>
                  <a:pt x="5844" y="1238239"/>
                </a:lnTo>
                <a:close/>
              </a:path>
            </a:pathLst>
          </a:custGeom>
          <a:solidFill>
            <a:schemeClr val="accent5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34" y="195263"/>
            <a:ext cx="14097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63459"/>
          </a:xfrm>
        </p:spPr>
        <p:txBody>
          <a:bodyPr/>
          <a:lstStyle>
            <a:lvl1pPr>
              <a:buClr>
                <a:schemeClr val="accent5"/>
              </a:buClr>
              <a:defRPr sz="2800">
                <a:solidFill>
                  <a:srgbClr val="404040"/>
                </a:solidFill>
                <a:latin typeface="Arial"/>
                <a:cs typeface="Arial"/>
              </a:defRPr>
            </a:lvl1pPr>
            <a:lvl2pPr>
              <a:buClr>
                <a:schemeClr val="accent5"/>
              </a:buClr>
              <a:defRPr sz="2800">
                <a:solidFill>
                  <a:srgbClr val="404040"/>
                </a:solidFill>
                <a:latin typeface="Arial"/>
                <a:cs typeface="Arial"/>
              </a:defRPr>
            </a:lvl2pPr>
            <a:lvl3pPr>
              <a:buClr>
                <a:schemeClr val="accent5"/>
              </a:buClr>
              <a:defRPr sz="2400">
                <a:solidFill>
                  <a:srgbClr val="404040"/>
                </a:solidFill>
                <a:latin typeface="Arial"/>
                <a:cs typeface="Arial"/>
              </a:defRPr>
            </a:lvl3pPr>
            <a:lvl4pPr>
              <a:buClr>
                <a:schemeClr val="accent5"/>
              </a:buClr>
              <a:defRPr sz="2400">
                <a:solidFill>
                  <a:srgbClr val="404040"/>
                </a:solidFill>
                <a:latin typeface="Arial"/>
                <a:cs typeface="Arial"/>
              </a:defRPr>
            </a:lvl4pPr>
            <a:lvl5pPr>
              <a:buClr>
                <a:schemeClr val="accent5"/>
              </a:buClr>
              <a:defRPr sz="2400">
                <a:solidFill>
                  <a:srgbClr val="40404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346048"/>
            <a:ext cx="8451851" cy="1143000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E7BBA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75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75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8137BBB7-61BC-497C-B8ED-A0B0E35365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>
            <a:off x="7624234" y="6376988"/>
            <a:ext cx="1435100" cy="366712"/>
          </a:xfrm>
        </p:spPr>
        <p:txBody>
          <a:bodyPr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5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7"/>
          <p:cNvSpPr/>
          <p:nvPr/>
        </p:nvSpPr>
        <p:spPr>
          <a:xfrm flipH="1" flipV="1">
            <a:off x="8392584" y="0"/>
            <a:ext cx="3799416" cy="1104900"/>
          </a:xfrm>
          <a:custGeom>
            <a:avLst/>
            <a:gdLst>
              <a:gd name="connsiteX0" fmla="*/ 0 w 2951162"/>
              <a:gd name="connsiteY0" fmla="*/ 1106487 h 1106487"/>
              <a:gd name="connsiteX1" fmla="*/ 0 w 2951162"/>
              <a:gd name="connsiteY1" fmla="*/ 0 h 1106487"/>
              <a:gd name="connsiteX2" fmla="*/ 2951162 w 2951162"/>
              <a:gd name="connsiteY2" fmla="*/ 1106487 h 1106487"/>
              <a:gd name="connsiteX3" fmla="*/ 0 w 2951162"/>
              <a:gd name="connsiteY3" fmla="*/ 1106487 h 1106487"/>
              <a:gd name="connsiteX0" fmla="*/ 0 w 2951162"/>
              <a:gd name="connsiteY0" fmla="*/ 1004887 h 1004887"/>
              <a:gd name="connsiteX1" fmla="*/ 16933 w 2951162"/>
              <a:gd name="connsiteY1" fmla="*/ 0 h 1004887"/>
              <a:gd name="connsiteX2" fmla="*/ 2951162 w 2951162"/>
              <a:gd name="connsiteY2" fmla="*/ 1004887 h 1004887"/>
              <a:gd name="connsiteX3" fmla="*/ 0 w 2951162"/>
              <a:gd name="connsiteY3" fmla="*/ 1004887 h 1004887"/>
              <a:gd name="connsiteX0" fmla="*/ 0 w 3027362"/>
              <a:gd name="connsiteY0" fmla="*/ 1004887 h 1030287"/>
              <a:gd name="connsiteX1" fmla="*/ 16933 w 3027362"/>
              <a:gd name="connsiteY1" fmla="*/ 0 h 1030287"/>
              <a:gd name="connsiteX2" fmla="*/ 3027362 w 3027362"/>
              <a:gd name="connsiteY2" fmla="*/ 1030287 h 1030287"/>
              <a:gd name="connsiteX3" fmla="*/ 0 w 3027362"/>
              <a:gd name="connsiteY3" fmla="*/ 1004887 h 1030287"/>
              <a:gd name="connsiteX0" fmla="*/ 0 w 3044296"/>
              <a:gd name="connsiteY0" fmla="*/ 1004887 h 1004887"/>
              <a:gd name="connsiteX1" fmla="*/ 16933 w 3044296"/>
              <a:gd name="connsiteY1" fmla="*/ 0 h 1004887"/>
              <a:gd name="connsiteX2" fmla="*/ 3044296 w 3044296"/>
              <a:gd name="connsiteY2" fmla="*/ 1004887 h 1004887"/>
              <a:gd name="connsiteX3" fmla="*/ 0 w 3044296"/>
              <a:gd name="connsiteY3" fmla="*/ 1004887 h 1004887"/>
              <a:gd name="connsiteX0" fmla="*/ 0 w 2669444"/>
              <a:gd name="connsiteY0" fmla="*/ 1004887 h 1004887"/>
              <a:gd name="connsiteX1" fmla="*/ 16933 w 2669444"/>
              <a:gd name="connsiteY1" fmla="*/ 0 h 1004887"/>
              <a:gd name="connsiteX2" fmla="*/ 2669444 w 2669444"/>
              <a:gd name="connsiteY2" fmla="*/ 1004887 h 1004887"/>
              <a:gd name="connsiteX3" fmla="*/ 0 w 2669444"/>
              <a:gd name="connsiteY3" fmla="*/ 1004887 h 1004887"/>
              <a:gd name="connsiteX0" fmla="*/ 0 w 2837288"/>
              <a:gd name="connsiteY0" fmla="*/ 1004887 h 1004887"/>
              <a:gd name="connsiteX1" fmla="*/ 16933 w 2837288"/>
              <a:gd name="connsiteY1" fmla="*/ 0 h 1004887"/>
              <a:gd name="connsiteX2" fmla="*/ 2837288 w 2837288"/>
              <a:gd name="connsiteY2" fmla="*/ 1004887 h 1004887"/>
              <a:gd name="connsiteX3" fmla="*/ 0 w 2837288"/>
              <a:gd name="connsiteY3" fmla="*/ 1004887 h 1004887"/>
              <a:gd name="connsiteX0" fmla="*/ 0 w 2675039"/>
              <a:gd name="connsiteY0" fmla="*/ 1004887 h 1004887"/>
              <a:gd name="connsiteX1" fmla="*/ 16933 w 2675039"/>
              <a:gd name="connsiteY1" fmla="*/ 0 h 1004887"/>
              <a:gd name="connsiteX2" fmla="*/ 2675039 w 2675039"/>
              <a:gd name="connsiteY2" fmla="*/ 988103 h 1004887"/>
              <a:gd name="connsiteX3" fmla="*/ 0 w 2675039"/>
              <a:gd name="connsiteY3" fmla="*/ 1004887 h 1004887"/>
              <a:gd name="connsiteX0" fmla="*/ 0 w 2663849"/>
              <a:gd name="connsiteY0" fmla="*/ 1004887 h 1004887"/>
              <a:gd name="connsiteX1" fmla="*/ 16933 w 2663849"/>
              <a:gd name="connsiteY1" fmla="*/ 0 h 1004887"/>
              <a:gd name="connsiteX2" fmla="*/ 2663849 w 2663849"/>
              <a:gd name="connsiteY2" fmla="*/ 1004887 h 1004887"/>
              <a:gd name="connsiteX3" fmla="*/ 0 w 2663849"/>
              <a:gd name="connsiteY3" fmla="*/ 1004887 h 1004887"/>
              <a:gd name="connsiteX0" fmla="*/ 0 w 2663849"/>
              <a:gd name="connsiteY0" fmla="*/ 1105589 h 1105589"/>
              <a:gd name="connsiteX1" fmla="*/ 149 w 2663849"/>
              <a:gd name="connsiteY1" fmla="*/ 0 h 1105589"/>
              <a:gd name="connsiteX2" fmla="*/ 2663849 w 2663849"/>
              <a:gd name="connsiteY2" fmla="*/ 1105589 h 1105589"/>
              <a:gd name="connsiteX3" fmla="*/ 0 w 2663849"/>
              <a:gd name="connsiteY3" fmla="*/ 1105589 h 110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3849" h="1105589">
                <a:moveTo>
                  <a:pt x="0" y="1105589"/>
                </a:moveTo>
                <a:cubicBezTo>
                  <a:pt x="50" y="737059"/>
                  <a:pt x="99" y="368530"/>
                  <a:pt x="149" y="0"/>
                </a:cubicBezTo>
                <a:lnTo>
                  <a:pt x="2663849" y="1105589"/>
                </a:lnTo>
                <a:lnTo>
                  <a:pt x="0" y="1105589"/>
                </a:lnTo>
                <a:close/>
              </a:path>
            </a:pathLst>
          </a:custGeom>
          <a:solidFill>
            <a:schemeClr val="accent5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4" name="Right Triangle 10"/>
          <p:cNvSpPr/>
          <p:nvPr/>
        </p:nvSpPr>
        <p:spPr>
          <a:xfrm flipH="1" flipV="1">
            <a:off x="9112251" y="1"/>
            <a:ext cx="3090333" cy="1116013"/>
          </a:xfrm>
          <a:custGeom>
            <a:avLst/>
            <a:gdLst>
              <a:gd name="connsiteX0" fmla="*/ 0 w 2832629"/>
              <a:gd name="connsiteY0" fmla="*/ 1106487 h 1106487"/>
              <a:gd name="connsiteX1" fmla="*/ 0 w 2832629"/>
              <a:gd name="connsiteY1" fmla="*/ 0 h 1106487"/>
              <a:gd name="connsiteX2" fmla="*/ 2832629 w 2832629"/>
              <a:gd name="connsiteY2" fmla="*/ 1106487 h 1106487"/>
              <a:gd name="connsiteX3" fmla="*/ 0 w 2832629"/>
              <a:gd name="connsiteY3" fmla="*/ 1106487 h 1106487"/>
              <a:gd name="connsiteX0" fmla="*/ 0 w 2485496"/>
              <a:gd name="connsiteY0" fmla="*/ 1106487 h 1106487"/>
              <a:gd name="connsiteX1" fmla="*/ 0 w 2485496"/>
              <a:gd name="connsiteY1" fmla="*/ 0 h 1106487"/>
              <a:gd name="connsiteX2" fmla="*/ 2485496 w 2485496"/>
              <a:gd name="connsiteY2" fmla="*/ 1098020 h 1106487"/>
              <a:gd name="connsiteX3" fmla="*/ 0 w 2485496"/>
              <a:gd name="connsiteY3" fmla="*/ 1106487 h 1106487"/>
              <a:gd name="connsiteX0" fmla="*/ 0 w 2485496"/>
              <a:gd name="connsiteY0" fmla="*/ 1182687 h 1182687"/>
              <a:gd name="connsiteX1" fmla="*/ 8466 w 2485496"/>
              <a:gd name="connsiteY1" fmla="*/ 0 h 1182687"/>
              <a:gd name="connsiteX2" fmla="*/ 2485496 w 2485496"/>
              <a:gd name="connsiteY2" fmla="*/ 1174220 h 1182687"/>
              <a:gd name="connsiteX3" fmla="*/ 0 w 2485496"/>
              <a:gd name="connsiteY3" fmla="*/ 1182687 h 1182687"/>
              <a:gd name="connsiteX0" fmla="*/ 0 w 2379194"/>
              <a:gd name="connsiteY0" fmla="*/ 1182687 h 1182687"/>
              <a:gd name="connsiteX1" fmla="*/ 8466 w 2379194"/>
              <a:gd name="connsiteY1" fmla="*/ 0 h 1182687"/>
              <a:gd name="connsiteX2" fmla="*/ 2379194 w 2379194"/>
              <a:gd name="connsiteY2" fmla="*/ 1174220 h 1182687"/>
              <a:gd name="connsiteX3" fmla="*/ 0 w 2379194"/>
              <a:gd name="connsiteY3" fmla="*/ 1182687 h 1182687"/>
              <a:gd name="connsiteX0" fmla="*/ 0 w 2317652"/>
              <a:gd name="connsiteY0" fmla="*/ 1182687 h 1182687"/>
              <a:gd name="connsiteX1" fmla="*/ 8466 w 2317652"/>
              <a:gd name="connsiteY1" fmla="*/ 0 h 1182687"/>
              <a:gd name="connsiteX2" fmla="*/ 2317652 w 2317652"/>
              <a:gd name="connsiteY2" fmla="*/ 1180144 h 1182687"/>
              <a:gd name="connsiteX3" fmla="*/ 0 w 2317652"/>
              <a:gd name="connsiteY3" fmla="*/ 1182687 h 118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652" h="1182687">
                <a:moveTo>
                  <a:pt x="0" y="1182687"/>
                </a:moveTo>
                <a:lnTo>
                  <a:pt x="8466" y="0"/>
                </a:lnTo>
                <a:lnTo>
                  <a:pt x="2317652" y="1180144"/>
                </a:lnTo>
                <a:lnTo>
                  <a:pt x="0" y="1182687"/>
                </a:lnTo>
                <a:close/>
              </a:path>
            </a:pathLst>
          </a:custGeom>
          <a:solidFill>
            <a:schemeClr val="accent5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5" name="Right Triangle 6"/>
          <p:cNvSpPr/>
          <p:nvPr/>
        </p:nvSpPr>
        <p:spPr>
          <a:xfrm flipH="1" flipV="1">
            <a:off x="9577918" y="1"/>
            <a:ext cx="2622549" cy="1374775"/>
          </a:xfrm>
          <a:custGeom>
            <a:avLst/>
            <a:gdLst>
              <a:gd name="connsiteX0" fmla="*/ 0 w 2347912"/>
              <a:gd name="connsiteY0" fmla="*/ 1355725 h 1355725"/>
              <a:gd name="connsiteX1" fmla="*/ 0 w 2347912"/>
              <a:gd name="connsiteY1" fmla="*/ 0 h 1355725"/>
              <a:gd name="connsiteX2" fmla="*/ 2347912 w 2347912"/>
              <a:gd name="connsiteY2" fmla="*/ 1355725 h 1355725"/>
              <a:gd name="connsiteX3" fmla="*/ 0 w 2347912"/>
              <a:gd name="connsiteY3" fmla="*/ 1355725 h 1355725"/>
              <a:gd name="connsiteX0" fmla="*/ 0 w 2185662"/>
              <a:gd name="connsiteY0" fmla="*/ 1355725 h 1355725"/>
              <a:gd name="connsiteX1" fmla="*/ 0 w 2185662"/>
              <a:gd name="connsiteY1" fmla="*/ 0 h 1355725"/>
              <a:gd name="connsiteX2" fmla="*/ 2185662 w 2185662"/>
              <a:gd name="connsiteY2" fmla="*/ 1316563 h 1355725"/>
              <a:gd name="connsiteX3" fmla="*/ 0 w 2185662"/>
              <a:gd name="connsiteY3" fmla="*/ 1355725 h 1355725"/>
              <a:gd name="connsiteX0" fmla="*/ 0 w 2213636"/>
              <a:gd name="connsiteY0" fmla="*/ 1355725 h 1355725"/>
              <a:gd name="connsiteX1" fmla="*/ 0 w 2213636"/>
              <a:gd name="connsiteY1" fmla="*/ 0 h 1355725"/>
              <a:gd name="connsiteX2" fmla="*/ 2213636 w 2213636"/>
              <a:gd name="connsiteY2" fmla="*/ 1350130 h 1355725"/>
              <a:gd name="connsiteX3" fmla="*/ 0 w 2213636"/>
              <a:gd name="connsiteY3" fmla="*/ 1355725 h 1355725"/>
              <a:gd name="connsiteX0" fmla="*/ 0 w 2213636"/>
              <a:gd name="connsiteY0" fmla="*/ 1176699 h 1176699"/>
              <a:gd name="connsiteX1" fmla="*/ 11189 w 2213636"/>
              <a:gd name="connsiteY1" fmla="*/ 0 h 1176699"/>
              <a:gd name="connsiteX2" fmla="*/ 2213636 w 2213636"/>
              <a:gd name="connsiteY2" fmla="*/ 1171104 h 1176699"/>
              <a:gd name="connsiteX3" fmla="*/ 0 w 2213636"/>
              <a:gd name="connsiteY3" fmla="*/ 1176699 h 1176699"/>
              <a:gd name="connsiteX0" fmla="*/ 0 w 2213636"/>
              <a:gd name="connsiteY0" fmla="*/ 1193483 h 1193483"/>
              <a:gd name="connsiteX1" fmla="*/ 5594 w 2213636"/>
              <a:gd name="connsiteY1" fmla="*/ 0 h 1193483"/>
              <a:gd name="connsiteX2" fmla="*/ 2213636 w 2213636"/>
              <a:gd name="connsiteY2" fmla="*/ 1187888 h 1193483"/>
              <a:gd name="connsiteX3" fmla="*/ 0 w 2213636"/>
              <a:gd name="connsiteY3" fmla="*/ 1193483 h 1193483"/>
              <a:gd name="connsiteX0" fmla="*/ 0 w 2213636"/>
              <a:gd name="connsiteY0" fmla="*/ 1199077 h 1199077"/>
              <a:gd name="connsiteX1" fmla="*/ 5594 w 2213636"/>
              <a:gd name="connsiteY1" fmla="*/ 0 h 1199077"/>
              <a:gd name="connsiteX2" fmla="*/ 2213636 w 2213636"/>
              <a:gd name="connsiteY2" fmla="*/ 1193482 h 1199077"/>
              <a:gd name="connsiteX3" fmla="*/ 0 w 2213636"/>
              <a:gd name="connsiteY3" fmla="*/ 1199077 h 1199077"/>
              <a:gd name="connsiteX0" fmla="*/ 539 w 2214175"/>
              <a:gd name="connsiteY0" fmla="*/ 1210266 h 1210266"/>
              <a:gd name="connsiteX1" fmla="*/ 538 w 2214175"/>
              <a:gd name="connsiteY1" fmla="*/ 0 h 1210266"/>
              <a:gd name="connsiteX2" fmla="*/ 2214175 w 2214175"/>
              <a:gd name="connsiteY2" fmla="*/ 1204671 h 1210266"/>
              <a:gd name="connsiteX3" fmla="*/ 539 w 2214175"/>
              <a:gd name="connsiteY3" fmla="*/ 1210266 h 1210266"/>
              <a:gd name="connsiteX0" fmla="*/ 0 w 2213636"/>
              <a:gd name="connsiteY0" fmla="*/ 1176698 h 1176698"/>
              <a:gd name="connsiteX1" fmla="*/ 5594 w 2213636"/>
              <a:gd name="connsiteY1" fmla="*/ 0 h 1176698"/>
              <a:gd name="connsiteX2" fmla="*/ 2213636 w 2213636"/>
              <a:gd name="connsiteY2" fmla="*/ 1171103 h 1176698"/>
              <a:gd name="connsiteX3" fmla="*/ 0 w 2213636"/>
              <a:gd name="connsiteY3" fmla="*/ 1176698 h 1176698"/>
              <a:gd name="connsiteX0" fmla="*/ 0 w 2068171"/>
              <a:gd name="connsiteY0" fmla="*/ 1176698 h 1176698"/>
              <a:gd name="connsiteX1" fmla="*/ 5594 w 2068171"/>
              <a:gd name="connsiteY1" fmla="*/ 0 h 1176698"/>
              <a:gd name="connsiteX2" fmla="*/ 2068171 w 2068171"/>
              <a:gd name="connsiteY2" fmla="*/ 1165508 h 1176698"/>
              <a:gd name="connsiteX3" fmla="*/ 0 w 2068171"/>
              <a:gd name="connsiteY3" fmla="*/ 1176698 h 1176698"/>
              <a:gd name="connsiteX0" fmla="*/ 5844 w 2074015"/>
              <a:gd name="connsiteY0" fmla="*/ 1238239 h 1238239"/>
              <a:gd name="connsiteX1" fmla="*/ 248 w 2074015"/>
              <a:gd name="connsiteY1" fmla="*/ 0 h 1238239"/>
              <a:gd name="connsiteX2" fmla="*/ 2074015 w 2074015"/>
              <a:gd name="connsiteY2" fmla="*/ 1227049 h 1238239"/>
              <a:gd name="connsiteX3" fmla="*/ 5844 w 2074015"/>
              <a:gd name="connsiteY3" fmla="*/ 1238239 h 1238239"/>
              <a:gd name="connsiteX0" fmla="*/ 5844 w 1867008"/>
              <a:gd name="connsiteY0" fmla="*/ 1238239 h 1238239"/>
              <a:gd name="connsiteX1" fmla="*/ 248 w 1867008"/>
              <a:gd name="connsiteY1" fmla="*/ 0 h 1238239"/>
              <a:gd name="connsiteX2" fmla="*/ 1867008 w 1867008"/>
              <a:gd name="connsiteY2" fmla="*/ 1227049 h 1238239"/>
              <a:gd name="connsiteX3" fmla="*/ 5844 w 1867008"/>
              <a:gd name="connsiteY3" fmla="*/ 1238239 h 123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008" h="1238239">
                <a:moveTo>
                  <a:pt x="5844" y="1238239"/>
                </a:moveTo>
                <a:cubicBezTo>
                  <a:pt x="7709" y="840411"/>
                  <a:pt x="-1617" y="397828"/>
                  <a:pt x="248" y="0"/>
                </a:cubicBezTo>
                <a:lnTo>
                  <a:pt x="1867008" y="1227049"/>
                </a:lnTo>
                <a:lnTo>
                  <a:pt x="5844" y="1238239"/>
                </a:lnTo>
                <a:close/>
              </a:path>
            </a:pathLst>
          </a:custGeom>
          <a:solidFill>
            <a:schemeClr val="accent5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34" y="195263"/>
            <a:ext cx="14097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337819"/>
            <a:ext cx="8451851" cy="1143000"/>
          </a:xfrm>
        </p:spPr>
        <p:txBody>
          <a:bodyPr>
            <a:noAutofit/>
          </a:bodyPr>
          <a:lstStyle>
            <a:lvl1pPr>
              <a:defRPr sz="3600" b="0" i="0">
                <a:solidFill>
                  <a:srgbClr val="0E7BBA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75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75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29E1145-EFDD-4E58-A49B-0A6E237FD9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95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 flipH="1">
            <a:off x="1" y="1098550"/>
            <a:ext cx="12206817" cy="4833938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345177"/>
              <a:gd name="connsiteX1" fmla="*/ 9178925 w 9178925"/>
              <a:gd name="connsiteY1" fmla="*/ 735184 h 3345177"/>
              <a:gd name="connsiteX2" fmla="*/ 9178925 w 9178925"/>
              <a:gd name="connsiteY2" fmla="*/ 3345177 h 3345177"/>
              <a:gd name="connsiteX3" fmla="*/ 0 w 9178925"/>
              <a:gd name="connsiteY3" fmla="*/ 3345177 h 3345177"/>
              <a:gd name="connsiteX4" fmla="*/ 0 w 9178925"/>
              <a:gd name="connsiteY4" fmla="*/ 0 h 3345177"/>
              <a:gd name="connsiteX0" fmla="*/ 0 w 9178925"/>
              <a:gd name="connsiteY0" fmla="*/ 0 h 3467707"/>
              <a:gd name="connsiteX1" fmla="*/ 9178925 w 9178925"/>
              <a:gd name="connsiteY1" fmla="*/ 857714 h 3467707"/>
              <a:gd name="connsiteX2" fmla="*/ 9178925 w 9178925"/>
              <a:gd name="connsiteY2" fmla="*/ 3467707 h 3467707"/>
              <a:gd name="connsiteX3" fmla="*/ 0 w 9178925"/>
              <a:gd name="connsiteY3" fmla="*/ 3467707 h 3467707"/>
              <a:gd name="connsiteX4" fmla="*/ 0 w 9178925"/>
              <a:gd name="connsiteY4" fmla="*/ 0 h 3467707"/>
              <a:gd name="connsiteX0" fmla="*/ 0 w 9178925"/>
              <a:gd name="connsiteY0" fmla="*/ 0 h 3679350"/>
              <a:gd name="connsiteX1" fmla="*/ 9178925 w 9178925"/>
              <a:gd name="connsiteY1" fmla="*/ 857714 h 3679350"/>
              <a:gd name="connsiteX2" fmla="*/ 9178925 w 9178925"/>
              <a:gd name="connsiteY2" fmla="*/ 3679350 h 3679350"/>
              <a:gd name="connsiteX3" fmla="*/ 0 w 9178925"/>
              <a:gd name="connsiteY3" fmla="*/ 3467707 h 3679350"/>
              <a:gd name="connsiteX4" fmla="*/ 0 w 9178925"/>
              <a:gd name="connsiteY4" fmla="*/ 0 h 3679350"/>
              <a:gd name="connsiteX0" fmla="*/ 11184 w 9190109"/>
              <a:gd name="connsiteY0" fmla="*/ 0 h 3679350"/>
              <a:gd name="connsiteX1" fmla="*/ 9190109 w 9190109"/>
              <a:gd name="connsiteY1" fmla="*/ 857714 h 3679350"/>
              <a:gd name="connsiteX2" fmla="*/ 9190109 w 9190109"/>
              <a:gd name="connsiteY2" fmla="*/ 3679350 h 3679350"/>
              <a:gd name="connsiteX3" fmla="*/ 0 w 9190109"/>
              <a:gd name="connsiteY3" fmla="*/ 3289480 h 3679350"/>
              <a:gd name="connsiteX4" fmla="*/ 11184 w 9190109"/>
              <a:gd name="connsiteY4" fmla="*/ 0 h 3679350"/>
              <a:gd name="connsiteX0" fmla="*/ 11184 w 9190109"/>
              <a:gd name="connsiteY0" fmla="*/ 0 h 3869527"/>
              <a:gd name="connsiteX1" fmla="*/ 9190109 w 9190109"/>
              <a:gd name="connsiteY1" fmla="*/ 857714 h 3869527"/>
              <a:gd name="connsiteX2" fmla="*/ 9190109 w 9190109"/>
              <a:gd name="connsiteY2" fmla="*/ 3869527 h 3869527"/>
              <a:gd name="connsiteX3" fmla="*/ 0 w 9190109"/>
              <a:gd name="connsiteY3" fmla="*/ 3289480 h 3869527"/>
              <a:gd name="connsiteX4" fmla="*/ 11184 w 9190109"/>
              <a:gd name="connsiteY4" fmla="*/ 0 h 3869527"/>
              <a:gd name="connsiteX0" fmla="*/ 11184 w 9190109"/>
              <a:gd name="connsiteY0" fmla="*/ 0 h 3869527"/>
              <a:gd name="connsiteX1" fmla="*/ 9190109 w 9190109"/>
              <a:gd name="connsiteY1" fmla="*/ 857714 h 3869527"/>
              <a:gd name="connsiteX2" fmla="*/ 9190109 w 9190109"/>
              <a:gd name="connsiteY2" fmla="*/ 3869527 h 3869527"/>
              <a:gd name="connsiteX3" fmla="*/ 0 w 9190109"/>
              <a:gd name="connsiteY3" fmla="*/ 3348911 h 3869527"/>
              <a:gd name="connsiteX4" fmla="*/ 11184 w 9190109"/>
              <a:gd name="connsiteY4" fmla="*/ 0 h 38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0109" h="3869527">
                <a:moveTo>
                  <a:pt x="11184" y="0"/>
                </a:moveTo>
                <a:lnTo>
                  <a:pt x="9190109" y="857714"/>
                </a:lnTo>
                <a:lnTo>
                  <a:pt x="9190109" y="3869527"/>
                </a:lnTo>
                <a:lnTo>
                  <a:pt x="0" y="3348911"/>
                </a:lnTo>
                <a:lnTo>
                  <a:pt x="11184" y="0"/>
                </a:lnTo>
                <a:close/>
              </a:path>
            </a:pathLst>
          </a:custGeom>
          <a:solidFill>
            <a:schemeClr val="accent5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1" y="811213"/>
            <a:ext cx="12206817" cy="4902200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813020"/>
              <a:gd name="connsiteX1" fmla="*/ 9178925 w 9178925"/>
              <a:gd name="connsiteY1" fmla="*/ 946827 h 3813020"/>
              <a:gd name="connsiteX2" fmla="*/ 9178925 w 9178925"/>
              <a:gd name="connsiteY2" fmla="*/ 3813020 h 3813020"/>
              <a:gd name="connsiteX3" fmla="*/ 0 w 9178925"/>
              <a:gd name="connsiteY3" fmla="*/ 3556820 h 3813020"/>
              <a:gd name="connsiteX4" fmla="*/ 0 w 9178925"/>
              <a:gd name="connsiteY4" fmla="*/ 0 h 3813020"/>
              <a:gd name="connsiteX0" fmla="*/ 0 w 9178925"/>
              <a:gd name="connsiteY0" fmla="*/ 0 h 3813020"/>
              <a:gd name="connsiteX1" fmla="*/ 9178925 w 9178925"/>
              <a:gd name="connsiteY1" fmla="*/ 946827 h 3813020"/>
              <a:gd name="connsiteX2" fmla="*/ 9178925 w 9178925"/>
              <a:gd name="connsiteY2" fmla="*/ 3813020 h 3813020"/>
              <a:gd name="connsiteX3" fmla="*/ 0 w 9178925"/>
              <a:gd name="connsiteY3" fmla="*/ 2955306 h 3813020"/>
              <a:gd name="connsiteX4" fmla="*/ 0 w 9178925"/>
              <a:gd name="connsiteY4" fmla="*/ 0 h 3813020"/>
              <a:gd name="connsiteX0" fmla="*/ 0 w 9190109"/>
              <a:gd name="connsiteY0" fmla="*/ 0 h 3757325"/>
              <a:gd name="connsiteX1" fmla="*/ 9178925 w 9190109"/>
              <a:gd name="connsiteY1" fmla="*/ 946827 h 3757325"/>
              <a:gd name="connsiteX2" fmla="*/ 9190109 w 9190109"/>
              <a:gd name="connsiteY2" fmla="*/ 3757325 h 3757325"/>
              <a:gd name="connsiteX3" fmla="*/ 0 w 9190109"/>
              <a:gd name="connsiteY3" fmla="*/ 2955306 h 3757325"/>
              <a:gd name="connsiteX4" fmla="*/ 0 w 9190109"/>
              <a:gd name="connsiteY4" fmla="*/ 0 h 3757325"/>
              <a:gd name="connsiteX0" fmla="*/ 0 w 9190109"/>
              <a:gd name="connsiteY0" fmla="*/ 0 h 3923729"/>
              <a:gd name="connsiteX1" fmla="*/ 9178925 w 9190109"/>
              <a:gd name="connsiteY1" fmla="*/ 1113231 h 3923729"/>
              <a:gd name="connsiteX2" fmla="*/ 9190109 w 9190109"/>
              <a:gd name="connsiteY2" fmla="*/ 3923729 h 3923729"/>
              <a:gd name="connsiteX3" fmla="*/ 0 w 9190109"/>
              <a:gd name="connsiteY3" fmla="*/ 3121710 h 3923729"/>
              <a:gd name="connsiteX4" fmla="*/ 0 w 9190109"/>
              <a:gd name="connsiteY4" fmla="*/ 0 h 392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0109" h="3923729">
                <a:moveTo>
                  <a:pt x="0" y="0"/>
                </a:moveTo>
                <a:lnTo>
                  <a:pt x="9178925" y="1113231"/>
                </a:lnTo>
                <a:lnTo>
                  <a:pt x="9190109" y="3923729"/>
                </a:lnTo>
                <a:lnTo>
                  <a:pt x="0" y="31217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1423988"/>
            <a:ext cx="12206817" cy="4849812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556820"/>
              <a:gd name="connsiteX1" fmla="*/ 9178925 w 9178925"/>
              <a:gd name="connsiteY1" fmla="*/ 811590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556820"/>
              <a:gd name="connsiteX1" fmla="*/ 9178925 w 9178925"/>
              <a:gd name="connsiteY1" fmla="*/ 811590 h 3556820"/>
              <a:gd name="connsiteX2" fmla="*/ 9178925 w 9178925"/>
              <a:gd name="connsiteY2" fmla="*/ 3556820 h 3556820"/>
              <a:gd name="connsiteX3" fmla="*/ 11184 w 9178925"/>
              <a:gd name="connsiteY3" fmla="*/ 3077345 h 3556820"/>
              <a:gd name="connsiteX4" fmla="*/ 0 w 9178925"/>
              <a:gd name="connsiteY4" fmla="*/ 0 h 3556820"/>
              <a:gd name="connsiteX0" fmla="*/ 0 w 9178925"/>
              <a:gd name="connsiteY0" fmla="*/ 0 h 4060883"/>
              <a:gd name="connsiteX1" fmla="*/ 9178925 w 9178925"/>
              <a:gd name="connsiteY1" fmla="*/ 811590 h 4060883"/>
              <a:gd name="connsiteX2" fmla="*/ 9178925 w 9178925"/>
              <a:gd name="connsiteY2" fmla="*/ 4060883 h 4060883"/>
              <a:gd name="connsiteX3" fmla="*/ 11184 w 9178925"/>
              <a:gd name="connsiteY3" fmla="*/ 3077345 h 4060883"/>
              <a:gd name="connsiteX4" fmla="*/ 0 w 9178925"/>
              <a:gd name="connsiteY4" fmla="*/ 0 h 4060883"/>
              <a:gd name="connsiteX0" fmla="*/ 0 w 9178925"/>
              <a:gd name="connsiteY0" fmla="*/ 0 h 4283898"/>
              <a:gd name="connsiteX1" fmla="*/ 9178925 w 9178925"/>
              <a:gd name="connsiteY1" fmla="*/ 811590 h 4283898"/>
              <a:gd name="connsiteX2" fmla="*/ 9178925 w 9178925"/>
              <a:gd name="connsiteY2" fmla="*/ 4283898 h 4283898"/>
              <a:gd name="connsiteX3" fmla="*/ 11184 w 9178925"/>
              <a:gd name="connsiteY3" fmla="*/ 3077345 h 4283898"/>
              <a:gd name="connsiteX4" fmla="*/ 0 w 9178925"/>
              <a:gd name="connsiteY4" fmla="*/ 0 h 42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8925" h="4283898">
                <a:moveTo>
                  <a:pt x="0" y="0"/>
                </a:moveTo>
                <a:lnTo>
                  <a:pt x="9178925" y="811590"/>
                </a:lnTo>
                <a:lnTo>
                  <a:pt x="9178925" y="4283898"/>
                </a:lnTo>
                <a:lnTo>
                  <a:pt x="11184" y="30773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970442"/>
            <a:ext cx="10363200" cy="9903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70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7"/>
          <p:cNvSpPr/>
          <p:nvPr/>
        </p:nvSpPr>
        <p:spPr>
          <a:xfrm flipH="1" flipV="1">
            <a:off x="8392584" y="0"/>
            <a:ext cx="3799416" cy="1104900"/>
          </a:xfrm>
          <a:custGeom>
            <a:avLst/>
            <a:gdLst>
              <a:gd name="connsiteX0" fmla="*/ 0 w 2951162"/>
              <a:gd name="connsiteY0" fmla="*/ 1106487 h 1106487"/>
              <a:gd name="connsiteX1" fmla="*/ 0 w 2951162"/>
              <a:gd name="connsiteY1" fmla="*/ 0 h 1106487"/>
              <a:gd name="connsiteX2" fmla="*/ 2951162 w 2951162"/>
              <a:gd name="connsiteY2" fmla="*/ 1106487 h 1106487"/>
              <a:gd name="connsiteX3" fmla="*/ 0 w 2951162"/>
              <a:gd name="connsiteY3" fmla="*/ 1106487 h 1106487"/>
              <a:gd name="connsiteX0" fmla="*/ 0 w 2951162"/>
              <a:gd name="connsiteY0" fmla="*/ 1004887 h 1004887"/>
              <a:gd name="connsiteX1" fmla="*/ 16933 w 2951162"/>
              <a:gd name="connsiteY1" fmla="*/ 0 h 1004887"/>
              <a:gd name="connsiteX2" fmla="*/ 2951162 w 2951162"/>
              <a:gd name="connsiteY2" fmla="*/ 1004887 h 1004887"/>
              <a:gd name="connsiteX3" fmla="*/ 0 w 2951162"/>
              <a:gd name="connsiteY3" fmla="*/ 1004887 h 1004887"/>
              <a:gd name="connsiteX0" fmla="*/ 0 w 3027362"/>
              <a:gd name="connsiteY0" fmla="*/ 1004887 h 1030287"/>
              <a:gd name="connsiteX1" fmla="*/ 16933 w 3027362"/>
              <a:gd name="connsiteY1" fmla="*/ 0 h 1030287"/>
              <a:gd name="connsiteX2" fmla="*/ 3027362 w 3027362"/>
              <a:gd name="connsiteY2" fmla="*/ 1030287 h 1030287"/>
              <a:gd name="connsiteX3" fmla="*/ 0 w 3027362"/>
              <a:gd name="connsiteY3" fmla="*/ 1004887 h 1030287"/>
              <a:gd name="connsiteX0" fmla="*/ 0 w 3044296"/>
              <a:gd name="connsiteY0" fmla="*/ 1004887 h 1004887"/>
              <a:gd name="connsiteX1" fmla="*/ 16933 w 3044296"/>
              <a:gd name="connsiteY1" fmla="*/ 0 h 1004887"/>
              <a:gd name="connsiteX2" fmla="*/ 3044296 w 3044296"/>
              <a:gd name="connsiteY2" fmla="*/ 1004887 h 1004887"/>
              <a:gd name="connsiteX3" fmla="*/ 0 w 3044296"/>
              <a:gd name="connsiteY3" fmla="*/ 1004887 h 1004887"/>
              <a:gd name="connsiteX0" fmla="*/ 0 w 2669444"/>
              <a:gd name="connsiteY0" fmla="*/ 1004887 h 1004887"/>
              <a:gd name="connsiteX1" fmla="*/ 16933 w 2669444"/>
              <a:gd name="connsiteY1" fmla="*/ 0 h 1004887"/>
              <a:gd name="connsiteX2" fmla="*/ 2669444 w 2669444"/>
              <a:gd name="connsiteY2" fmla="*/ 1004887 h 1004887"/>
              <a:gd name="connsiteX3" fmla="*/ 0 w 2669444"/>
              <a:gd name="connsiteY3" fmla="*/ 1004887 h 1004887"/>
              <a:gd name="connsiteX0" fmla="*/ 0 w 2837288"/>
              <a:gd name="connsiteY0" fmla="*/ 1004887 h 1004887"/>
              <a:gd name="connsiteX1" fmla="*/ 16933 w 2837288"/>
              <a:gd name="connsiteY1" fmla="*/ 0 h 1004887"/>
              <a:gd name="connsiteX2" fmla="*/ 2837288 w 2837288"/>
              <a:gd name="connsiteY2" fmla="*/ 1004887 h 1004887"/>
              <a:gd name="connsiteX3" fmla="*/ 0 w 2837288"/>
              <a:gd name="connsiteY3" fmla="*/ 1004887 h 1004887"/>
              <a:gd name="connsiteX0" fmla="*/ 0 w 2675039"/>
              <a:gd name="connsiteY0" fmla="*/ 1004887 h 1004887"/>
              <a:gd name="connsiteX1" fmla="*/ 16933 w 2675039"/>
              <a:gd name="connsiteY1" fmla="*/ 0 h 1004887"/>
              <a:gd name="connsiteX2" fmla="*/ 2675039 w 2675039"/>
              <a:gd name="connsiteY2" fmla="*/ 988103 h 1004887"/>
              <a:gd name="connsiteX3" fmla="*/ 0 w 2675039"/>
              <a:gd name="connsiteY3" fmla="*/ 1004887 h 1004887"/>
              <a:gd name="connsiteX0" fmla="*/ 0 w 2663849"/>
              <a:gd name="connsiteY0" fmla="*/ 1004887 h 1004887"/>
              <a:gd name="connsiteX1" fmla="*/ 16933 w 2663849"/>
              <a:gd name="connsiteY1" fmla="*/ 0 h 1004887"/>
              <a:gd name="connsiteX2" fmla="*/ 2663849 w 2663849"/>
              <a:gd name="connsiteY2" fmla="*/ 1004887 h 1004887"/>
              <a:gd name="connsiteX3" fmla="*/ 0 w 2663849"/>
              <a:gd name="connsiteY3" fmla="*/ 1004887 h 1004887"/>
              <a:gd name="connsiteX0" fmla="*/ 0 w 2663849"/>
              <a:gd name="connsiteY0" fmla="*/ 1105589 h 1105589"/>
              <a:gd name="connsiteX1" fmla="*/ 149 w 2663849"/>
              <a:gd name="connsiteY1" fmla="*/ 0 h 1105589"/>
              <a:gd name="connsiteX2" fmla="*/ 2663849 w 2663849"/>
              <a:gd name="connsiteY2" fmla="*/ 1105589 h 1105589"/>
              <a:gd name="connsiteX3" fmla="*/ 0 w 2663849"/>
              <a:gd name="connsiteY3" fmla="*/ 1105589 h 110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3849" h="1105589">
                <a:moveTo>
                  <a:pt x="0" y="1105589"/>
                </a:moveTo>
                <a:cubicBezTo>
                  <a:pt x="50" y="737059"/>
                  <a:pt x="99" y="368530"/>
                  <a:pt x="149" y="0"/>
                </a:cubicBezTo>
                <a:lnTo>
                  <a:pt x="2663849" y="1105589"/>
                </a:lnTo>
                <a:lnTo>
                  <a:pt x="0" y="1105589"/>
                </a:lnTo>
                <a:close/>
              </a:path>
            </a:pathLst>
          </a:custGeom>
          <a:solidFill>
            <a:schemeClr val="accent5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6" name="Right Triangle 10"/>
          <p:cNvSpPr/>
          <p:nvPr/>
        </p:nvSpPr>
        <p:spPr>
          <a:xfrm flipH="1" flipV="1">
            <a:off x="9112251" y="1"/>
            <a:ext cx="3090333" cy="1116013"/>
          </a:xfrm>
          <a:custGeom>
            <a:avLst/>
            <a:gdLst>
              <a:gd name="connsiteX0" fmla="*/ 0 w 2832629"/>
              <a:gd name="connsiteY0" fmla="*/ 1106487 h 1106487"/>
              <a:gd name="connsiteX1" fmla="*/ 0 w 2832629"/>
              <a:gd name="connsiteY1" fmla="*/ 0 h 1106487"/>
              <a:gd name="connsiteX2" fmla="*/ 2832629 w 2832629"/>
              <a:gd name="connsiteY2" fmla="*/ 1106487 h 1106487"/>
              <a:gd name="connsiteX3" fmla="*/ 0 w 2832629"/>
              <a:gd name="connsiteY3" fmla="*/ 1106487 h 1106487"/>
              <a:gd name="connsiteX0" fmla="*/ 0 w 2485496"/>
              <a:gd name="connsiteY0" fmla="*/ 1106487 h 1106487"/>
              <a:gd name="connsiteX1" fmla="*/ 0 w 2485496"/>
              <a:gd name="connsiteY1" fmla="*/ 0 h 1106487"/>
              <a:gd name="connsiteX2" fmla="*/ 2485496 w 2485496"/>
              <a:gd name="connsiteY2" fmla="*/ 1098020 h 1106487"/>
              <a:gd name="connsiteX3" fmla="*/ 0 w 2485496"/>
              <a:gd name="connsiteY3" fmla="*/ 1106487 h 1106487"/>
              <a:gd name="connsiteX0" fmla="*/ 0 w 2485496"/>
              <a:gd name="connsiteY0" fmla="*/ 1182687 h 1182687"/>
              <a:gd name="connsiteX1" fmla="*/ 8466 w 2485496"/>
              <a:gd name="connsiteY1" fmla="*/ 0 h 1182687"/>
              <a:gd name="connsiteX2" fmla="*/ 2485496 w 2485496"/>
              <a:gd name="connsiteY2" fmla="*/ 1174220 h 1182687"/>
              <a:gd name="connsiteX3" fmla="*/ 0 w 2485496"/>
              <a:gd name="connsiteY3" fmla="*/ 1182687 h 1182687"/>
              <a:gd name="connsiteX0" fmla="*/ 0 w 2379194"/>
              <a:gd name="connsiteY0" fmla="*/ 1182687 h 1182687"/>
              <a:gd name="connsiteX1" fmla="*/ 8466 w 2379194"/>
              <a:gd name="connsiteY1" fmla="*/ 0 h 1182687"/>
              <a:gd name="connsiteX2" fmla="*/ 2379194 w 2379194"/>
              <a:gd name="connsiteY2" fmla="*/ 1174220 h 1182687"/>
              <a:gd name="connsiteX3" fmla="*/ 0 w 2379194"/>
              <a:gd name="connsiteY3" fmla="*/ 1182687 h 1182687"/>
              <a:gd name="connsiteX0" fmla="*/ 0 w 2317652"/>
              <a:gd name="connsiteY0" fmla="*/ 1182687 h 1182687"/>
              <a:gd name="connsiteX1" fmla="*/ 8466 w 2317652"/>
              <a:gd name="connsiteY1" fmla="*/ 0 h 1182687"/>
              <a:gd name="connsiteX2" fmla="*/ 2317652 w 2317652"/>
              <a:gd name="connsiteY2" fmla="*/ 1180144 h 1182687"/>
              <a:gd name="connsiteX3" fmla="*/ 0 w 2317652"/>
              <a:gd name="connsiteY3" fmla="*/ 1182687 h 118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652" h="1182687">
                <a:moveTo>
                  <a:pt x="0" y="1182687"/>
                </a:moveTo>
                <a:lnTo>
                  <a:pt x="8466" y="0"/>
                </a:lnTo>
                <a:lnTo>
                  <a:pt x="2317652" y="1180144"/>
                </a:lnTo>
                <a:lnTo>
                  <a:pt x="0" y="1182687"/>
                </a:lnTo>
                <a:close/>
              </a:path>
            </a:pathLst>
          </a:custGeom>
          <a:solidFill>
            <a:schemeClr val="accent5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7" name="Right Triangle 6"/>
          <p:cNvSpPr/>
          <p:nvPr/>
        </p:nvSpPr>
        <p:spPr>
          <a:xfrm flipH="1" flipV="1">
            <a:off x="9577918" y="1"/>
            <a:ext cx="2622549" cy="1374775"/>
          </a:xfrm>
          <a:custGeom>
            <a:avLst/>
            <a:gdLst>
              <a:gd name="connsiteX0" fmla="*/ 0 w 2347912"/>
              <a:gd name="connsiteY0" fmla="*/ 1355725 h 1355725"/>
              <a:gd name="connsiteX1" fmla="*/ 0 w 2347912"/>
              <a:gd name="connsiteY1" fmla="*/ 0 h 1355725"/>
              <a:gd name="connsiteX2" fmla="*/ 2347912 w 2347912"/>
              <a:gd name="connsiteY2" fmla="*/ 1355725 h 1355725"/>
              <a:gd name="connsiteX3" fmla="*/ 0 w 2347912"/>
              <a:gd name="connsiteY3" fmla="*/ 1355725 h 1355725"/>
              <a:gd name="connsiteX0" fmla="*/ 0 w 2185662"/>
              <a:gd name="connsiteY0" fmla="*/ 1355725 h 1355725"/>
              <a:gd name="connsiteX1" fmla="*/ 0 w 2185662"/>
              <a:gd name="connsiteY1" fmla="*/ 0 h 1355725"/>
              <a:gd name="connsiteX2" fmla="*/ 2185662 w 2185662"/>
              <a:gd name="connsiteY2" fmla="*/ 1316563 h 1355725"/>
              <a:gd name="connsiteX3" fmla="*/ 0 w 2185662"/>
              <a:gd name="connsiteY3" fmla="*/ 1355725 h 1355725"/>
              <a:gd name="connsiteX0" fmla="*/ 0 w 2213636"/>
              <a:gd name="connsiteY0" fmla="*/ 1355725 h 1355725"/>
              <a:gd name="connsiteX1" fmla="*/ 0 w 2213636"/>
              <a:gd name="connsiteY1" fmla="*/ 0 h 1355725"/>
              <a:gd name="connsiteX2" fmla="*/ 2213636 w 2213636"/>
              <a:gd name="connsiteY2" fmla="*/ 1350130 h 1355725"/>
              <a:gd name="connsiteX3" fmla="*/ 0 w 2213636"/>
              <a:gd name="connsiteY3" fmla="*/ 1355725 h 1355725"/>
              <a:gd name="connsiteX0" fmla="*/ 0 w 2213636"/>
              <a:gd name="connsiteY0" fmla="*/ 1176699 h 1176699"/>
              <a:gd name="connsiteX1" fmla="*/ 11189 w 2213636"/>
              <a:gd name="connsiteY1" fmla="*/ 0 h 1176699"/>
              <a:gd name="connsiteX2" fmla="*/ 2213636 w 2213636"/>
              <a:gd name="connsiteY2" fmla="*/ 1171104 h 1176699"/>
              <a:gd name="connsiteX3" fmla="*/ 0 w 2213636"/>
              <a:gd name="connsiteY3" fmla="*/ 1176699 h 1176699"/>
              <a:gd name="connsiteX0" fmla="*/ 0 w 2213636"/>
              <a:gd name="connsiteY0" fmla="*/ 1193483 h 1193483"/>
              <a:gd name="connsiteX1" fmla="*/ 5594 w 2213636"/>
              <a:gd name="connsiteY1" fmla="*/ 0 h 1193483"/>
              <a:gd name="connsiteX2" fmla="*/ 2213636 w 2213636"/>
              <a:gd name="connsiteY2" fmla="*/ 1187888 h 1193483"/>
              <a:gd name="connsiteX3" fmla="*/ 0 w 2213636"/>
              <a:gd name="connsiteY3" fmla="*/ 1193483 h 1193483"/>
              <a:gd name="connsiteX0" fmla="*/ 0 w 2213636"/>
              <a:gd name="connsiteY0" fmla="*/ 1199077 h 1199077"/>
              <a:gd name="connsiteX1" fmla="*/ 5594 w 2213636"/>
              <a:gd name="connsiteY1" fmla="*/ 0 h 1199077"/>
              <a:gd name="connsiteX2" fmla="*/ 2213636 w 2213636"/>
              <a:gd name="connsiteY2" fmla="*/ 1193482 h 1199077"/>
              <a:gd name="connsiteX3" fmla="*/ 0 w 2213636"/>
              <a:gd name="connsiteY3" fmla="*/ 1199077 h 1199077"/>
              <a:gd name="connsiteX0" fmla="*/ 539 w 2214175"/>
              <a:gd name="connsiteY0" fmla="*/ 1210266 h 1210266"/>
              <a:gd name="connsiteX1" fmla="*/ 538 w 2214175"/>
              <a:gd name="connsiteY1" fmla="*/ 0 h 1210266"/>
              <a:gd name="connsiteX2" fmla="*/ 2214175 w 2214175"/>
              <a:gd name="connsiteY2" fmla="*/ 1204671 h 1210266"/>
              <a:gd name="connsiteX3" fmla="*/ 539 w 2214175"/>
              <a:gd name="connsiteY3" fmla="*/ 1210266 h 1210266"/>
              <a:gd name="connsiteX0" fmla="*/ 0 w 2213636"/>
              <a:gd name="connsiteY0" fmla="*/ 1176698 h 1176698"/>
              <a:gd name="connsiteX1" fmla="*/ 5594 w 2213636"/>
              <a:gd name="connsiteY1" fmla="*/ 0 h 1176698"/>
              <a:gd name="connsiteX2" fmla="*/ 2213636 w 2213636"/>
              <a:gd name="connsiteY2" fmla="*/ 1171103 h 1176698"/>
              <a:gd name="connsiteX3" fmla="*/ 0 w 2213636"/>
              <a:gd name="connsiteY3" fmla="*/ 1176698 h 1176698"/>
              <a:gd name="connsiteX0" fmla="*/ 0 w 2068171"/>
              <a:gd name="connsiteY0" fmla="*/ 1176698 h 1176698"/>
              <a:gd name="connsiteX1" fmla="*/ 5594 w 2068171"/>
              <a:gd name="connsiteY1" fmla="*/ 0 h 1176698"/>
              <a:gd name="connsiteX2" fmla="*/ 2068171 w 2068171"/>
              <a:gd name="connsiteY2" fmla="*/ 1165508 h 1176698"/>
              <a:gd name="connsiteX3" fmla="*/ 0 w 2068171"/>
              <a:gd name="connsiteY3" fmla="*/ 1176698 h 1176698"/>
              <a:gd name="connsiteX0" fmla="*/ 5844 w 2074015"/>
              <a:gd name="connsiteY0" fmla="*/ 1238239 h 1238239"/>
              <a:gd name="connsiteX1" fmla="*/ 248 w 2074015"/>
              <a:gd name="connsiteY1" fmla="*/ 0 h 1238239"/>
              <a:gd name="connsiteX2" fmla="*/ 2074015 w 2074015"/>
              <a:gd name="connsiteY2" fmla="*/ 1227049 h 1238239"/>
              <a:gd name="connsiteX3" fmla="*/ 5844 w 2074015"/>
              <a:gd name="connsiteY3" fmla="*/ 1238239 h 1238239"/>
              <a:gd name="connsiteX0" fmla="*/ 5844 w 1867008"/>
              <a:gd name="connsiteY0" fmla="*/ 1238239 h 1238239"/>
              <a:gd name="connsiteX1" fmla="*/ 248 w 1867008"/>
              <a:gd name="connsiteY1" fmla="*/ 0 h 1238239"/>
              <a:gd name="connsiteX2" fmla="*/ 1867008 w 1867008"/>
              <a:gd name="connsiteY2" fmla="*/ 1227049 h 1238239"/>
              <a:gd name="connsiteX3" fmla="*/ 5844 w 1867008"/>
              <a:gd name="connsiteY3" fmla="*/ 1238239 h 123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008" h="1238239">
                <a:moveTo>
                  <a:pt x="5844" y="1238239"/>
                </a:moveTo>
                <a:cubicBezTo>
                  <a:pt x="7709" y="840411"/>
                  <a:pt x="-1617" y="397828"/>
                  <a:pt x="248" y="0"/>
                </a:cubicBezTo>
                <a:lnTo>
                  <a:pt x="1867008" y="1227049"/>
                </a:lnTo>
                <a:lnTo>
                  <a:pt x="5844" y="1238239"/>
                </a:lnTo>
                <a:close/>
              </a:path>
            </a:pathLst>
          </a:custGeom>
          <a:solidFill>
            <a:schemeClr val="accent5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34" y="195263"/>
            <a:ext cx="14097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0" y="1600205"/>
            <a:ext cx="4900337" cy="4376461"/>
          </a:xfrm>
        </p:spPr>
        <p:txBody>
          <a:bodyPr/>
          <a:lstStyle>
            <a:lvl1pPr>
              <a:buClr>
                <a:schemeClr val="accent5"/>
              </a:buClr>
              <a:defRPr sz="2800">
                <a:latin typeface="Arial"/>
                <a:cs typeface="Arial"/>
              </a:defRPr>
            </a:lvl1pPr>
            <a:lvl2pPr>
              <a:buClr>
                <a:schemeClr val="accent5"/>
              </a:buClr>
              <a:defRPr sz="2800">
                <a:latin typeface="Arial"/>
                <a:cs typeface="Arial"/>
              </a:defRPr>
            </a:lvl2pPr>
            <a:lvl3pPr>
              <a:buClr>
                <a:schemeClr val="accent5"/>
              </a:buClr>
              <a:defRPr sz="2400">
                <a:latin typeface="Arial"/>
                <a:cs typeface="Arial"/>
              </a:defRPr>
            </a:lvl3pPr>
            <a:lvl4pPr>
              <a:buClr>
                <a:schemeClr val="accent5"/>
              </a:buClr>
              <a:defRPr sz="2400">
                <a:latin typeface="Arial"/>
                <a:cs typeface="Arial"/>
              </a:defRPr>
            </a:lvl4pPr>
            <a:lvl5pPr>
              <a:buClr>
                <a:schemeClr val="accent5"/>
              </a:buClr>
              <a:defRPr sz="2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7497" y="1600205"/>
            <a:ext cx="4936012" cy="4376461"/>
          </a:xfrm>
        </p:spPr>
        <p:txBody>
          <a:bodyPr/>
          <a:lstStyle>
            <a:lvl1pPr>
              <a:buClr>
                <a:schemeClr val="accent5"/>
              </a:buClr>
              <a:defRPr sz="2800">
                <a:latin typeface="Arial"/>
                <a:cs typeface="Arial"/>
              </a:defRPr>
            </a:lvl1pPr>
            <a:lvl2pPr>
              <a:buClr>
                <a:schemeClr val="accent5"/>
              </a:buClr>
              <a:defRPr sz="2800">
                <a:latin typeface="Arial"/>
                <a:cs typeface="Arial"/>
              </a:defRPr>
            </a:lvl2pPr>
            <a:lvl3pPr>
              <a:buClr>
                <a:schemeClr val="accent5"/>
              </a:buClr>
              <a:defRPr sz="2400">
                <a:latin typeface="Arial"/>
                <a:cs typeface="Arial"/>
              </a:defRPr>
            </a:lvl3pPr>
            <a:lvl4pPr>
              <a:buClr>
                <a:schemeClr val="accent5"/>
              </a:buClr>
              <a:defRPr sz="2400">
                <a:latin typeface="Arial"/>
                <a:cs typeface="Arial"/>
              </a:defRPr>
            </a:lvl4pPr>
            <a:lvl5pPr>
              <a:buClr>
                <a:schemeClr val="accent5"/>
              </a:buClr>
              <a:defRPr sz="2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46048"/>
            <a:ext cx="8451851" cy="1143000"/>
          </a:xfrm>
        </p:spPr>
        <p:txBody>
          <a:bodyPr>
            <a:normAutofit/>
          </a:bodyPr>
          <a:lstStyle>
            <a:lvl1pPr>
              <a:defRPr sz="3600" b="0" i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75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75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608C5EA6-1416-4551-9A45-0C8D2070D9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99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 flipH="1">
            <a:off x="9065685" y="5437188"/>
            <a:ext cx="3143249" cy="1433512"/>
          </a:xfrm>
          <a:prstGeom prst="rtTriangle">
            <a:avLst/>
          </a:prstGeom>
          <a:solidFill>
            <a:srgbClr val="105797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4" name="Right Triangle 3"/>
          <p:cNvSpPr/>
          <p:nvPr/>
        </p:nvSpPr>
        <p:spPr>
          <a:xfrm flipH="1">
            <a:off x="8257117" y="5700714"/>
            <a:ext cx="3951816" cy="1169987"/>
          </a:xfrm>
          <a:prstGeom prst="rtTriangle">
            <a:avLst/>
          </a:prstGeom>
          <a:solidFill>
            <a:srgbClr val="105797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pic>
        <p:nvPicPr>
          <p:cNvPr id="5" name="Picture 5" descr="pq-logo-white-6in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784" y="6296026"/>
            <a:ext cx="1397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3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flipH="1" flipV="1">
            <a:off x="9061451" y="1"/>
            <a:ext cx="3130549" cy="1807633"/>
          </a:xfrm>
          <a:prstGeom prst="rtTriangle">
            <a:avLst/>
          </a:prstGeom>
          <a:solidFill>
            <a:srgbClr val="D91935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6" name="Right Triangle 5"/>
          <p:cNvSpPr/>
          <p:nvPr/>
        </p:nvSpPr>
        <p:spPr>
          <a:xfrm flipH="1" flipV="1">
            <a:off x="8257117" y="1"/>
            <a:ext cx="3934883" cy="1475316"/>
          </a:xfrm>
          <a:prstGeom prst="rtTriangle">
            <a:avLst/>
          </a:prstGeom>
          <a:solidFill>
            <a:srgbClr val="D91935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34" y="275167"/>
            <a:ext cx="1526117" cy="58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679243"/>
          </a:xfrm>
        </p:spPr>
        <p:txBody>
          <a:bodyPr/>
          <a:lstStyle>
            <a:lvl1pPr>
              <a:defRPr sz="3733">
                <a:latin typeface="Arial"/>
                <a:cs typeface="Arial"/>
              </a:defRPr>
            </a:lvl1pPr>
            <a:lvl2pPr>
              <a:defRPr sz="3200">
                <a:latin typeface="Arial"/>
                <a:cs typeface="Arial"/>
              </a:defRPr>
            </a:lvl2pPr>
            <a:lvl3pPr>
              <a:defRPr sz="2667">
                <a:latin typeface="Arial"/>
                <a:cs typeface="Arial"/>
              </a:defRPr>
            </a:lvl3pPr>
            <a:lvl4pPr>
              <a:defRPr sz="2400">
                <a:latin typeface="Arial"/>
                <a:cs typeface="Arial"/>
              </a:defRPr>
            </a:lvl4pPr>
            <a:lvl5pPr>
              <a:defRPr sz="2400"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679243"/>
          </a:xfrm>
        </p:spPr>
        <p:txBody>
          <a:bodyPr/>
          <a:lstStyle>
            <a:lvl1pPr>
              <a:defRPr sz="3733">
                <a:latin typeface="Arial"/>
                <a:cs typeface="Arial"/>
              </a:defRPr>
            </a:lvl1pPr>
            <a:lvl2pPr>
              <a:defRPr sz="3200">
                <a:latin typeface="Arial"/>
                <a:cs typeface="Arial"/>
              </a:defRPr>
            </a:lvl2pPr>
            <a:lvl3pPr>
              <a:defRPr sz="2667">
                <a:latin typeface="Arial"/>
                <a:cs typeface="Arial"/>
              </a:defRPr>
            </a:lvl3pPr>
            <a:lvl4pPr>
              <a:defRPr sz="2400">
                <a:latin typeface="Arial"/>
                <a:cs typeface="Arial"/>
              </a:defRPr>
            </a:lvl4pPr>
            <a:lvl5pPr>
              <a:defRPr sz="2400"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451851" cy="1143000"/>
          </a:xfrm>
        </p:spPr>
        <p:txBody>
          <a:bodyPr>
            <a:normAutofit/>
          </a:bodyPr>
          <a:lstStyle>
            <a:lvl1pPr>
              <a:defRPr sz="4267" b="0" i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5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284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flipH="1" flipV="1">
            <a:off x="9061451" y="1"/>
            <a:ext cx="3130549" cy="1807633"/>
          </a:xfrm>
          <a:prstGeom prst="rtTriangle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8" name="Right Triangle 7"/>
          <p:cNvSpPr/>
          <p:nvPr userDrawn="1"/>
        </p:nvSpPr>
        <p:spPr>
          <a:xfrm flipH="1" flipV="1">
            <a:off x="8257117" y="1"/>
            <a:ext cx="3934883" cy="1475316"/>
          </a:xfrm>
          <a:prstGeom prst="rtTriangle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34" y="275167"/>
            <a:ext cx="1526117" cy="58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451851" cy="1143000"/>
          </a:xfrm>
        </p:spPr>
        <p:txBody>
          <a:bodyPr>
            <a:normAutofit/>
          </a:bodyPr>
          <a:lstStyle>
            <a:lvl1pPr>
              <a:defRPr sz="4267" b="0" i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87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flipH="1" flipV="1">
            <a:off x="9061451" y="1"/>
            <a:ext cx="3130549" cy="1807633"/>
          </a:xfrm>
          <a:prstGeom prst="rtTriangle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6" name="Right Triangle 5"/>
          <p:cNvSpPr/>
          <p:nvPr/>
        </p:nvSpPr>
        <p:spPr>
          <a:xfrm flipH="1" flipV="1">
            <a:off x="8257117" y="1"/>
            <a:ext cx="3934883" cy="1475316"/>
          </a:xfrm>
          <a:prstGeom prst="rtTriangle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34" y="275167"/>
            <a:ext cx="1526117" cy="58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679243"/>
          </a:xfrm>
        </p:spPr>
        <p:txBody>
          <a:bodyPr/>
          <a:lstStyle>
            <a:lvl1pPr>
              <a:defRPr sz="3733">
                <a:latin typeface="Arial"/>
                <a:cs typeface="Arial"/>
              </a:defRPr>
            </a:lvl1pPr>
            <a:lvl2pPr>
              <a:defRPr sz="3200">
                <a:latin typeface="Arial"/>
                <a:cs typeface="Arial"/>
              </a:defRPr>
            </a:lvl2pPr>
            <a:lvl3pPr>
              <a:defRPr sz="2667">
                <a:latin typeface="Arial"/>
                <a:cs typeface="Arial"/>
              </a:defRPr>
            </a:lvl3pPr>
            <a:lvl4pPr>
              <a:defRPr sz="2400">
                <a:latin typeface="Arial"/>
                <a:cs typeface="Arial"/>
              </a:defRPr>
            </a:lvl4pPr>
            <a:lvl5pPr>
              <a:defRPr sz="2400"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679243"/>
          </a:xfrm>
        </p:spPr>
        <p:txBody>
          <a:bodyPr/>
          <a:lstStyle>
            <a:lvl1pPr>
              <a:defRPr sz="3733">
                <a:latin typeface="Arial"/>
                <a:cs typeface="Arial"/>
              </a:defRPr>
            </a:lvl1pPr>
            <a:lvl2pPr>
              <a:defRPr sz="3200">
                <a:latin typeface="Arial"/>
                <a:cs typeface="Arial"/>
              </a:defRPr>
            </a:lvl2pPr>
            <a:lvl3pPr>
              <a:defRPr sz="2667">
                <a:latin typeface="Arial"/>
                <a:cs typeface="Arial"/>
              </a:defRPr>
            </a:lvl3pPr>
            <a:lvl4pPr>
              <a:defRPr sz="2400">
                <a:latin typeface="Arial"/>
                <a:cs typeface="Arial"/>
              </a:defRPr>
            </a:lvl4pPr>
            <a:lvl5pPr>
              <a:defRPr sz="2400"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451851" cy="1143000"/>
          </a:xfrm>
        </p:spPr>
        <p:txBody>
          <a:bodyPr>
            <a:normAutofit/>
          </a:bodyPr>
          <a:lstStyle>
            <a:lvl1pPr>
              <a:defRPr sz="4267" b="0" i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1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Vert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1148" y="2489009"/>
            <a:ext cx="6460435" cy="133028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1147" y="4692677"/>
            <a:ext cx="6460435" cy="526774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711148" y="4031631"/>
            <a:ext cx="6460435" cy="309563"/>
          </a:xfrm>
        </p:spPr>
        <p:txBody>
          <a:bodyPr>
            <a:noAutofit/>
          </a:bodyPr>
          <a:lstStyle>
            <a:lvl1pPr marL="0" indent="0" algn="l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42291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275111"/>
            <a:ext cx="42440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2664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/>
        </p:nvSpPr>
        <p:spPr>
          <a:xfrm flipH="1">
            <a:off x="0" y="2235200"/>
            <a:ext cx="12192000" cy="4622800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345177"/>
              <a:gd name="connsiteX1" fmla="*/ 9178925 w 9178925"/>
              <a:gd name="connsiteY1" fmla="*/ 735184 h 3345177"/>
              <a:gd name="connsiteX2" fmla="*/ 9178925 w 9178925"/>
              <a:gd name="connsiteY2" fmla="*/ 3345177 h 3345177"/>
              <a:gd name="connsiteX3" fmla="*/ 0 w 9178925"/>
              <a:gd name="connsiteY3" fmla="*/ 3345177 h 3345177"/>
              <a:gd name="connsiteX4" fmla="*/ 0 w 9178925"/>
              <a:gd name="connsiteY4" fmla="*/ 0 h 3345177"/>
              <a:gd name="connsiteX0" fmla="*/ 0 w 9178925"/>
              <a:gd name="connsiteY0" fmla="*/ 0 h 3467707"/>
              <a:gd name="connsiteX1" fmla="*/ 9178925 w 9178925"/>
              <a:gd name="connsiteY1" fmla="*/ 857714 h 3467707"/>
              <a:gd name="connsiteX2" fmla="*/ 9178925 w 9178925"/>
              <a:gd name="connsiteY2" fmla="*/ 3467707 h 3467707"/>
              <a:gd name="connsiteX3" fmla="*/ 0 w 9178925"/>
              <a:gd name="connsiteY3" fmla="*/ 3467707 h 3467707"/>
              <a:gd name="connsiteX4" fmla="*/ 0 w 9178925"/>
              <a:gd name="connsiteY4" fmla="*/ 0 h 346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8925" h="3467707">
                <a:moveTo>
                  <a:pt x="0" y="0"/>
                </a:moveTo>
                <a:lnTo>
                  <a:pt x="9178925" y="857714"/>
                </a:lnTo>
                <a:lnTo>
                  <a:pt x="9178925" y="3467707"/>
                </a:lnTo>
                <a:lnTo>
                  <a:pt x="0" y="34677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114552"/>
            <a:ext cx="12192000" cy="4743449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8925" h="3556820">
                <a:moveTo>
                  <a:pt x="0" y="0"/>
                </a:moveTo>
                <a:lnTo>
                  <a:pt x="9178925" y="946827"/>
                </a:lnTo>
                <a:lnTo>
                  <a:pt x="9178925" y="3556820"/>
                </a:lnTo>
                <a:lnTo>
                  <a:pt x="0" y="3556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0" y="2561168"/>
            <a:ext cx="12192000" cy="4296833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556820"/>
              <a:gd name="connsiteX1" fmla="*/ 9178925 w 9178925"/>
              <a:gd name="connsiteY1" fmla="*/ 811590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8925" h="3556820">
                <a:moveTo>
                  <a:pt x="0" y="0"/>
                </a:moveTo>
                <a:lnTo>
                  <a:pt x="9178925" y="811590"/>
                </a:lnTo>
                <a:lnTo>
                  <a:pt x="9178925" y="3556820"/>
                </a:lnTo>
                <a:lnTo>
                  <a:pt x="0" y="3556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68" y="675218"/>
            <a:ext cx="4144433" cy="1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4084353"/>
            <a:ext cx="10363200" cy="9903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5074692"/>
            <a:ext cx="10363200" cy="861115"/>
          </a:xfrm>
        </p:spPr>
        <p:txBody>
          <a:bodyPr/>
          <a:lstStyle>
            <a:lvl1pPr marL="0" indent="0" algn="ctr">
              <a:buNone/>
              <a:defRPr sz="32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785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284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flipH="1" flipV="1">
            <a:off x="9061451" y="1"/>
            <a:ext cx="3130549" cy="1807633"/>
          </a:xfrm>
          <a:prstGeom prst="rtTriangle">
            <a:avLst/>
          </a:prstGeom>
          <a:solidFill>
            <a:srgbClr val="D91935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8" name="Right Triangle 7"/>
          <p:cNvSpPr/>
          <p:nvPr userDrawn="1"/>
        </p:nvSpPr>
        <p:spPr>
          <a:xfrm flipH="1" flipV="1">
            <a:off x="8257117" y="1"/>
            <a:ext cx="3934883" cy="1475316"/>
          </a:xfrm>
          <a:prstGeom prst="rtTriangle">
            <a:avLst/>
          </a:prstGeom>
          <a:solidFill>
            <a:srgbClr val="D91935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34" y="275167"/>
            <a:ext cx="1526117" cy="58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451851" cy="1143000"/>
          </a:xfrm>
        </p:spPr>
        <p:txBody>
          <a:bodyPr>
            <a:normAutofit/>
          </a:bodyPr>
          <a:lstStyle>
            <a:lvl1pPr>
              <a:defRPr sz="4267" b="0" i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66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800" b="0" i="0">
                <a:solidFill>
                  <a:srgbClr val="313231"/>
                </a:solidFill>
                <a:latin typeface="Aleo Regular"/>
                <a:cs typeface="Aleo Regular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ight Triangle 12"/>
          <p:cNvSpPr/>
          <p:nvPr userDrawn="1"/>
        </p:nvSpPr>
        <p:spPr>
          <a:xfrm flipH="1">
            <a:off x="9065685" y="5437188"/>
            <a:ext cx="3143249" cy="1433512"/>
          </a:xfrm>
          <a:prstGeom prst="rtTriangle">
            <a:avLst/>
          </a:prstGeom>
          <a:solidFill>
            <a:schemeClr val="accent6">
              <a:lumMod val="7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14" name="Right Triangle 13"/>
          <p:cNvSpPr/>
          <p:nvPr userDrawn="1"/>
        </p:nvSpPr>
        <p:spPr>
          <a:xfrm flipH="1">
            <a:off x="8257117" y="5700713"/>
            <a:ext cx="3951816" cy="1169987"/>
          </a:xfrm>
          <a:prstGeom prst="rtTriangle">
            <a:avLst/>
          </a:prstGeom>
          <a:solidFill>
            <a:schemeClr val="accent6">
              <a:lumMod val="7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pic>
        <p:nvPicPr>
          <p:cNvPr id="15" name="Picture 5" descr="pq-logo-white-6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784" y="6296028"/>
            <a:ext cx="1397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504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465A-8857-432B-B8F7-DAABA936F9E1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23" y="1229710"/>
            <a:ext cx="11488755" cy="228025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 baseline="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2" y="3649334"/>
            <a:ext cx="9144000" cy="2388859"/>
          </a:xfrm>
          <a:noFill/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70287" y="6176964"/>
            <a:ext cx="2743200" cy="5445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AU" sz="800" dirty="0"/>
              <a:t>CRICOS</a:t>
            </a:r>
            <a:r>
              <a:rPr lang="en-AU" sz="800" baseline="0" dirty="0"/>
              <a:t> 00111D</a:t>
            </a:r>
          </a:p>
          <a:p>
            <a:pPr algn="r"/>
            <a:r>
              <a:rPr lang="en-AU" sz="800" baseline="0" dirty="0"/>
              <a:t>TOID 3069</a:t>
            </a:r>
            <a:endParaRPr lang="en-AU" sz="800" dirty="0"/>
          </a:p>
        </p:txBody>
      </p:sp>
      <p:pic>
        <p:nvPicPr>
          <p:cNvPr id="8" name="Picture 7" descr="Swinburne Logo 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87" y="0"/>
            <a:ext cx="726891" cy="10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68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12" y="183825"/>
            <a:ext cx="11503576" cy="1325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12" y="1509387"/>
            <a:ext cx="11503576" cy="45366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465A-8857-432B-B8F7-DAABA936F9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9099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213" y="1509387"/>
            <a:ext cx="5675588" cy="45366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09387"/>
            <a:ext cx="5675589" cy="45366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465A-8857-432B-B8F7-DAABA936F9E1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4212" y="183825"/>
            <a:ext cx="11503576" cy="1325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8846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213" y="2333299"/>
            <a:ext cx="5675588" cy="37285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2333299"/>
            <a:ext cx="5675589" cy="37285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465A-8857-432B-B8F7-DAABA936F9E1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4212" y="183825"/>
            <a:ext cx="11503576" cy="1325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3"/>
          </p:nvPr>
        </p:nvSpPr>
        <p:spPr>
          <a:xfrm>
            <a:off x="344211" y="1509387"/>
            <a:ext cx="5675588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400" b="0" i="0" u="none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172199" y="1509387"/>
            <a:ext cx="56755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0" u="none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837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465A-8857-432B-B8F7-DAABA936F9E1}" type="slidenum">
              <a:rPr lang="en-AU" smtClean="0"/>
              <a:t>‹#›</a:t>
            </a:fld>
            <a:endParaRPr lang="en-A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4212" y="183825"/>
            <a:ext cx="11503576" cy="1325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3335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12" y="1177647"/>
            <a:ext cx="11490877" cy="207005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4212" y="3335008"/>
            <a:ext cx="11490877" cy="2687421"/>
          </a:xfrm>
          <a:noFill/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465A-8857-432B-B8F7-DAABA936F9E1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 descr="Swinburne Logo 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87" y="0"/>
            <a:ext cx="726891" cy="10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1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465A-8857-432B-B8F7-DAABA936F9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511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97" y="5486400"/>
            <a:ext cx="4665555" cy="12432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12192000" cy="53580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4946" y="5358064"/>
            <a:ext cx="7127055" cy="149993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568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>
            <a:lvl1pPr>
              <a:defRPr sz="4400" b="0">
                <a:latin typeface="Open Sans"/>
                <a:cs typeface="Open Sans"/>
              </a:defRPr>
            </a:lvl1pPr>
          </a:lstStyle>
          <a:p>
            <a:r>
              <a:rPr lang="en-AU" dirty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844703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Open Sans"/>
                <a:cs typeface="Open Sans"/>
              </a:defRPr>
            </a:lvl1pPr>
            <a:lvl2pPr>
              <a:defRPr sz="2400">
                <a:solidFill>
                  <a:srgbClr val="000000"/>
                </a:solidFill>
                <a:latin typeface="Open Sans"/>
                <a:cs typeface="Open Sans"/>
              </a:defRPr>
            </a:lvl2pPr>
            <a:lvl3pPr>
              <a:defRPr sz="2000">
                <a:solidFill>
                  <a:srgbClr val="000000"/>
                </a:solidFill>
                <a:latin typeface="Open Sans"/>
                <a:cs typeface="Open Sans"/>
              </a:defRPr>
            </a:lvl3pPr>
            <a:lvl4pPr>
              <a:defRPr sz="1800">
                <a:solidFill>
                  <a:srgbClr val="000000"/>
                </a:solidFill>
                <a:latin typeface="Open Sans"/>
                <a:cs typeface="Open Sans"/>
              </a:defRPr>
            </a:lvl4pPr>
            <a:lvl5pPr>
              <a:defRPr sz="1800">
                <a:solidFill>
                  <a:srgbClr val="000000"/>
                </a:solidFill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844703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Open Sans"/>
                <a:cs typeface="Open Sans"/>
              </a:defRPr>
            </a:lvl1pPr>
            <a:lvl2pPr>
              <a:defRPr sz="2400">
                <a:solidFill>
                  <a:srgbClr val="000000"/>
                </a:solidFill>
                <a:latin typeface="Open Sans"/>
                <a:cs typeface="Open Sans"/>
              </a:defRPr>
            </a:lvl2pPr>
            <a:lvl3pPr>
              <a:defRPr sz="2000">
                <a:solidFill>
                  <a:srgbClr val="000000"/>
                </a:solidFill>
                <a:latin typeface="Open Sans"/>
                <a:cs typeface="Open Sans"/>
              </a:defRPr>
            </a:lvl3pPr>
            <a:lvl4pPr>
              <a:defRPr sz="1800">
                <a:solidFill>
                  <a:srgbClr val="000000"/>
                </a:solidFill>
                <a:latin typeface="Open Sans"/>
                <a:cs typeface="Open Sans"/>
              </a:defRPr>
            </a:lvl4pPr>
            <a:lvl5pPr>
              <a:defRPr sz="1800">
                <a:solidFill>
                  <a:srgbClr val="000000"/>
                </a:solidFill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KNOWING Logo 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567700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26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MDC Fi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465A-8857-432B-B8F7-DAABA936F9E1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23" y="1229711"/>
            <a:ext cx="11488755" cy="20416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918" y="3293128"/>
            <a:ext cx="11496164" cy="1404996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70287" y="6176964"/>
            <a:ext cx="2743200" cy="5445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AU" sz="800" dirty="0"/>
              <a:t>CRICOS</a:t>
            </a:r>
            <a:r>
              <a:rPr lang="en-AU" sz="800" baseline="0" dirty="0"/>
              <a:t> 00111D</a:t>
            </a:r>
          </a:p>
          <a:p>
            <a:pPr algn="r"/>
            <a:r>
              <a:rPr lang="en-AU" sz="800" baseline="0" dirty="0"/>
              <a:t>TOID 3069</a:t>
            </a:r>
            <a:endParaRPr lang="en-AU" sz="800" dirty="0"/>
          </a:p>
        </p:txBody>
      </p:sp>
      <p:pic>
        <p:nvPicPr>
          <p:cNvPr id="8" name="Picture 7" descr="Swinburne Logo 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87" y="0"/>
            <a:ext cx="726891" cy="10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27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aper"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D49465A-8857-432B-B8F7-DAABA936F9E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23" y="1229710"/>
            <a:ext cx="11488755" cy="228025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25343"/>
            <a:ext cx="9144000" cy="2426140"/>
          </a:xfrm>
          <a:noFill/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70287" y="6176964"/>
            <a:ext cx="2743200" cy="5445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AU" sz="800" dirty="0">
                <a:solidFill>
                  <a:schemeClr val="bg1">
                    <a:lumMod val="95000"/>
                  </a:schemeClr>
                </a:solidFill>
              </a:rPr>
              <a:t>CRICOS</a:t>
            </a:r>
            <a:r>
              <a:rPr lang="en-AU" sz="800" baseline="0" dirty="0">
                <a:solidFill>
                  <a:schemeClr val="bg1">
                    <a:lumMod val="95000"/>
                  </a:schemeClr>
                </a:solidFill>
              </a:rPr>
              <a:t> 00111D</a:t>
            </a:r>
          </a:p>
          <a:p>
            <a:pPr algn="r"/>
            <a:r>
              <a:rPr lang="en-AU" sz="800" baseline="0" dirty="0">
                <a:solidFill>
                  <a:schemeClr val="bg1">
                    <a:lumMod val="95000"/>
                  </a:schemeClr>
                </a:solidFill>
              </a:rPr>
              <a:t>TOID 3069</a:t>
            </a:r>
            <a:endParaRPr lang="en-AU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 descr="Swinburne Logo 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87" y="0"/>
            <a:ext cx="726891" cy="10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4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Swinburn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1623" y="1290909"/>
            <a:ext cx="11488755" cy="228025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strike="noStrike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623" y="3586928"/>
            <a:ext cx="11488755" cy="2388859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11" name="Picture 10" descr="KNOWING Logo 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75" y="6177568"/>
            <a:ext cx="725213" cy="543910"/>
          </a:xfrm>
          <a:prstGeom prst="rect">
            <a:avLst/>
          </a:prstGeom>
          <a:ln w="25400">
            <a:solidFill>
              <a:schemeClr val="bg2"/>
            </a:solidFill>
            <a:miter lim="800000"/>
          </a:ln>
        </p:spPr>
      </p:pic>
      <p:pic>
        <p:nvPicPr>
          <p:cNvPr id="12" name="Picture 11" descr="Swinburne Logo 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87" y="0"/>
            <a:ext cx="726891" cy="1090336"/>
          </a:xfrm>
          <a:prstGeom prst="rect">
            <a:avLst/>
          </a:prstGeom>
          <a:ln w="25400">
            <a:solidFill>
              <a:schemeClr val="bg2"/>
            </a:solidFill>
            <a:miter lim="800000"/>
          </a:ln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370287" y="6176964"/>
            <a:ext cx="2743200" cy="5445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AU" sz="800" dirty="0">
                <a:solidFill>
                  <a:schemeClr val="tx1"/>
                </a:solidFill>
              </a:rPr>
              <a:t>CRICOS</a:t>
            </a:r>
            <a:r>
              <a:rPr lang="en-AU" sz="800" baseline="0" dirty="0">
                <a:solidFill>
                  <a:schemeClr val="tx1"/>
                </a:solidFill>
              </a:rPr>
              <a:t> 00111D</a:t>
            </a:r>
          </a:p>
          <a:p>
            <a:pPr algn="r"/>
            <a:r>
              <a:rPr lang="en-AU" sz="800" baseline="0" dirty="0">
                <a:solidFill>
                  <a:schemeClr val="tx1"/>
                </a:solidFill>
              </a:rPr>
              <a:t>TOID 3069</a:t>
            </a:r>
            <a:endParaRPr lang="en-AU" sz="800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212" y="6176964"/>
            <a:ext cx="2743200" cy="5445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49465A-8857-432B-B8F7-DAABA936F9E1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94976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4" b="16960"/>
          <a:stretch/>
        </p:blipFill>
        <p:spPr>
          <a:xfrm>
            <a:off x="0" y="1"/>
            <a:ext cx="12192000" cy="385466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465A-8857-432B-B8F7-DAABA936F9E1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23" y="4010765"/>
            <a:ext cx="11488755" cy="84558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918" y="4873073"/>
            <a:ext cx="11496165" cy="1141473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70287" y="6176964"/>
            <a:ext cx="2743200" cy="5445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AU" sz="800" dirty="0"/>
              <a:t>CRICOS</a:t>
            </a:r>
            <a:r>
              <a:rPr lang="en-AU" sz="800" baseline="0" dirty="0"/>
              <a:t> 00111D</a:t>
            </a:r>
          </a:p>
          <a:p>
            <a:pPr algn="r"/>
            <a:r>
              <a:rPr lang="en-AU" sz="800" baseline="0" dirty="0"/>
              <a:t>TOID 3069</a:t>
            </a:r>
            <a:endParaRPr lang="en-AU" sz="800" dirty="0"/>
          </a:p>
        </p:txBody>
      </p:sp>
      <p:pic>
        <p:nvPicPr>
          <p:cNvPr id="8" name="Picture 7" descr="Swinburne Logo 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87" y="0"/>
            <a:ext cx="726891" cy="109033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383985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03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2800" cy="68531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5"/>
            <a:ext cx="10973118" cy="68990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DBEE-108B-C54B-A71F-0F1E32E2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7" r:id="rId3"/>
    <p:sldLayoutId id="2147483658" r:id="rId4"/>
    <p:sldLayoutId id="2147483668" r:id="rId5"/>
    <p:sldLayoutId id="2147483677" r:id="rId6"/>
    <p:sldLayoutId id="2147483680" r:id="rId7"/>
    <p:sldLayoutId id="2147483681" r:id="rId8"/>
    <p:sldLayoutId id="2147483675" r:id="rId9"/>
    <p:sldLayoutId id="2147483678" r:id="rId10"/>
    <p:sldLayoutId id="2147483682" r:id="rId11"/>
    <p:sldLayoutId id="2147483683" r:id="rId12"/>
    <p:sldLayoutId id="2147483685" r:id="rId13"/>
    <p:sldLayoutId id="2147483686" r:id="rId14"/>
    <p:sldLayoutId id="2147483687" r:id="rId15"/>
    <p:sldLayoutId id="2147483688" r:id="rId16"/>
    <p:sldLayoutId id="2147483669" r:id="rId17"/>
    <p:sldLayoutId id="2147483692" r:id="rId18"/>
    <p:sldLayoutId id="2147483676" r:id="rId19"/>
    <p:sldLayoutId id="2147483659" r:id="rId20"/>
    <p:sldLayoutId id="2147483689" r:id="rId21"/>
    <p:sldLayoutId id="2147483651" r:id="rId22"/>
    <p:sldLayoutId id="2147483691" r:id="rId23"/>
    <p:sldLayoutId id="2147483690" r:id="rId24"/>
    <p:sldLayoutId id="2147483684" r:id="rId25"/>
    <p:sldLayoutId id="2147483694" r:id="rId26"/>
    <p:sldLayoutId id="2147483695" r:id="rId27"/>
    <p:sldLayoutId id="2147483696" r:id="rId28"/>
    <p:sldLayoutId id="2147483697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23" r:id="rId37"/>
    <p:sldLayoutId id="2147483724" r:id="rId38"/>
    <p:sldLayoutId id="2147483725" r:id="rId39"/>
    <p:sldLayoutId id="2147483726" r:id="rId40"/>
    <p:sldLayoutId id="2147483727" r:id="rId41"/>
    <p:sldLayoutId id="2147483728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9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108000" rIns="91440" bIns="108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4212" y="6176964"/>
            <a:ext cx="2743200" cy="544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465A-8857-432B-B8F7-DAABA936F9E1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 descr="KNOWING Logo RGB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75" y="6177568"/>
            <a:ext cx="725213" cy="5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768"/>
        </a:spcBef>
        <a:buFontTx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lnSpc>
          <a:spcPct val="100000"/>
        </a:lnSpc>
        <a:spcBef>
          <a:spcPts val="672"/>
        </a:spcBef>
        <a:buFont typeface="Open Sans" panose="020B0606030504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defTabSz="914400" rtl="0" eaLnBrk="1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80"/>
        </a:spcBef>
        <a:buFont typeface="Open Sans" panose="020B0606030504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80"/>
        </a:spcBef>
        <a:buFont typeface="Open Sans" panose="020B0606030504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alphaModFix amt="9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90000" rIns="91440" bIns="90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4212" y="6176964"/>
            <a:ext cx="2743200" cy="544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465A-8857-432B-B8F7-DAABA936F9E1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 descr="KNOWING Logo RGB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75" y="6177568"/>
            <a:ext cx="725213" cy="5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768"/>
        </a:spcBef>
        <a:buFontTx/>
        <a:buBlip>
          <a:blip r:embed="rId8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lnSpc>
          <a:spcPct val="100000"/>
        </a:lnSpc>
        <a:spcBef>
          <a:spcPts val="672"/>
        </a:spcBef>
        <a:buFont typeface="Open Sans" panose="020B0606030504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defTabSz="914400" rtl="0" eaLnBrk="1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80"/>
        </a:spcBef>
        <a:buFont typeface="Open Sans" panose="020B0606030504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80"/>
        </a:spcBef>
        <a:buFont typeface="Open Sans" panose="020B0606030504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diagramData" Target="../diagrams/data2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diagramQuickStyle" Target="../diagrams/quickStyle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diagramLayout" Target="../diagrams/layout3.xml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microsoft.com/office/2007/relationships/diagramDrawing" Target="../diagrams/drawing3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diagramData" Target="../diagrams/data3.xml"/><Relationship Id="rId30" Type="http://schemas.openxmlformats.org/officeDocument/2006/relationships/diagramColors" Target="../diagrams/colors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gi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11" Type="http://schemas.openxmlformats.org/officeDocument/2006/relationships/hyperlink" Target="http://www.bowker.com/" TargetMode="External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2EEE38-8290-413E-8C4D-2BF5DA018549}"/>
              </a:ext>
            </a:extLst>
          </p:cNvPr>
          <p:cNvSpPr txBox="1"/>
          <p:nvPr/>
        </p:nvSpPr>
        <p:spPr>
          <a:xfrm>
            <a:off x="8884679" y="615306"/>
            <a:ext cx="388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公元前</a:t>
            </a:r>
            <a:r>
              <a:rPr lang="en-US" altLang="zh-CN" sz="2400" dirty="0"/>
              <a:t>367-</a:t>
            </a:r>
            <a:r>
              <a:rPr lang="zh-CN" altLang="en-US" sz="2400" dirty="0"/>
              <a:t>公元</a:t>
            </a:r>
            <a:r>
              <a:rPr lang="en-US" altLang="zh-CN" sz="2400" dirty="0"/>
              <a:t>3</a:t>
            </a:r>
            <a:r>
              <a:rPr lang="zh-CN" altLang="en-US" sz="2400" dirty="0"/>
              <a:t>世纪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A3674A1-AB4D-4DA0-8A85-44D0443865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086" y="1076971"/>
            <a:ext cx="11342149" cy="592248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30BC98-F802-4465-A6EC-6BC920D13C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1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733" dirty="0">
                <a:latin typeface="华文新魏" panose="02010800040101010101" pitchFamily="2" charset="-122"/>
                <a:ea typeface="华文新魏" panose="02010800040101010101" pitchFamily="2" charset="-122"/>
              </a:rPr>
              <a:t>出版社数量、出版量、均价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数据来源：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YBP 2012-2013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财年统计</a:t>
            </a:r>
            <a:r>
              <a:rPr lang="zh-CN" altLang="en-US" dirty="0"/>
              <a:t>　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4368800" y="5571067"/>
            <a:ext cx="7823200" cy="1286933"/>
          </a:xfrm>
        </p:spPr>
        <p:txBody>
          <a:bodyPr/>
          <a:lstStyle/>
          <a:p>
            <a:r>
              <a:rPr lang="zh-CN" altLang="en-US" b="1" dirty="0"/>
              <a:t>本数据摘自上海交通大学图书馆黄镝老师报告</a:t>
            </a:r>
            <a:endParaRPr lang="en-US" altLang="zh-CN" b="1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730910" y="2263883"/>
          <a:ext cx="10563623" cy="2952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4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8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2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出版社类型</a:t>
                      </a:r>
                      <a:endParaRPr lang="zh-CN" altLang="en-US" sz="2700" b="1" i="0" u="none" strike="noStrike" dirty="0">
                        <a:solidFill>
                          <a:srgbClr val="FFFFFF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数量</a:t>
                      </a:r>
                      <a:endParaRPr lang="zh-CN" altLang="en-US" sz="2700" b="1" i="0" u="none" strike="noStrike" dirty="0">
                        <a:solidFill>
                          <a:srgbClr val="FFFFFF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出版量</a:t>
                      </a:r>
                      <a:endParaRPr lang="zh-CN" altLang="en-US" sz="2700" b="1" i="0" u="none" strike="noStrike" dirty="0">
                        <a:solidFill>
                          <a:srgbClr val="FFFFFF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总价</a:t>
                      </a:r>
                      <a:endParaRPr lang="zh-CN" altLang="en-US" sz="2700" b="1" i="0" u="none" strike="noStrike" dirty="0">
                        <a:solidFill>
                          <a:srgbClr val="FFFFFF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均价</a:t>
                      </a:r>
                      <a:endParaRPr lang="zh-CN" altLang="en-US" sz="2700" b="1" i="0" u="none" strike="noStrike" dirty="0">
                        <a:solidFill>
                          <a:srgbClr val="FFFFFF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商业出版社</a:t>
                      </a:r>
                      <a:endParaRPr lang="zh-CN" altLang="en-US" sz="2700" b="0" i="0" u="none" strike="noStrike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1224</a:t>
                      </a:r>
                      <a:endParaRPr lang="en-US" altLang="zh-CN" sz="2700" b="0" i="0" u="none" strike="noStrike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CN" sz="2700" u="none" strike="noStrike" kern="1200" dirty="0">
                          <a:solidFill>
                            <a:schemeClr val="dk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rPr>
                        <a:t>52696</a:t>
                      </a: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CN" sz="2700" u="none" strike="noStrike" kern="1200" dirty="0">
                          <a:solidFill>
                            <a:schemeClr val="dk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rPr>
                        <a:t>$4,887,889.81 </a:t>
                      </a: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CN" sz="2700" u="none" strike="noStrike" kern="1200" dirty="0">
                          <a:solidFill>
                            <a:schemeClr val="dk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rPr>
                        <a:t>$92.76 </a:t>
                      </a:r>
                    </a:p>
                  </a:txBody>
                  <a:tcPr marL="12700" marR="12700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大学出版社</a:t>
                      </a:r>
                      <a:endParaRPr lang="zh-CN" altLang="en-US" sz="2700" b="0" i="0" u="none" strike="noStrike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235</a:t>
                      </a:r>
                      <a:endParaRPr lang="en-US" altLang="zh-CN" sz="2700" b="0" i="0" u="none" strike="noStrike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CN" sz="2700" u="none" strike="noStrike" kern="1200" dirty="0">
                          <a:solidFill>
                            <a:schemeClr val="dk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rPr>
                        <a:t>11680</a:t>
                      </a: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CN" sz="2700" u="none" strike="noStrike" kern="1200" dirty="0">
                          <a:solidFill>
                            <a:schemeClr val="dk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rPr>
                        <a:t>$756,899.41 </a:t>
                      </a: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CN" sz="2700" u="none" strike="noStrike" kern="1200" dirty="0">
                          <a:solidFill>
                            <a:schemeClr val="dk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rPr>
                        <a:t>$64.80 </a:t>
                      </a:r>
                    </a:p>
                  </a:txBody>
                  <a:tcPr marL="12700" marR="12700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全部出版社</a:t>
                      </a:r>
                      <a:endParaRPr lang="zh-CN" altLang="en-US" sz="2700" b="0" i="0" u="none" strike="noStrike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700" u="none" strike="noStrike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1458</a:t>
                      </a:r>
                      <a:endParaRPr lang="en-US" altLang="zh-CN" sz="2700" b="0" i="0" u="none" strike="noStrike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CN" sz="2700" u="none" strike="noStrike" kern="1200" dirty="0">
                          <a:solidFill>
                            <a:schemeClr val="dk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rPr>
                        <a:t>64376</a:t>
                      </a: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CN" sz="2700" u="none" strike="noStrike" kern="1200" dirty="0">
                          <a:solidFill>
                            <a:schemeClr val="dk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rPr>
                        <a:t>$5,644,789.22 </a:t>
                      </a: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CN" sz="2700" u="none" strike="noStrike" kern="1200" dirty="0">
                          <a:solidFill>
                            <a:schemeClr val="dk1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rPr>
                        <a:t>$87.68 </a:t>
                      </a:r>
                    </a:p>
                  </a:txBody>
                  <a:tcPr marL="12700" marR="12700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ADDEB189-8AF0-42CD-97C2-82797B5DA672}"/>
              </a:ext>
            </a:extLst>
          </p:cNvPr>
          <p:cNvSpPr txBox="1"/>
          <p:nvPr/>
        </p:nvSpPr>
        <p:spPr>
          <a:xfrm>
            <a:off x="6300592" y="5571067"/>
            <a:ext cx="346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摘自黄镝老师报告</a:t>
            </a:r>
          </a:p>
        </p:txBody>
      </p:sp>
    </p:spTree>
    <p:extLst>
      <p:ext uri="{BB962C8B-B14F-4D97-AF65-F5344CB8AC3E}">
        <p14:creationId xmlns:p14="http://schemas.microsoft.com/office/powerpoint/2010/main" val="364136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6000" y="1143000"/>
            <a:ext cx="10736288" cy="5011787"/>
          </a:xfrm>
        </p:spPr>
        <p:txBody>
          <a:bodyPr vert="horz" lIns="118528" tIns="67731" rIns="118528" bIns="67731" rtlCol="0" anchor="t">
            <a:normAutofit/>
          </a:bodyPr>
          <a:lstStyle/>
          <a:p>
            <a:pPr marL="415206" indent="-415206" defTabSz="608670">
              <a:spcBef>
                <a:spcPts val="656"/>
              </a:spcBef>
              <a:buClr>
                <a:srgbClr val="000000"/>
              </a:buClr>
              <a:buFont typeface="ArialMT" charset="0"/>
              <a:buChar char="•"/>
            </a:pP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2004-09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年，布朗大学图书馆对于书的使用调查：超过</a:t>
            </a:r>
            <a:r>
              <a:rPr lang="en-US" altLang="zh-CN" sz="3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2</a:t>
            </a:r>
            <a:r>
              <a:rPr lang="zh-CN" altLang="en-US" sz="3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次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使用的书占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22%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，使用</a:t>
            </a:r>
            <a:r>
              <a:rPr lang="en-US" altLang="zh-CN" sz="3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2</a:t>
            </a:r>
            <a:r>
              <a:rPr lang="zh-CN" altLang="en-US" sz="3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次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的占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12%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，使用</a:t>
            </a:r>
            <a:r>
              <a:rPr lang="en-US" altLang="zh-CN" sz="3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1</a:t>
            </a:r>
            <a:r>
              <a:rPr lang="zh-CN" altLang="en-US" sz="3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次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的占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26%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。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40%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的书在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5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年间没有被使用过。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  <a:cs typeface="Helvetica" charset="0"/>
              <a:sym typeface="Helvetica" charset="0"/>
            </a:endParaRPr>
          </a:p>
          <a:p>
            <a:pPr marL="415206" indent="-415206" defTabSz="608670">
              <a:spcBef>
                <a:spcPts val="656"/>
              </a:spcBef>
              <a:buClr>
                <a:srgbClr val="000000"/>
              </a:buClr>
              <a:buFont typeface="ArialMT" charset="0"/>
              <a:buChar char="•"/>
            </a:pP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匹兹堡大学图书馆的调查：</a:t>
            </a:r>
            <a:r>
              <a:rPr lang="ko-KR" altLang="ko-KR" sz="3200" dirty="0">
                <a:latin typeface="华文新魏" panose="02010800040101010101" pitchFamily="2" charset="-122"/>
                <a:ea typeface="Helvetica" charset="0"/>
                <a:cs typeface="Helvetica" charset="0"/>
                <a:sym typeface="Helvetica" charset="0"/>
              </a:rPr>
              <a:t>40%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的书没有被用到的书，购买后的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2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年如果没有被用到，接下来被用到的概率为</a:t>
            </a:r>
            <a:r>
              <a:rPr lang="en-US" altLang="zh-CN" sz="3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25%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；购买后的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6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年没有被用到，被用到的概率是</a:t>
            </a:r>
            <a:r>
              <a:rPr lang="en-US" altLang="zh-CN" sz="3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2%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；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  <a:cs typeface="Helvetica" charset="0"/>
              <a:sym typeface="Helvetica" charset="0"/>
            </a:endParaRPr>
          </a:p>
          <a:p>
            <a:pPr marL="415206" indent="-415206" defTabSz="608670">
              <a:spcBef>
                <a:spcPts val="656"/>
              </a:spcBef>
              <a:buClr>
                <a:srgbClr val="000000"/>
              </a:buClr>
              <a:buFont typeface="ArialMT" charset="0"/>
              <a:buChar char="•"/>
            </a:pP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在全美的学术图书馆</a:t>
            </a:r>
            <a:r>
              <a:rPr lang="ko-KR" altLang="ko-KR" sz="3200" dirty="0">
                <a:latin typeface="华文新魏" panose="02010800040101010101" pitchFamily="2" charset="-122"/>
                <a:ea typeface="Helvetica" charset="0"/>
                <a:cs typeface="Helvetica" charset="0"/>
                <a:sym typeface="Helvetica" charset="0"/>
              </a:rPr>
              <a:t>ARLs, </a:t>
            </a:r>
            <a:r>
              <a:rPr lang="ko-KR" altLang="ko-KR" sz="3200" b="1" dirty="0">
                <a:solidFill>
                  <a:srgbClr val="C00000"/>
                </a:solidFill>
                <a:latin typeface="华文新魏" panose="02010800040101010101" pitchFamily="2" charset="-122"/>
                <a:ea typeface="Helvetica" charset="0"/>
                <a:cs typeface="Helvetica" charset="0"/>
                <a:sym typeface="Helvetica" charset="0"/>
              </a:rPr>
              <a:t>56%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Helvetica" charset="0"/>
                <a:sym typeface="Helvetica" charset="0"/>
              </a:rPr>
              <a:t>的书从来没有离开过书架</a:t>
            </a:r>
            <a:r>
              <a:rPr lang="zh-CN" altLang="en-US" sz="2667" dirty="0">
                <a:ea typeface="Helvetica" charset="0"/>
                <a:cs typeface="Helvetica" charset="0"/>
                <a:sym typeface="Helvetica" charset="0"/>
              </a:rPr>
              <a:t>！</a:t>
            </a:r>
            <a:endParaRPr lang="ko-KR" altLang="ko-KR" sz="2667" dirty="0"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0" y="265043"/>
            <a:ext cx="109728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CN" altLang="en-US" sz="3733" b="1" dirty="0"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书的使用是否象我们预期的那样？投入与产出</a:t>
            </a:r>
            <a:endParaRPr lang="en-US" altLang="ko-KR" sz="3733" b="1" dirty="0"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Picture 4" descr="arches, book, books, collection, large, library - inspiring picture on Favim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4463893"/>
            <a:ext cx="4405744" cy="224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771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选书标准</a:t>
            </a:r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	</a:t>
            </a:r>
            <a:endParaRPr lang="en-US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作者评价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BKCI</a:t>
            </a:r>
          </a:p>
          <a:p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Book Review</a:t>
            </a:r>
          </a:p>
          <a:p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CHOICE</a:t>
            </a: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专业领域评价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72E43A-A7B9-4EC2-B018-C5A4514E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926" y="2373086"/>
            <a:ext cx="4471792" cy="269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140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037755"/>
            <a:ext cx="12190268" cy="2031325"/>
          </a:xfrm>
        </p:spPr>
        <p:txBody>
          <a:bodyPr/>
          <a:lstStyle/>
          <a:p>
            <a:r>
              <a:rPr lang="en-US" dirty="0" err="1"/>
              <a:t>Ebooks</a:t>
            </a:r>
            <a:r>
              <a:rPr lang="en-US" dirty="0"/>
              <a:t> Acquisition Strategy</a:t>
            </a:r>
            <a:br>
              <a:rPr lang="en-US" dirty="0"/>
            </a:b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电子书采购策略</a:t>
            </a:r>
            <a:endParaRPr 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DBEE-108B-C54B-A71F-0F1E32E2925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ccess-models2.png">
            <a:extLst>
              <a:ext uri="{FF2B5EF4-FFF2-40B4-BE49-F238E27FC236}">
                <a16:creationId xmlns:a16="http://schemas.microsoft.com/office/drawing/2014/main" id="{2B7578F5-4CFC-4A96-8460-DC0353DE8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88" y="245365"/>
            <a:ext cx="6165129" cy="5856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52" y="115898"/>
            <a:ext cx="8229600" cy="6807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Ebooks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Acquisition Strategy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电子书采购策略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832C17-2592-4021-8070-0D4E26ACE317}"/>
              </a:ext>
            </a:extLst>
          </p:cNvPr>
          <p:cNvSpPr txBox="1"/>
          <p:nvPr/>
        </p:nvSpPr>
        <p:spPr>
          <a:xfrm>
            <a:off x="1729740" y="1109476"/>
            <a:ext cx="3367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i="1" dirty="0">
                <a:solidFill>
                  <a:srgbClr val="404040"/>
                </a:solidFill>
                <a:latin typeface="Roboto" charset="0"/>
                <a:ea typeface="Roboto" charset="0"/>
                <a:cs typeface="Roboto" charset="0"/>
              </a:rPr>
              <a:t>Collection Building vs Offering Broad Access</a:t>
            </a:r>
            <a:endParaRPr lang="en-US" sz="2000" b="1" i="1" dirty="0">
              <a:solidFill>
                <a:srgbClr val="40404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E1D973-D057-45F3-9E9B-7B0063184CB6}"/>
              </a:ext>
            </a:extLst>
          </p:cNvPr>
          <p:cNvSpPr txBox="1"/>
          <p:nvPr/>
        </p:nvSpPr>
        <p:spPr>
          <a:xfrm>
            <a:off x="1663752" y="1969762"/>
            <a:ext cx="1931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i="1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Roboto" charset="0"/>
              </a:rPr>
              <a:t>馆藏构建 </a:t>
            </a:r>
            <a:endParaRPr lang="en-GB" altLang="zh-CN" sz="2000" b="1" i="1" dirty="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Roboto" charset="0"/>
            </a:endParaRPr>
          </a:p>
          <a:p>
            <a:pPr algn="ctr"/>
            <a:r>
              <a:rPr lang="is-IS" sz="2000" b="1" i="1" dirty="0">
                <a:solidFill>
                  <a:srgbClr val="404040"/>
                </a:solidFill>
                <a:latin typeface="Roboto" charset="0"/>
                <a:ea typeface="Roboto" charset="0"/>
                <a:cs typeface="Roboto" charset="0"/>
              </a:rPr>
              <a:t>vs </a:t>
            </a:r>
          </a:p>
          <a:p>
            <a:pPr algn="ctr"/>
            <a:r>
              <a:rPr lang="zh-CN" altLang="en-US" sz="2000" b="1" i="1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Roboto" charset="0"/>
              </a:rPr>
              <a:t>更广泛的内容</a:t>
            </a:r>
            <a:endParaRPr lang="en-US" sz="2000" b="1" i="1" dirty="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D1859-97A8-41FA-B209-EC8F391911E8}"/>
              </a:ext>
            </a:extLst>
          </p:cNvPr>
          <p:cNvSpPr txBox="1"/>
          <p:nvPr/>
        </p:nvSpPr>
        <p:spPr>
          <a:xfrm>
            <a:off x="8382000" y="3786699"/>
            <a:ext cx="86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新书</a:t>
            </a:r>
            <a:endParaRPr lang="en-GB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C9A59-0324-4CA4-9357-9B0FF955108D}"/>
              </a:ext>
            </a:extLst>
          </p:cNvPr>
          <p:cNvSpPr txBox="1"/>
          <p:nvPr/>
        </p:nvSpPr>
        <p:spPr>
          <a:xfrm>
            <a:off x="4661971" y="3575139"/>
            <a:ext cx="86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旧书</a:t>
            </a:r>
            <a:endParaRPr lang="en-GB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23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43438725"/>
              </p:ext>
            </p:extLst>
          </p:nvPr>
        </p:nvGraphicFramePr>
        <p:xfrm>
          <a:off x="2890887" y="904973"/>
          <a:ext cx="7070102" cy="5316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2">
            <a:extLst>
              <a:ext uri="{FF2B5EF4-FFF2-40B4-BE49-F238E27FC236}">
                <a16:creationId xmlns:a16="http://schemas.microsoft.com/office/drawing/2014/main" id="{DB15B9E5-84FA-4FCB-A440-6E428169816B}"/>
              </a:ext>
            </a:extLst>
          </p:cNvPr>
          <p:cNvSpPr txBox="1">
            <a:spLocks/>
          </p:cNvSpPr>
          <p:nvPr/>
        </p:nvSpPr>
        <p:spPr>
          <a:xfrm>
            <a:off x="1828800" y="904973"/>
            <a:ext cx="3154837" cy="20623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boto"/>
                <a:ea typeface="ＭＳ Ｐゴシック" charset="0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leo Bold" charset="0"/>
                <a:ea typeface="ＭＳ Ｐゴシック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leo Bold" charset="0"/>
                <a:ea typeface="ＭＳ Ｐゴシック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leo Bold" charset="0"/>
                <a:ea typeface="ＭＳ Ｐゴシック" charset="0"/>
              </a:defRPr>
            </a:lvl8pPr>
            <a:lvl9pPr marL="1828754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leo Bold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leo" charset="0"/>
                <a:ea typeface="Aleo" charset="0"/>
                <a:cs typeface="Aleo" charset="0"/>
              </a:rPr>
              <a:t>ProQuest </a:t>
            </a:r>
            <a:r>
              <a:rPr lang="en-US" b="1" dirty="0" err="1">
                <a:solidFill>
                  <a:srgbClr val="FF0000"/>
                </a:solidFill>
                <a:latin typeface="Aleo" charset="0"/>
                <a:ea typeface="Aleo" charset="0"/>
                <a:cs typeface="Aleo" charset="0"/>
              </a:rPr>
              <a:t>Ebooks</a:t>
            </a:r>
            <a:r>
              <a:rPr lang="en-US" b="1" dirty="0">
                <a:solidFill>
                  <a:srgbClr val="FF0000"/>
                </a:solidFill>
                <a:latin typeface="Aleo" charset="0"/>
                <a:ea typeface="Aleo" charset="0"/>
                <a:cs typeface="Aleo" charset="0"/>
              </a:rPr>
              <a:t> Models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电子书采购模式</a:t>
            </a:r>
            <a:endParaRPr 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b="1" dirty="0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37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03F01F-383C-40E5-A20C-39245786E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解决方案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5110C4-400A-4ADF-95FB-8AA47BDF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核心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+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基础数据（买断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+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续订）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1"/>
            <a:r>
              <a:rPr lang="zh-CN" altLang="en-US" sz="2667" dirty="0">
                <a:latin typeface="华文新魏" panose="02010800040101010101" pitchFamily="2" charset="-122"/>
                <a:ea typeface="华文新魏" panose="02010800040101010101" pitchFamily="2" charset="-122"/>
              </a:rPr>
              <a:t>与现有期刊采购模式非常类似</a:t>
            </a:r>
            <a:endParaRPr lang="en-US" altLang="zh-CN" sz="2667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让专家去选择（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DDA/PDA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模式）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1" latinLnBrk="1"/>
            <a:r>
              <a:rPr lang="zh-CN" altLang="en-US" sz="2667" dirty="0">
                <a:latin typeface="华文新魏" panose="02010800040101010101" pitchFamily="2" charset="-122"/>
                <a:ea typeface="华文新魏" panose="02010800040101010101" pitchFamily="2" charset="-122"/>
              </a:rPr>
              <a:t>读者驱动</a:t>
            </a:r>
            <a:r>
              <a:rPr lang="en-US" altLang="ko-KR" sz="2667" dirty="0">
                <a:latin typeface="华文新魏" panose="02010800040101010101" pitchFamily="2" charset="-122"/>
                <a:ea typeface="华文新魏" panose="02010800040101010101" pitchFamily="2" charset="-122"/>
              </a:rPr>
              <a:t>DDA(or PDA) : </a:t>
            </a:r>
            <a:r>
              <a:rPr lang="zh-CN" altLang="en-US" sz="2667" dirty="0">
                <a:latin typeface="华文新魏" panose="02010800040101010101" pitchFamily="2" charset="-122"/>
                <a:ea typeface="华文新魏" panose="02010800040101010101" pitchFamily="2" charset="-122"/>
              </a:rPr>
              <a:t>当读者真正使用的时候触发购买</a:t>
            </a:r>
            <a:endParaRPr lang="en-US" altLang="ko-KR" sz="2667" dirty="0">
              <a:latin typeface="华文新魏" panose="02010800040101010101" pitchFamily="2" charset="-122"/>
              <a:ea typeface="华文新魏" panose="02010800040101010101" pitchFamily="2" charset="-122"/>
              <a:sym typeface="Helvetica" pitchFamily="34" charset="0"/>
            </a:endParaRPr>
          </a:p>
          <a:p>
            <a:pPr lvl="1" latinLnBrk="1"/>
            <a:r>
              <a:rPr lang="en-US" altLang="ko-KR" sz="2667" dirty="0">
                <a:latin typeface="华文新魏" panose="02010800040101010101" pitchFamily="2" charset="-122"/>
                <a:ea typeface="华文新魏" panose="02010800040101010101" pitchFamily="2" charset="-122"/>
                <a:sym typeface="Helvetica" pitchFamily="34" charset="0"/>
              </a:rPr>
              <a:t>“</a:t>
            </a:r>
            <a:r>
              <a:rPr lang="zh-CN" altLang="en-US" sz="2667" dirty="0">
                <a:latin typeface="华文新魏" panose="02010800040101010101" pitchFamily="2" charset="-122"/>
                <a:ea typeface="华文新魏" panose="02010800040101010101" pitchFamily="2" charset="-122"/>
                <a:sym typeface="Helvetica" pitchFamily="34" charset="0"/>
              </a:rPr>
              <a:t>没有使用就不会购买”</a:t>
            </a:r>
            <a:endParaRPr lang="en-US" altLang="ko-KR" sz="2667" dirty="0">
              <a:latin typeface="华文新魏" panose="02010800040101010101" pitchFamily="2" charset="-122"/>
              <a:ea typeface="华文新魏" panose="02010800040101010101" pitchFamily="2" charset="-122"/>
              <a:sym typeface="Helvetica" pitchFamily="34" charset="0"/>
            </a:endParaRPr>
          </a:p>
          <a:p>
            <a:pPr lvl="1" latinLnBrk="1"/>
            <a:r>
              <a:rPr lang="zh-CN" altLang="en-US" sz="2667" dirty="0">
                <a:latin typeface="华文新魏" panose="02010800040101010101" pitchFamily="2" charset="-122"/>
                <a:ea typeface="华文新魏" panose="02010800040101010101" pitchFamily="2" charset="-122"/>
                <a:sym typeface="Helvetica" pitchFamily="34" charset="0"/>
              </a:rPr>
              <a:t>通常读者驱动触发购买的书被使用的频率较高：高投资回报率</a:t>
            </a:r>
            <a:endParaRPr lang="en-US" altLang="ko-KR" sz="2667" dirty="0">
              <a:latin typeface="华文新魏" panose="02010800040101010101" pitchFamily="2" charset="-122"/>
              <a:ea typeface="华文新魏" panose="02010800040101010101" pitchFamily="2" charset="-122"/>
              <a:sym typeface="Helvetica" pitchFamily="34" charset="0"/>
            </a:endParaRPr>
          </a:p>
          <a:p>
            <a:pPr lvl="1" latinLnBrk="1"/>
            <a:r>
              <a:rPr lang="zh-CN" altLang="en-US" sz="2667" dirty="0">
                <a:latin typeface="华文新魏" panose="02010800040101010101" pitchFamily="2" charset="-122"/>
                <a:ea typeface="华文新魏" panose="02010800040101010101" pitchFamily="2" charset="-122"/>
                <a:sym typeface="Helvetica" pitchFamily="34" charset="0"/>
              </a:rPr>
              <a:t>在读者需要的时候及时看到书</a:t>
            </a:r>
            <a:endParaRPr lang="en-US" altLang="zh-CN" sz="2667" dirty="0">
              <a:latin typeface="华文新魏" panose="02010800040101010101" pitchFamily="2" charset="-122"/>
              <a:ea typeface="华文新魏" panose="02010800040101010101" pitchFamily="2" charset="-122"/>
              <a:sym typeface="Helvetica" pitchFamily="34" charset="0"/>
            </a:endParaRPr>
          </a:p>
          <a:p>
            <a:pPr marL="228600" lvl="1"/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纸本保障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699936-ACCD-40FA-AE52-66F1B00C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DBEE-108B-C54B-A71F-0F1E32E2925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342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DBEE-108B-C54B-A71F-0F1E32E2925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CDF235-A8FB-4598-A621-A2AEACF92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27" y="161261"/>
            <a:ext cx="10031185" cy="6535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485E37-9C38-4A5D-B422-C0C6D8380B77}"/>
              </a:ext>
            </a:extLst>
          </p:cNvPr>
          <p:cNvSpPr txBox="1"/>
          <p:nvPr/>
        </p:nvSpPr>
        <p:spPr>
          <a:xfrm>
            <a:off x="7288306" y="259976"/>
            <a:ext cx="3128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电子书的不断发展是推进高校图书馆服务创新，促进科研院所科技创新的驱动力</a:t>
            </a:r>
            <a:endParaRPr lang="en-GB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2140E-7B72-4B0E-912C-8B7042AA6A71}"/>
              </a:ext>
            </a:extLst>
          </p:cNvPr>
          <p:cNvSpPr txBox="1"/>
          <p:nvPr/>
        </p:nvSpPr>
        <p:spPr>
          <a:xfrm>
            <a:off x="7207624" y="4181838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Ebook Central</a:t>
            </a:r>
            <a:r>
              <a:rPr lang="en-GB" sz="14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汇集了多种灵活性的采购模式</a:t>
            </a:r>
            <a:endParaRPr lang="en-GB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F57B0-97B7-47C2-8BAB-8385B272FEDA}"/>
              </a:ext>
            </a:extLst>
          </p:cNvPr>
          <p:cNvSpPr txBox="1"/>
          <p:nvPr/>
        </p:nvSpPr>
        <p:spPr>
          <a:xfrm>
            <a:off x="8700539" y="2744675"/>
            <a:ext cx="2084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在需求驱动采购模式</a:t>
            </a:r>
            <a:r>
              <a:rPr lang="en-GB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(DDA)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基础上，开发的</a:t>
            </a:r>
            <a:r>
              <a:rPr lang="en-GB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Access to Own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采购模式，更加灵活性</a:t>
            </a:r>
            <a:endParaRPr lang="en-GB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B0A93-5293-4376-A4F0-2A6D1BC5F7E1}"/>
              </a:ext>
            </a:extLst>
          </p:cNvPr>
          <p:cNvSpPr txBox="1"/>
          <p:nvPr/>
        </p:nvSpPr>
        <p:spPr>
          <a:xfrm>
            <a:off x="1426163" y="2841811"/>
            <a:ext cx="1084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Coutts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公司成立</a:t>
            </a:r>
            <a:endParaRPr lang="en-GB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A4349-8809-46A4-8356-06A92F3E72CF}"/>
              </a:ext>
            </a:extLst>
          </p:cNvPr>
          <p:cNvSpPr txBox="1"/>
          <p:nvPr/>
        </p:nvSpPr>
        <p:spPr>
          <a:xfrm>
            <a:off x="2833364" y="4289560"/>
            <a:ext cx="1084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ebrary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开始提供电子书</a:t>
            </a:r>
            <a:endParaRPr lang="en-GB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2689FF-ABB7-4F46-B1A3-7A130B0F62EC}"/>
              </a:ext>
            </a:extLst>
          </p:cNvPr>
          <p:cNvSpPr txBox="1"/>
          <p:nvPr/>
        </p:nvSpPr>
        <p:spPr>
          <a:xfrm>
            <a:off x="3918092" y="2728741"/>
            <a:ext cx="1084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ebrary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 推出具有革命性的年租订采购模式</a:t>
            </a:r>
            <a:endParaRPr lang="en-GB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E368B-524E-4876-9438-A5730DF6D89D}"/>
              </a:ext>
            </a:extLst>
          </p:cNvPr>
          <p:cNvSpPr txBox="1"/>
          <p:nvPr/>
        </p:nvSpPr>
        <p:spPr>
          <a:xfrm>
            <a:off x="6203577" y="2711131"/>
            <a:ext cx="1963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基于全球广泛科研人员的反馈与建议</a:t>
            </a:r>
            <a:r>
              <a:rPr lang="zh-CN" altLang="en-US" sz="1400" dirty="0"/>
              <a:t>，</a:t>
            </a:r>
            <a:r>
              <a:rPr lang="en-GB" sz="1400" dirty="0"/>
              <a:t>ebrary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 开发新的在线阅读器</a:t>
            </a:r>
            <a:endParaRPr lang="en-GB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138640-16C1-40CC-B7E4-02676CD16486}"/>
              </a:ext>
            </a:extLst>
          </p:cNvPr>
          <p:cNvSpPr txBox="1"/>
          <p:nvPr/>
        </p:nvSpPr>
        <p:spPr>
          <a:xfrm>
            <a:off x="5092467" y="4181838"/>
            <a:ext cx="1856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楷体" panose="02010609060101010101" pitchFamily="49" charset="-122"/>
                <a:ea typeface="楷体" panose="02010609060101010101" pitchFamily="49" charset="-122"/>
              </a:rPr>
              <a:t>EBL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推出具有革命性的需求驱动采购模式</a:t>
            </a:r>
            <a:r>
              <a:rPr lang="en-GB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(DDA)</a:t>
            </a:r>
            <a:endParaRPr lang="en-GB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59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320" y="58358"/>
            <a:ext cx="10972800" cy="680720"/>
          </a:xfrm>
        </p:spPr>
        <p:txBody>
          <a:bodyPr/>
          <a:lstStyle/>
          <a:p>
            <a:r>
              <a:rPr lang="en-US" altLang="ja-JP" sz="3600" dirty="0">
                <a:latin typeface="Aleo Bold"/>
              </a:rPr>
              <a:t>Wide Range of Quality Content</a:t>
            </a:r>
            <a:br>
              <a:rPr lang="en-US" altLang="ja-JP" sz="3600" dirty="0">
                <a:latin typeface="Aleo Bold"/>
              </a:rPr>
            </a:b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涵盖广泛主题范围、优质的电子书</a:t>
            </a:r>
            <a:endParaRPr 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DBEE-108B-C54B-A71F-0F1E32E2925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B13B45-78F8-42DB-8954-3449898B6965}"/>
              </a:ext>
            </a:extLst>
          </p:cNvPr>
          <p:cNvSpPr/>
          <p:nvPr/>
        </p:nvSpPr>
        <p:spPr>
          <a:xfrm>
            <a:off x="2300288" y="4819651"/>
            <a:ext cx="950912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CE1BC4-92CE-422A-9E5E-C8AC07484525}"/>
              </a:ext>
            </a:extLst>
          </p:cNvPr>
          <p:cNvSpPr/>
          <p:nvPr/>
        </p:nvSpPr>
        <p:spPr>
          <a:xfrm>
            <a:off x="3989389" y="4819651"/>
            <a:ext cx="949325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4C19A3-4998-4D56-B02A-143ED924465B}"/>
              </a:ext>
            </a:extLst>
          </p:cNvPr>
          <p:cNvSpPr/>
          <p:nvPr/>
        </p:nvSpPr>
        <p:spPr>
          <a:xfrm>
            <a:off x="5676901" y="4819651"/>
            <a:ext cx="949325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37B9FA-BE4C-4B8F-B2FE-716B959FD7A0}"/>
              </a:ext>
            </a:extLst>
          </p:cNvPr>
          <p:cNvSpPr/>
          <p:nvPr/>
        </p:nvSpPr>
        <p:spPr>
          <a:xfrm>
            <a:off x="7364413" y="4819651"/>
            <a:ext cx="950912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5269F4-D636-4EBF-8A72-0D6488D324FE}"/>
              </a:ext>
            </a:extLst>
          </p:cNvPr>
          <p:cNvSpPr/>
          <p:nvPr/>
        </p:nvSpPr>
        <p:spPr>
          <a:xfrm>
            <a:off x="9053514" y="4819651"/>
            <a:ext cx="949325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CC9CE6-3E61-4B63-BFF4-5CDEEA214D77}"/>
              </a:ext>
            </a:extLst>
          </p:cNvPr>
          <p:cNvGrpSpPr/>
          <p:nvPr/>
        </p:nvGrpSpPr>
        <p:grpSpPr>
          <a:xfrm>
            <a:off x="2510444" y="1042377"/>
            <a:ext cx="2260600" cy="2260600"/>
            <a:chOff x="3441700" y="1508029"/>
            <a:chExt cx="2260600" cy="2260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7B2140-45ED-4472-BBE3-A6BAC9D08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700" y="1508029"/>
              <a:ext cx="2260600" cy="2260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911270-7143-465B-9BE6-BD964B955E15}"/>
                </a:ext>
              </a:extLst>
            </p:cNvPr>
            <p:cNvSpPr txBox="1"/>
            <p:nvPr/>
          </p:nvSpPr>
          <p:spPr>
            <a:xfrm>
              <a:off x="3586856" y="1878063"/>
              <a:ext cx="199606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55559C"/>
                  </a:solidFill>
                </a:rPr>
                <a:t> 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1M Titles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br>
                <a:rPr lang="en-US" sz="4800" b="1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Ebook Central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6DABAE-D46F-4AF1-A7FD-FBCBAC602F06}"/>
              </a:ext>
            </a:extLst>
          </p:cNvPr>
          <p:cNvGrpSpPr/>
          <p:nvPr/>
        </p:nvGrpSpPr>
        <p:grpSpPr>
          <a:xfrm>
            <a:off x="4965700" y="1043108"/>
            <a:ext cx="2260600" cy="2260600"/>
            <a:chOff x="1181100" y="1508760"/>
            <a:chExt cx="2260600" cy="2260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365F83-C8CF-4245-AF4C-65E23375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1508760"/>
              <a:ext cx="2260600" cy="22606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5E94D7-65FB-4EDE-9E3F-E6E9EA5D9635}"/>
                </a:ext>
              </a:extLst>
            </p:cNvPr>
            <p:cNvSpPr txBox="1"/>
            <p:nvPr/>
          </p:nvSpPr>
          <p:spPr>
            <a:xfrm>
              <a:off x="1416573" y="2086676"/>
              <a:ext cx="180975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Over 30 </a:t>
              </a:r>
              <a:b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subject areas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08D52-6D10-45AD-B0FE-79ED795109CB}"/>
              </a:ext>
            </a:extLst>
          </p:cNvPr>
          <p:cNvGrpSpPr/>
          <p:nvPr/>
        </p:nvGrpSpPr>
        <p:grpSpPr>
          <a:xfrm>
            <a:off x="7416794" y="1043108"/>
            <a:ext cx="2260600" cy="2260600"/>
            <a:chOff x="5702300" y="1508760"/>
            <a:chExt cx="2260600" cy="22606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2EF7A0A-AF7C-4510-B7EF-DC40EF584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300" y="1508760"/>
              <a:ext cx="2260600" cy="2260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53706A-E913-4E92-8C83-52E47B11F7AB}"/>
                </a:ext>
              </a:extLst>
            </p:cNvPr>
            <p:cNvSpPr txBox="1"/>
            <p:nvPr/>
          </p:nvSpPr>
          <p:spPr>
            <a:xfrm>
              <a:off x="5912424" y="2287268"/>
              <a:ext cx="1844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1,200+ Imprints </a:t>
              </a:r>
              <a:b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from </a:t>
              </a:r>
              <a:b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650+ Publishers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470DF70A-AAE9-4E2A-B2BF-DEB4897769F9}"/>
              </a:ext>
            </a:extLst>
          </p:cNvPr>
          <p:cNvSpPr/>
          <p:nvPr/>
        </p:nvSpPr>
        <p:spPr>
          <a:xfrm>
            <a:off x="2300288" y="4819651"/>
            <a:ext cx="950912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5C57B5-E972-4E85-AFA3-1D4F2C882117}"/>
              </a:ext>
            </a:extLst>
          </p:cNvPr>
          <p:cNvSpPr/>
          <p:nvPr/>
        </p:nvSpPr>
        <p:spPr>
          <a:xfrm>
            <a:off x="3989389" y="4819651"/>
            <a:ext cx="949325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BC200A0-AB7D-46B4-8376-0F86E52C08BA}"/>
              </a:ext>
            </a:extLst>
          </p:cNvPr>
          <p:cNvSpPr/>
          <p:nvPr/>
        </p:nvSpPr>
        <p:spPr>
          <a:xfrm>
            <a:off x="5676901" y="4819651"/>
            <a:ext cx="949325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A29C3E4-04AD-4079-B738-00C7D7091CA2}"/>
              </a:ext>
            </a:extLst>
          </p:cNvPr>
          <p:cNvSpPr/>
          <p:nvPr/>
        </p:nvSpPr>
        <p:spPr>
          <a:xfrm>
            <a:off x="7364413" y="4819651"/>
            <a:ext cx="950912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0E17F2D-C33E-4D7A-B62E-81341099968E}"/>
              </a:ext>
            </a:extLst>
          </p:cNvPr>
          <p:cNvSpPr/>
          <p:nvPr/>
        </p:nvSpPr>
        <p:spPr>
          <a:xfrm>
            <a:off x="9053514" y="4819651"/>
            <a:ext cx="949325" cy="950913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9480" tIns="54738" rIns="109480" bIns="54738" anchor="ctr"/>
          <a:lstStyle/>
          <a:p>
            <a:pPr algn="ctr" defTabSz="1085661">
              <a:lnSpc>
                <a:spcPct val="90000"/>
              </a:lnSpc>
              <a:defRPr/>
            </a:pPr>
            <a:endParaRPr lang="en-US" sz="3200" kern="0" dirty="0">
              <a:solidFill>
                <a:srgbClr val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D9D13A-8EB9-4FA2-BACB-0054A47755E9}"/>
              </a:ext>
            </a:extLst>
          </p:cNvPr>
          <p:cNvGrpSpPr/>
          <p:nvPr/>
        </p:nvGrpSpPr>
        <p:grpSpPr>
          <a:xfrm>
            <a:off x="1646231" y="4240329"/>
            <a:ext cx="8031163" cy="2130885"/>
            <a:chOff x="563562" y="4257681"/>
            <a:chExt cx="8031163" cy="213088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EFC689-ED18-4F76-B0F5-DDD16989551C}"/>
                </a:ext>
              </a:extLst>
            </p:cNvPr>
            <p:cNvSpPr/>
            <p:nvPr/>
          </p:nvSpPr>
          <p:spPr>
            <a:xfrm>
              <a:off x="2098780" y="4728665"/>
              <a:ext cx="5124240" cy="1616211"/>
            </a:xfrm>
            <a:prstGeom prst="rect">
              <a:avLst/>
            </a:prstGeom>
            <a:noFill/>
            <a:ln>
              <a:gradFill flip="none" rotWithShape="1">
                <a:gsLst>
                  <a:gs pos="50000">
                    <a:srgbClr val="000090"/>
                  </a:gs>
                  <a:gs pos="0">
                    <a:schemeClr val="bg2">
                      <a:alpha val="0"/>
                    </a:schemeClr>
                  </a:gs>
                  <a:gs pos="100000">
                    <a:schemeClr val="bg2">
                      <a:alpha val="0"/>
                    </a:schemeClr>
                  </a:gs>
                </a:gsLst>
                <a:lin ang="16200000" scaled="1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0" anchor="ctr"/>
            <a:lstStyle/>
            <a:p>
              <a:pPr>
                <a:defRPr/>
              </a:pP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A6B6D6-5FEE-4350-A908-4B522413C1C4}"/>
                </a:ext>
              </a:extLst>
            </p:cNvPr>
            <p:cNvSpPr txBox="1"/>
            <p:nvPr/>
          </p:nvSpPr>
          <p:spPr>
            <a:xfrm>
              <a:off x="1668463" y="4257681"/>
              <a:ext cx="5807075" cy="5355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600" b="1" dirty="0">
                  <a:solidFill>
                    <a:srgbClr val="55559C"/>
                  </a:solidFill>
                </a:rPr>
                <a:t>TOP SUBJECT AREA COVERAGE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zh-CN" altLang="en-US" sz="1600" b="1" dirty="0">
                  <a:solidFill>
                    <a:srgbClr val="55559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覆盖的重点学科范围</a:t>
              </a:r>
              <a:endParaRPr lang="en-US" sz="1600" b="1" dirty="0">
                <a:solidFill>
                  <a:srgbClr val="55559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B95FA93-CE0B-43C7-999C-5C7C93E81623}"/>
                </a:ext>
              </a:extLst>
            </p:cNvPr>
            <p:cNvSpPr txBox="1"/>
            <p:nvPr/>
          </p:nvSpPr>
          <p:spPr>
            <a:xfrm>
              <a:off x="563562" y="5789613"/>
              <a:ext cx="15513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55559C"/>
                  </a:solidFill>
                </a:rPr>
                <a:t>Social  Science</a:t>
              </a:r>
            </a:p>
            <a:p>
              <a:pPr algn="ctr">
                <a:defRPr/>
              </a:pPr>
              <a:r>
                <a:rPr lang="zh-CN" altLang="en-US" sz="1400" dirty="0">
                  <a:solidFill>
                    <a:srgbClr val="55559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社会科学</a:t>
              </a:r>
              <a:endParaRPr lang="en-US" sz="1400" dirty="0">
                <a:solidFill>
                  <a:srgbClr val="55559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FA0670-303C-404A-8231-F725E07314D2}"/>
                </a:ext>
              </a:extLst>
            </p:cNvPr>
            <p:cNvSpPr txBox="1"/>
            <p:nvPr/>
          </p:nvSpPr>
          <p:spPr>
            <a:xfrm>
              <a:off x="2239963" y="5714535"/>
              <a:ext cx="1400175" cy="674031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55559C"/>
                  </a:solidFill>
                </a:rPr>
                <a:t>Language &amp;  Literature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>
                  <a:solidFill>
                    <a:srgbClr val="55559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语言与文学</a:t>
              </a:r>
              <a:endParaRPr lang="en-US" sz="1400" dirty="0">
                <a:solidFill>
                  <a:srgbClr val="55559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375C5C-E72B-4F2F-941C-BB691BA30179}"/>
                </a:ext>
              </a:extLst>
            </p:cNvPr>
            <p:cNvSpPr txBox="1"/>
            <p:nvPr/>
          </p:nvSpPr>
          <p:spPr>
            <a:xfrm>
              <a:off x="4153357" y="5789941"/>
              <a:ext cx="957263" cy="523220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55559C"/>
                  </a:solidFill>
                </a:rPr>
                <a:t>Science</a:t>
              </a:r>
            </a:p>
            <a:p>
              <a:pPr algn="ctr">
                <a:defRPr/>
              </a:pPr>
              <a:r>
                <a:rPr lang="zh-CN" altLang="en-US" sz="1400" dirty="0">
                  <a:solidFill>
                    <a:srgbClr val="55559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科学</a:t>
              </a:r>
              <a:endParaRPr lang="en-US" sz="1400" dirty="0">
                <a:solidFill>
                  <a:srgbClr val="55559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483683-D65E-43CF-80E7-77A34423C072}"/>
                </a:ext>
              </a:extLst>
            </p:cNvPr>
            <p:cNvSpPr txBox="1"/>
            <p:nvPr/>
          </p:nvSpPr>
          <p:spPr>
            <a:xfrm>
              <a:off x="5710238" y="5789941"/>
              <a:ext cx="1209675" cy="523220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55559C"/>
                  </a:solidFill>
                </a:rPr>
                <a:t>Medicine</a:t>
              </a:r>
            </a:p>
            <a:p>
              <a:pPr algn="ctr">
                <a:defRPr/>
              </a:pPr>
              <a:r>
                <a:rPr lang="zh-CN" altLang="en-US" sz="1400" dirty="0">
                  <a:solidFill>
                    <a:srgbClr val="55559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医学</a:t>
              </a:r>
              <a:endParaRPr lang="en-US" sz="1400" dirty="0">
                <a:solidFill>
                  <a:srgbClr val="55559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0C3ABC3-7002-45BB-87E3-031E85F28F1A}"/>
                </a:ext>
              </a:extLst>
            </p:cNvPr>
            <p:cNvSpPr txBox="1"/>
            <p:nvPr/>
          </p:nvSpPr>
          <p:spPr>
            <a:xfrm>
              <a:off x="7413625" y="5789941"/>
              <a:ext cx="1181100" cy="523220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55559C"/>
                  </a:solidFill>
                </a:rPr>
                <a:t>Technology</a:t>
              </a:r>
            </a:p>
            <a:p>
              <a:pPr algn="ctr">
                <a:defRPr/>
              </a:pPr>
              <a:r>
                <a:rPr lang="zh-CN" altLang="en-US" sz="1400" dirty="0">
                  <a:solidFill>
                    <a:srgbClr val="55559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技术</a:t>
              </a:r>
              <a:endParaRPr lang="en-US" sz="1400" dirty="0">
                <a:solidFill>
                  <a:srgbClr val="55559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5ED17756-580D-4992-8B6B-7ECD9F1109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288" y="4819650"/>
              <a:ext cx="950912" cy="950913"/>
              <a:chOff x="168771" y="7868722"/>
              <a:chExt cx="949794" cy="949790"/>
            </a:xfrm>
          </p:grpSpPr>
          <p:grpSp>
            <p:nvGrpSpPr>
              <p:cNvPr id="56" name="Group 5">
                <a:extLst>
                  <a:ext uri="{FF2B5EF4-FFF2-40B4-BE49-F238E27FC236}">
                    <a16:creationId xmlns:a16="http://schemas.microsoft.com/office/drawing/2014/main" id="{BBAC27FD-8D89-479D-946C-54553C83C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771" y="7868722"/>
                <a:ext cx="949794" cy="949790"/>
                <a:chOff x="818655" y="4899822"/>
                <a:chExt cx="2473866" cy="2473863"/>
              </a:xfrm>
            </p:grpSpPr>
            <p:sp>
              <p:nvSpPr>
                <p:cNvPr id="58" name="Donut 12">
                  <a:extLst>
                    <a:ext uri="{FF2B5EF4-FFF2-40B4-BE49-F238E27FC236}">
                      <a16:creationId xmlns:a16="http://schemas.microsoft.com/office/drawing/2014/main" id="{D2A296BF-1181-44EE-AA55-F2D115023727}"/>
                    </a:ext>
                  </a:extLst>
                </p:cNvPr>
                <p:cNvSpPr/>
                <p:nvPr/>
              </p:nvSpPr>
              <p:spPr>
                <a:xfrm>
                  <a:off x="818655" y="4899822"/>
                  <a:ext cx="2473866" cy="2473863"/>
                </a:xfrm>
                <a:prstGeom prst="donut">
                  <a:avLst>
                    <a:gd name="adj" fmla="val 18706"/>
                  </a:avLst>
                </a:prstGeom>
                <a:solidFill>
                  <a:schemeClr val="bg1">
                    <a:lumMod val="50000"/>
                    <a:alpha val="2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Block Arc 58">
                  <a:extLst>
                    <a:ext uri="{FF2B5EF4-FFF2-40B4-BE49-F238E27FC236}">
                      <a16:creationId xmlns:a16="http://schemas.microsoft.com/office/drawing/2014/main" id="{1DE51B58-425C-4309-88C0-6E66CDA0A57C}"/>
                    </a:ext>
                  </a:extLst>
                </p:cNvPr>
                <p:cNvSpPr/>
                <p:nvPr/>
              </p:nvSpPr>
              <p:spPr>
                <a:xfrm>
                  <a:off x="818655" y="4899822"/>
                  <a:ext cx="2473866" cy="2473863"/>
                </a:xfrm>
                <a:prstGeom prst="blockArc">
                  <a:avLst>
                    <a:gd name="adj1" fmla="val 16168576"/>
                    <a:gd name="adj2" fmla="val 2138612"/>
                    <a:gd name="adj3" fmla="val 18710"/>
                  </a:avLst>
                </a:prstGeom>
                <a:gradFill>
                  <a:gsLst>
                    <a:gs pos="0">
                      <a:srgbClr val="502D7F"/>
                    </a:gs>
                    <a:gs pos="100000">
                      <a:srgbClr val="55559C"/>
                    </a:gs>
                  </a:gsLst>
                  <a:lin ang="16200000" scaled="1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BB27677-92B8-409C-9DE0-6ED6375F635D}"/>
                  </a:ext>
                </a:extLst>
              </p:cNvPr>
              <p:cNvSpPr txBox="1"/>
              <p:nvPr/>
            </p:nvSpPr>
            <p:spPr>
              <a:xfrm>
                <a:off x="268665" y="8149378"/>
                <a:ext cx="750005" cy="3995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30%</a:t>
                </a:r>
              </a:p>
            </p:txBody>
          </p:sp>
        </p:grpSp>
        <p:grpSp>
          <p:nvGrpSpPr>
            <p:cNvPr id="35" name="Group 8">
              <a:extLst>
                <a:ext uri="{FF2B5EF4-FFF2-40B4-BE49-F238E27FC236}">
                  <a16:creationId xmlns:a16="http://schemas.microsoft.com/office/drawing/2014/main" id="{110F642C-96E4-4CD7-B60F-9EDFC75816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5388" y="4819650"/>
              <a:ext cx="949325" cy="950913"/>
              <a:chOff x="168827" y="8894623"/>
              <a:chExt cx="949793" cy="949791"/>
            </a:xfrm>
          </p:grpSpPr>
          <p:grpSp>
            <p:nvGrpSpPr>
              <p:cNvPr id="52" name="Group 9">
                <a:extLst>
                  <a:ext uri="{FF2B5EF4-FFF2-40B4-BE49-F238E27FC236}">
                    <a16:creationId xmlns:a16="http://schemas.microsoft.com/office/drawing/2014/main" id="{61D2F2D8-E67D-4A0E-A05B-B2A7705FC3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827" y="8894623"/>
                <a:ext cx="949793" cy="949791"/>
                <a:chOff x="3589520" y="4899821"/>
                <a:chExt cx="2473866" cy="2473863"/>
              </a:xfrm>
            </p:grpSpPr>
            <p:sp>
              <p:nvSpPr>
                <p:cNvPr id="54" name="Donut 14">
                  <a:extLst>
                    <a:ext uri="{FF2B5EF4-FFF2-40B4-BE49-F238E27FC236}">
                      <a16:creationId xmlns:a16="http://schemas.microsoft.com/office/drawing/2014/main" id="{C7814202-6F30-4121-89C7-BF500993904F}"/>
                    </a:ext>
                  </a:extLst>
                </p:cNvPr>
                <p:cNvSpPr/>
                <p:nvPr/>
              </p:nvSpPr>
              <p:spPr>
                <a:xfrm>
                  <a:off x="3589520" y="4899821"/>
                  <a:ext cx="2473866" cy="2473863"/>
                </a:xfrm>
                <a:prstGeom prst="donut">
                  <a:avLst>
                    <a:gd name="adj" fmla="val 17524"/>
                  </a:avLst>
                </a:prstGeom>
                <a:solidFill>
                  <a:schemeClr val="bg1">
                    <a:lumMod val="50000"/>
                    <a:alpha val="2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Block Arc 54">
                  <a:extLst>
                    <a:ext uri="{FF2B5EF4-FFF2-40B4-BE49-F238E27FC236}">
                      <a16:creationId xmlns:a16="http://schemas.microsoft.com/office/drawing/2014/main" id="{DD71503C-5EE5-4F39-989D-BC68EE8C6AA6}"/>
                    </a:ext>
                  </a:extLst>
                </p:cNvPr>
                <p:cNvSpPr/>
                <p:nvPr/>
              </p:nvSpPr>
              <p:spPr>
                <a:xfrm>
                  <a:off x="3589520" y="4899821"/>
                  <a:ext cx="2473866" cy="2473863"/>
                </a:xfrm>
                <a:prstGeom prst="blockArc">
                  <a:avLst>
                    <a:gd name="adj1" fmla="val 16168576"/>
                    <a:gd name="adj2" fmla="val 21276513"/>
                    <a:gd name="adj3" fmla="val 17628"/>
                  </a:avLst>
                </a:prstGeom>
                <a:gradFill>
                  <a:gsLst>
                    <a:gs pos="0">
                      <a:srgbClr val="502D7F"/>
                    </a:gs>
                    <a:gs pos="100000">
                      <a:srgbClr val="55559C"/>
                    </a:gs>
                  </a:gsLst>
                  <a:lin ang="16200000" scaled="1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F848B64-5679-40B0-9003-35263F3DA108}"/>
                  </a:ext>
                </a:extLst>
              </p:cNvPr>
              <p:cNvSpPr txBox="1"/>
              <p:nvPr/>
            </p:nvSpPr>
            <p:spPr>
              <a:xfrm>
                <a:off x="268888" y="9175279"/>
                <a:ext cx="749669" cy="3996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23%</a:t>
                </a:r>
              </a:p>
            </p:txBody>
          </p:sp>
        </p:grpSp>
        <p:grpSp>
          <p:nvGrpSpPr>
            <p:cNvPr id="36" name="Group 13">
              <a:extLst>
                <a:ext uri="{FF2B5EF4-FFF2-40B4-BE49-F238E27FC236}">
                  <a16:creationId xmlns:a16="http://schemas.microsoft.com/office/drawing/2014/main" id="{1F2164F7-94CE-46B7-8B8C-773BFF0F86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2900" y="4819650"/>
              <a:ext cx="949325" cy="950913"/>
              <a:chOff x="164730" y="9920525"/>
              <a:chExt cx="949792" cy="949791"/>
            </a:xfrm>
          </p:grpSpPr>
          <p:grpSp>
            <p:nvGrpSpPr>
              <p:cNvPr id="48" name="Group 18">
                <a:extLst>
                  <a:ext uri="{FF2B5EF4-FFF2-40B4-BE49-F238E27FC236}">
                    <a16:creationId xmlns:a16="http://schemas.microsoft.com/office/drawing/2014/main" id="{4EB4CA46-5713-4309-8C6D-F34434656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730" y="9920525"/>
                <a:ext cx="949792" cy="949791"/>
                <a:chOff x="6248104" y="4666357"/>
                <a:chExt cx="2473866" cy="2473863"/>
              </a:xfrm>
            </p:grpSpPr>
            <p:sp>
              <p:nvSpPr>
                <p:cNvPr id="50" name="Donut 16">
                  <a:extLst>
                    <a:ext uri="{FF2B5EF4-FFF2-40B4-BE49-F238E27FC236}">
                      <a16:creationId xmlns:a16="http://schemas.microsoft.com/office/drawing/2014/main" id="{3303203A-B4D3-44EC-8FB3-36BCD1A3FB6A}"/>
                    </a:ext>
                  </a:extLst>
                </p:cNvPr>
                <p:cNvSpPr/>
                <p:nvPr/>
              </p:nvSpPr>
              <p:spPr>
                <a:xfrm>
                  <a:off x="6248104" y="4666357"/>
                  <a:ext cx="2473866" cy="2473863"/>
                </a:xfrm>
                <a:prstGeom prst="donut">
                  <a:avLst>
                    <a:gd name="adj" fmla="val 17524"/>
                  </a:avLst>
                </a:prstGeom>
                <a:solidFill>
                  <a:schemeClr val="bg1">
                    <a:lumMod val="50000"/>
                    <a:alpha val="2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Block Arc 50">
                  <a:extLst>
                    <a:ext uri="{FF2B5EF4-FFF2-40B4-BE49-F238E27FC236}">
                      <a16:creationId xmlns:a16="http://schemas.microsoft.com/office/drawing/2014/main" id="{B9672AB6-8C40-4D88-989D-5599AC23764C}"/>
                    </a:ext>
                  </a:extLst>
                </p:cNvPr>
                <p:cNvSpPr/>
                <p:nvPr/>
              </p:nvSpPr>
              <p:spPr>
                <a:xfrm>
                  <a:off x="6248104" y="4666357"/>
                  <a:ext cx="2473866" cy="2473863"/>
                </a:xfrm>
                <a:prstGeom prst="blockArc">
                  <a:avLst>
                    <a:gd name="adj1" fmla="val 16168576"/>
                    <a:gd name="adj2" fmla="val 19656569"/>
                    <a:gd name="adj3" fmla="val 17512"/>
                  </a:avLst>
                </a:prstGeom>
                <a:gradFill>
                  <a:gsLst>
                    <a:gs pos="0">
                      <a:srgbClr val="502D7F"/>
                    </a:gs>
                    <a:gs pos="100000">
                      <a:srgbClr val="55559C"/>
                    </a:gs>
                  </a:gsLst>
                  <a:lin ang="16200000" scaled="1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D379C78-646C-4CD9-B108-0F09A1F4213C}"/>
                  </a:ext>
                </a:extLst>
              </p:cNvPr>
              <p:cNvSpPr txBox="1"/>
              <p:nvPr/>
            </p:nvSpPr>
            <p:spPr>
              <a:xfrm>
                <a:off x="264792" y="10201181"/>
                <a:ext cx="749669" cy="3995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19%</a:t>
                </a:r>
              </a:p>
            </p:txBody>
          </p:sp>
        </p:grpSp>
        <p:grpSp>
          <p:nvGrpSpPr>
            <p:cNvPr id="37" name="Group 19">
              <a:extLst>
                <a:ext uri="{FF2B5EF4-FFF2-40B4-BE49-F238E27FC236}">
                  <a16:creationId xmlns:a16="http://schemas.microsoft.com/office/drawing/2014/main" id="{0BC1F1C1-3BEC-49B0-82D9-C1E8E2842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0413" y="4819650"/>
              <a:ext cx="950912" cy="950913"/>
              <a:chOff x="162532" y="10946427"/>
              <a:chExt cx="949792" cy="949791"/>
            </a:xfrm>
          </p:grpSpPr>
          <p:grpSp>
            <p:nvGrpSpPr>
              <p:cNvPr id="44" name="Group 20">
                <a:extLst>
                  <a:ext uri="{FF2B5EF4-FFF2-40B4-BE49-F238E27FC236}">
                    <a16:creationId xmlns:a16="http://schemas.microsoft.com/office/drawing/2014/main" id="{FD4FB17E-E0FD-4E53-968C-20BDFD1CC5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532" y="10946427"/>
                <a:ext cx="949792" cy="949791"/>
                <a:chOff x="6248104" y="4666357"/>
                <a:chExt cx="2473866" cy="2473863"/>
              </a:xfrm>
            </p:grpSpPr>
            <p:sp>
              <p:nvSpPr>
                <p:cNvPr id="46" name="Donut 21">
                  <a:extLst>
                    <a:ext uri="{FF2B5EF4-FFF2-40B4-BE49-F238E27FC236}">
                      <a16:creationId xmlns:a16="http://schemas.microsoft.com/office/drawing/2014/main" id="{9175D094-9B40-42AC-B3A7-EE385C999952}"/>
                    </a:ext>
                  </a:extLst>
                </p:cNvPr>
                <p:cNvSpPr/>
                <p:nvPr/>
              </p:nvSpPr>
              <p:spPr>
                <a:xfrm>
                  <a:off x="6248104" y="4666357"/>
                  <a:ext cx="2473866" cy="2473863"/>
                </a:xfrm>
                <a:prstGeom prst="donut">
                  <a:avLst>
                    <a:gd name="adj" fmla="val 17524"/>
                  </a:avLst>
                </a:prstGeom>
                <a:solidFill>
                  <a:schemeClr val="bg1">
                    <a:lumMod val="50000"/>
                    <a:alpha val="2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Block Arc 46">
                  <a:extLst>
                    <a:ext uri="{FF2B5EF4-FFF2-40B4-BE49-F238E27FC236}">
                      <a16:creationId xmlns:a16="http://schemas.microsoft.com/office/drawing/2014/main" id="{E5BD0F19-E08E-492D-A8C9-3429F81D4504}"/>
                    </a:ext>
                  </a:extLst>
                </p:cNvPr>
                <p:cNvSpPr/>
                <p:nvPr/>
              </p:nvSpPr>
              <p:spPr>
                <a:xfrm>
                  <a:off x="6248104" y="4666357"/>
                  <a:ext cx="2473866" cy="2473863"/>
                </a:xfrm>
                <a:prstGeom prst="blockArc">
                  <a:avLst>
                    <a:gd name="adj1" fmla="val 16168576"/>
                    <a:gd name="adj2" fmla="val 19235299"/>
                    <a:gd name="adj3" fmla="val 17634"/>
                  </a:avLst>
                </a:prstGeom>
                <a:gradFill>
                  <a:gsLst>
                    <a:gs pos="0">
                      <a:srgbClr val="502D7F"/>
                    </a:gs>
                    <a:gs pos="100000">
                      <a:srgbClr val="55559C"/>
                    </a:gs>
                  </a:gsLst>
                  <a:lin ang="16200000" scaled="1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8E3B3A8-B3C9-493D-956E-571D14DF4EE7}"/>
                  </a:ext>
                </a:extLst>
              </p:cNvPr>
              <p:cNvSpPr txBox="1"/>
              <p:nvPr/>
            </p:nvSpPr>
            <p:spPr>
              <a:xfrm>
                <a:off x="262426" y="11227083"/>
                <a:ext cx="750004" cy="3995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14%</a:t>
                </a:r>
              </a:p>
            </p:txBody>
          </p:sp>
        </p:grpSp>
        <p:grpSp>
          <p:nvGrpSpPr>
            <p:cNvPr id="38" name="Group 23">
              <a:extLst>
                <a:ext uri="{FF2B5EF4-FFF2-40B4-BE49-F238E27FC236}">
                  <a16:creationId xmlns:a16="http://schemas.microsoft.com/office/drawing/2014/main" id="{0CA670E8-5820-40F5-88F7-B1F58D111E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9513" y="4819650"/>
              <a:ext cx="949325" cy="950913"/>
              <a:chOff x="165023" y="11972329"/>
              <a:chExt cx="949791" cy="949791"/>
            </a:xfrm>
          </p:grpSpPr>
          <p:grpSp>
            <p:nvGrpSpPr>
              <p:cNvPr id="40" name="Group 26">
                <a:extLst>
                  <a:ext uri="{FF2B5EF4-FFF2-40B4-BE49-F238E27FC236}">
                    <a16:creationId xmlns:a16="http://schemas.microsoft.com/office/drawing/2014/main" id="{7BD8CDC3-4E3C-438F-92CA-32BCD22D07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023" y="11972329"/>
                <a:ext cx="949791" cy="949791"/>
                <a:chOff x="6248104" y="4666357"/>
                <a:chExt cx="2473866" cy="2473863"/>
              </a:xfrm>
            </p:grpSpPr>
            <p:sp>
              <p:nvSpPr>
                <p:cNvPr id="42" name="Donut 27">
                  <a:extLst>
                    <a:ext uri="{FF2B5EF4-FFF2-40B4-BE49-F238E27FC236}">
                      <a16:creationId xmlns:a16="http://schemas.microsoft.com/office/drawing/2014/main" id="{39EB1F66-9036-4DCD-85C2-31CA52572F2E}"/>
                    </a:ext>
                  </a:extLst>
                </p:cNvPr>
                <p:cNvSpPr/>
                <p:nvPr/>
              </p:nvSpPr>
              <p:spPr>
                <a:xfrm>
                  <a:off x="6248104" y="4666357"/>
                  <a:ext cx="2473866" cy="2473863"/>
                </a:xfrm>
                <a:prstGeom prst="donut">
                  <a:avLst>
                    <a:gd name="adj" fmla="val 17524"/>
                  </a:avLst>
                </a:prstGeom>
                <a:solidFill>
                  <a:schemeClr val="bg1">
                    <a:lumMod val="50000"/>
                    <a:alpha val="2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Block Arc 42">
                  <a:extLst>
                    <a:ext uri="{FF2B5EF4-FFF2-40B4-BE49-F238E27FC236}">
                      <a16:creationId xmlns:a16="http://schemas.microsoft.com/office/drawing/2014/main" id="{A18D15CE-7F06-4E61-8DFB-86BCDA2E0916}"/>
                    </a:ext>
                  </a:extLst>
                </p:cNvPr>
                <p:cNvSpPr/>
                <p:nvPr/>
              </p:nvSpPr>
              <p:spPr>
                <a:xfrm>
                  <a:off x="6248104" y="4666357"/>
                  <a:ext cx="2473866" cy="2473863"/>
                </a:xfrm>
                <a:prstGeom prst="blockArc">
                  <a:avLst>
                    <a:gd name="adj1" fmla="val 16168576"/>
                    <a:gd name="adj2" fmla="val 19235299"/>
                    <a:gd name="adj3" fmla="val 17634"/>
                  </a:avLst>
                </a:prstGeom>
                <a:gradFill>
                  <a:gsLst>
                    <a:gs pos="0">
                      <a:srgbClr val="502D7F"/>
                    </a:gs>
                    <a:gs pos="100000">
                      <a:srgbClr val="55559C"/>
                    </a:gs>
                  </a:gsLst>
                  <a:lin ang="16200000" scaled="1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77A947A-7D5D-425C-979A-5F0B8271EE41}"/>
                  </a:ext>
                </a:extLst>
              </p:cNvPr>
              <p:cNvSpPr txBox="1"/>
              <p:nvPr/>
            </p:nvSpPr>
            <p:spPr>
              <a:xfrm>
                <a:off x="265084" y="12252985"/>
                <a:ext cx="749668" cy="3995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14%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5CA9056-1317-4047-A921-928316DA93D3}"/>
                </a:ext>
              </a:extLst>
            </p:cNvPr>
            <p:cNvSpPr/>
            <p:nvPr/>
          </p:nvSpPr>
          <p:spPr>
            <a:xfrm>
              <a:off x="3781077" y="4728665"/>
              <a:ext cx="1708847" cy="1616211"/>
            </a:xfrm>
            <a:prstGeom prst="rect">
              <a:avLst/>
            </a:prstGeom>
            <a:noFill/>
            <a:ln>
              <a:gradFill flip="none" rotWithShape="1">
                <a:gsLst>
                  <a:gs pos="50000">
                    <a:srgbClr val="000090"/>
                  </a:gs>
                  <a:gs pos="0">
                    <a:schemeClr val="bg2">
                      <a:alpha val="0"/>
                    </a:schemeClr>
                  </a:gs>
                  <a:gs pos="100000">
                    <a:schemeClr val="bg2">
                      <a:alpha val="0"/>
                    </a:schemeClr>
                  </a:gs>
                </a:gsLst>
                <a:lin ang="16200000" scaled="1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0" anchor="ctr"/>
            <a:lstStyle/>
            <a:p>
              <a:pPr>
                <a:defRPr/>
              </a:pP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611A446-03DF-49A0-AA45-16F17659AA65}"/>
              </a:ext>
            </a:extLst>
          </p:cNvPr>
          <p:cNvGrpSpPr/>
          <p:nvPr/>
        </p:nvGrpSpPr>
        <p:grpSpPr>
          <a:xfrm>
            <a:off x="1670435" y="3355098"/>
            <a:ext cx="8845166" cy="815608"/>
            <a:chOff x="146435" y="3355097"/>
            <a:chExt cx="8845166" cy="81560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4B12558-55F7-415C-8A8D-3E9232908D57}"/>
                </a:ext>
              </a:extLst>
            </p:cNvPr>
            <p:cNvSpPr/>
            <p:nvPr/>
          </p:nvSpPr>
          <p:spPr>
            <a:xfrm>
              <a:off x="146435" y="3386667"/>
              <a:ext cx="8845166" cy="772195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2">
                    <a:lumMod val="65000"/>
                  </a:schemeClr>
                </a:gs>
              </a:gsLst>
              <a:lin ang="16200000" scaled="1"/>
            </a:gradFill>
            <a:ln w="9525" cap="flat" cmpd="sng" algn="ctr"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09480" tIns="54738" rIns="109480" bIns="54738" anchor="ctr"/>
            <a:lstStyle/>
            <a:p>
              <a:pPr algn="ctr" defTabSz="1085661">
                <a:lnSpc>
                  <a:spcPct val="90000"/>
                </a:lnSpc>
                <a:defRPr/>
              </a:pPr>
              <a:endParaRPr lang="en-US" sz="1900" b="1" kern="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2" name="TextBox 60">
              <a:extLst>
                <a:ext uri="{FF2B5EF4-FFF2-40B4-BE49-F238E27FC236}">
                  <a16:creationId xmlns:a16="http://schemas.microsoft.com/office/drawing/2014/main" id="{0C0FCDD8-4A5C-424F-8A4C-8CD6F45BF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350" y="3355097"/>
              <a:ext cx="7346950" cy="815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High Use Titles to Pick and Choose from</a:t>
              </a:r>
            </a:p>
            <a:p>
              <a:pPr algn="ctr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甄选高用量的书目</a:t>
              </a:r>
              <a:endParaRPr lang="en-US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5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740" y="182881"/>
            <a:ext cx="8938260" cy="680720"/>
          </a:xfrm>
        </p:spPr>
        <p:txBody>
          <a:bodyPr/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Academic Complete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综合学术类书库</a:t>
            </a:r>
            <a:br>
              <a:rPr 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619" y="1003452"/>
            <a:ext cx="7107498" cy="104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lnSpc>
                <a:spcPct val="12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ＭＳ Ｐゴシック" charset="0"/>
              </a:rPr>
              <a:t>All Your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ＭＳ Ｐゴシック" charset="0"/>
              </a:rPr>
              <a:t>Ebooks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ＭＳ Ｐゴシック" charset="0"/>
              </a:rPr>
              <a:t> Needs in One Place</a:t>
            </a:r>
          </a:p>
          <a:p>
            <a:pPr algn="ctr" defTabSz="457200" fontAlgn="base">
              <a:lnSpc>
                <a:spcPct val="120000"/>
              </a:lnSpc>
              <a:spcBef>
                <a:spcPts val="45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一站式获取满足读者各种需求的电子书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1" name="Group 36">
            <a:extLst>
              <a:ext uri="{FF2B5EF4-FFF2-40B4-BE49-F238E27FC236}">
                <a16:creationId xmlns:a16="http://schemas.microsoft.com/office/drawing/2014/main" id="{C7479A9A-A3A4-442C-A2D6-7257C8D4083F}"/>
              </a:ext>
            </a:extLst>
          </p:cNvPr>
          <p:cNvGrpSpPr/>
          <p:nvPr/>
        </p:nvGrpSpPr>
        <p:grpSpPr>
          <a:xfrm>
            <a:off x="1995340" y="3756934"/>
            <a:ext cx="2373511" cy="1265426"/>
            <a:chOff x="-662152" y="1434662"/>
            <a:chExt cx="2727435" cy="27274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2" name="Rectangle 37">
              <a:extLst>
                <a:ext uri="{FF2B5EF4-FFF2-40B4-BE49-F238E27FC236}">
                  <a16:creationId xmlns:a16="http://schemas.microsoft.com/office/drawing/2014/main" id="{60F85B3F-5B4E-41CC-86C5-78FCD2AA9546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ect">
              <a:avLst/>
            </a:prstGeom>
            <a:solidFill>
              <a:srgbClr val="5468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b="1" dirty="0">
                <a:solidFill>
                  <a:prstClr val="white"/>
                </a:solidFill>
              </a:endParaRPr>
            </a:p>
          </p:txBody>
        </p:sp>
        <p:sp>
          <p:nvSpPr>
            <p:cNvPr id="53" name="Right Triangle 39">
              <a:extLst>
                <a:ext uri="{FF2B5EF4-FFF2-40B4-BE49-F238E27FC236}">
                  <a16:creationId xmlns:a16="http://schemas.microsoft.com/office/drawing/2014/main" id="{47A241AB-3346-4E77-B316-D12A8520F683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36">
            <a:extLst>
              <a:ext uri="{FF2B5EF4-FFF2-40B4-BE49-F238E27FC236}">
                <a16:creationId xmlns:a16="http://schemas.microsoft.com/office/drawing/2014/main" id="{78BD09A0-27EC-47AD-8877-6DDBA88B058D}"/>
              </a:ext>
            </a:extLst>
          </p:cNvPr>
          <p:cNvGrpSpPr/>
          <p:nvPr/>
        </p:nvGrpSpPr>
        <p:grpSpPr>
          <a:xfrm>
            <a:off x="4777474" y="3756934"/>
            <a:ext cx="2433835" cy="1265426"/>
            <a:chOff x="-662152" y="1434662"/>
            <a:chExt cx="2727435" cy="27274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5" name="Rectangle 37">
              <a:extLst>
                <a:ext uri="{FF2B5EF4-FFF2-40B4-BE49-F238E27FC236}">
                  <a16:creationId xmlns:a16="http://schemas.microsoft.com/office/drawing/2014/main" id="{6536005C-F780-45C1-B594-5E95143D9E48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ect">
              <a:avLst/>
            </a:prstGeom>
            <a:solidFill>
              <a:srgbClr val="5468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b="1" dirty="0">
                <a:solidFill>
                  <a:prstClr val="white"/>
                </a:solidFill>
              </a:endParaRPr>
            </a:p>
          </p:txBody>
        </p:sp>
        <p:sp>
          <p:nvSpPr>
            <p:cNvPr id="56" name="Right Triangle 39">
              <a:extLst>
                <a:ext uri="{FF2B5EF4-FFF2-40B4-BE49-F238E27FC236}">
                  <a16:creationId xmlns:a16="http://schemas.microsoft.com/office/drawing/2014/main" id="{648AEBD5-1BB1-4A1B-8E0F-2B57F8E20404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Group 36">
            <a:extLst>
              <a:ext uri="{FF2B5EF4-FFF2-40B4-BE49-F238E27FC236}">
                <a16:creationId xmlns:a16="http://schemas.microsoft.com/office/drawing/2014/main" id="{67AFF871-B436-42CE-B66F-D5A4655BAD79}"/>
              </a:ext>
            </a:extLst>
          </p:cNvPr>
          <p:cNvGrpSpPr/>
          <p:nvPr/>
        </p:nvGrpSpPr>
        <p:grpSpPr>
          <a:xfrm>
            <a:off x="7619933" y="3764626"/>
            <a:ext cx="2407044" cy="1257735"/>
            <a:chOff x="-662152" y="1434662"/>
            <a:chExt cx="2727435" cy="27274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8" name="Rectangle 37">
              <a:extLst>
                <a:ext uri="{FF2B5EF4-FFF2-40B4-BE49-F238E27FC236}">
                  <a16:creationId xmlns:a16="http://schemas.microsoft.com/office/drawing/2014/main" id="{400CF1C4-0031-4937-AF9A-800AB8291B41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ect">
              <a:avLst/>
            </a:prstGeom>
            <a:solidFill>
              <a:srgbClr val="5468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b="1" dirty="0">
                <a:solidFill>
                  <a:prstClr val="white"/>
                </a:solidFill>
              </a:endParaRPr>
            </a:p>
          </p:txBody>
        </p:sp>
        <p:sp>
          <p:nvSpPr>
            <p:cNvPr id="59" name="Right Triangle 39">
              <a:extLst>
                <a:ext uri="{FF2B5EF4-FFF2-40B4-BE49-F238E27FC236}">
                  <a16:creationId xmlns:a16="http://schemas.microsoft.com/office/drawing/2014/main" id="{DB8A95EF-EA86-4395-9941-10C11580093A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36">
            <a:extLst>
              <a:ext uri="{FF2B5EF4-FFF2-40B4-BE49-F238E27FC236}">
                <a16:creationId xmlns:a16="http://schemas.microsoft.com/office/drawing/2014/main" id="{954A9C1C-7DAC-4C69-A7A2-E8C3B5AF8C75}"/>
              </a:ext>
            </a:extLst>
          </p:cNvPr>
          <p:cNvGrpSpPr/>
          <p:nvPr/>
        </p:nvGrpSpPr>
        <p:grpSpPr>
          <a:xfrm>
            <a:off x="1995341" y="1970202"/>
            <a:ext cx="2373511" cy="1312844"/>
            <a:chOff x="-662152" y="1434662"/>
            <a:chExt cx="2727435" cy="27274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1" name="Rectangle 37">
              <a:extLst>
                <a:ext uri="{FF2B5EF4-FFF2-40B4-BE49-F238E27FC236}">
                  <a16:creationId xmlns:a16="http://schemas.microsoft.com/office/drawing/2014/main" id="{BA9D8648-DA5B-4CF2-83D5-26BA93CABDDD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ect">
              <a:avLst/>
            </a:prstGeom>
            <a:solidFill>
              <a:srgbClr val="5468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2" name="Right Triangle 39">
              <a:extLst>
                <a:ext uri="{FF2B5EF4-FFF2-40B4-BE49-F238E27FC236}">
                  <a16:creationId xmlns:a16="http://schemas.microsoft.com/office/drawing/2014/main" id="{D8ADCB76-64C1-4EA6-9919-A68731FEF980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36">
            <a:extLst>
              <a:ext uri="{FF2B5EF4-FFF2-40B4-BE49-F238E27FC236}">
                <a16:creationId xmlns:a16="http://schemas.microsoft.com/office/drawing/2014/main" id="{04E313F7-56AF-40CC-97F5-F4F14B491CFF}"/>
              </a:ext>
            </a:extLst>
          </p:cNvPr>
          <p:cNvGrpSpPr/>
          <p:nvPr/>
        </p:nvGrpSpPr>
        <p:grpSpPr>
          <a:xfrm>
            <a:off x="4777475" y="1970203"/>
            <a:ext cx="2433835" cy="1312844"/>
            <a:chOff x="-662152" y="1434662"/>
            <a:chExt cx="2727435" cy="27274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4" name="Rectangle 37">
              <a:extLst>
                <a:ext uri="{FF2B5EF4-FFF2-40B4-BE49-F238E27FC236}">
                  <a16:creationId xmlns:a16="http://schemas.microsoft.com/office/drawing/2014/main" id="{130BA374-C5A4-4E22-913D-5A25F3017C9A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ect">
              <a:avLst/>
            </a:prstGeom>
            <a:solidFill>
              <a:srgbClr val="5468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5" name="Right Triangle 39">
              <a:extLst>
                <a:ext uri="{FF2B5EF4-FFF2-40B4-BE49-F238E27FC236}">
                  <a16:creationId xmlns:a16="http://schemas.microsoft.com/office/drawing/2014/main" id="{B9DAD952-27A0-4859-9FA4-A02BAEEADC5A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Group 36">
            <a:extLst>
              <a:ext uri="{FF2B5EF4-FFF2-40B4-BE49-F238E27FC236}">
                <a16:creationId xmlns:a16="http://schemas.microsoft.com/office/drawing/2014/main" id="{01BF9F2F-18F6-4E30-8837-7B515EF40E64}"/>
              </a:ext>
            </a:extLst>
          </p:cNvPr>
          <p:cNvGrpSpPr/>
          <p:nvPr/>
        </p:nvGrpSpPr>
        <p:grpSpPr>
          <a:xfrm>
            <a:off x="7619933" y="1970203"/>
            <a:ext cx="2407045" cy="1339171"/>
            <a:chOff x="-662152" y="1434662"/>
            <a:chExt cx="2727435" cy="27274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7" name="Rectangle 37">
              <a:extLst>
                <a:ext uri="{FF2B5EF4-FFF2-40B4-BE49-F238E27FC236}">
                  <a16:creationId xmlns:a16="http://schemas.microsoft.com/office/drawing/2014/main" id="{C38B141C-21F1-406C-BE81-2D11029028C2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ect">
              <a:avLst/>
            </a:prstGeom>
            <a:solidFill>
              <a:srgbClr val="5468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8" name="Right Triangle 39">
              <a:extLst>
                <a:ext uri="{FF2B5EF4-FFF2-40B4-BE49-F238E27FC236}">
                  <a16:creationId xmlns:a16="http://schemas.microsoft.com/office/drawing/2014/main" id="{B9E0EBE5-C4FA-47E8-90FE-3636B26BA3EA}"/>
                </a:ext>
              </a:extLst>
            </p:cNvPr>
            <p:cNvSpPr/>
            <p:nvPr/>
          </p:nvSpPr>
          <p:spPr>
            <a:xfrm>
              <a:off x="-662152" y="1434662"/>
              <a:ext cx="2727435" cy="2727435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69" name="Round Same Side Corner Rectangle 19">
            <a:extLst>
              <a:ext uri="{FF2B5EF4-FFF2-40B4-BE49-F238E27FC236}">
                <a16:creationId xmlns:a16="http://schemas.microsoft.com/office/drawing/2014/main" id="{0A1DD717-4EF4-40C9-982B-25AC1BEA6F93}"/>
              </a:ext>
            </a:extLst>
          </p:cNvPr>
          <p:cNvSpPr/>
          <p:nvPr/>
        </p:nvSpPr>
        <p:spPr>
          <a:xfrm>
            <a:off x="2190362" y="2403737"/>
            <a:ext cx="2105118" cy="886265"/>
          </a:xfrm>
          <a:prstGeom prst="round2Same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148,595 titles from over </a:t>
            </a:r>
            <a:r>
              <a: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publishers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超过</a:t>
            </a:r>
            <a:r>
              <a:rPr lang="en-GB" altLang="zh-CN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1000</a:t>
            </a:r>
            <a:r>
              <a:rPr lang="zh-CN" alt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家著名出版的约逾</a:t>
            </a:r>
            <a:r>
              <a:rPr lang="en-GB" altLang="zh-CN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14.86</a:t>
            </a:r>
            <a:r>
              <a:rPr lang="zh-CN" alt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万种电子书</a:t>
            </a:r>
            <a:endParaRPr lang="en-US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Round Same Side Corner Rectangle 20">
            <a:extLst>
              <a:ext uri="{FF2B5EF4-FFF2-40B4-BE49-F238E27FC236}">
                <a16:creationId xmlns:a16="http://schemas.microsoft.com/office/drawing/2014/main" id="{D61D568B-5757-421D-8A1B-66B2E20E9343}"/>
              </a:ext>
            </a:extLst>
          </p:cNvPr>
          <p:cNvSpPr/>
          <p:nvPr/>
        </p:nvSpPr>
        <p:spPr>
          <a:xfrm>
            <a:off x="5051188" y="2287195"/>
            <a:ext cx="1956792" cy="886265"/>
          </a:xfrm>
          <a:prstGeom prst="round2Same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Unlimited User License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无并发用户限制协议</a:t>
            </a:r>
            <a:endParaRPr lang="en-US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1" name="Round Same Side Corner Rectangle 21">
            <a:extLst>
              <a:ext uri="{FF2B5EF4-FFF2-40B4-BE49-F238E27FC236}">
                <a16:creationId xmlns:a16="http://schemas.microsoft.com/office/drawing/2014/main" id="{A0791C7E-D9BF-4335-A7A5-4427372FF4D8}"/>
              </a:ext>
            </a:extLst>
          </p:cNvPr>
          <p:cNvSpPr/>
          <p:nvPr/>
        </p:nvSpPr>
        <p:spPr>
          <a:xfrm>
            <a:off x="7838390" y="2254780"/>
            <a:ext cx="1970129" cy="886265"/>
          </a:xfrm>
          <a:prstGeom prst="round2Same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Covers All Subject Areas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覆盖全学科领域</a:t>
            </a:r>
            <a:endParaRPr lang="en-US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2" name="Round Same Side Corner Rectangle 22">
            <a:extLst>
              <a:ext uri="{FF2B5EF4-FFF2-40B4-BE49-F238E27FC236}">
                <a16:creationId xmlns:a16="http://schemas.microsoft.com/office/drawing/2014/main" id="{781CFB50-BF9B-4490-9C2A-EBCED1F92706}"/>
              </a:ext>
            </a:extLst>
          </p:cNvPr>
          <p:cNvSpPr/>
          <p:nvPr/>
        </p:nvSpPr>
        <p:spPr>
          <a:xfrm>
            <a:off x="2176764" y="3982493"/>
            <a:ext cx="1963220" cy="886265"/>
          </a:xfrm>
          <a:prstGeom prst="round2Same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Quality Research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高品质的研究资源</a:t>
            </a:r>
            <a:endParaRPr lang="en-US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3" name="Round Same Side Corner Rectangle 23">
            <a:extLst>
              <a:ext uri="{FF2B5EF4-FFF2-40B4-BE49-F238E27FC236}">
                <a16:creationId xmlns:a16="http://schemas.microsoft.com/office/drawing/2014/main" id="{A99F2699-D604-4E85-B5BC-B3CDD4F8F250}"/>
              </a:ext>
            </a:extLst>
          </p:cNvPr>
          <p:cNvSpPr/>
          <p:nvPr/>
        </p:nvSpPr>
        <p:spPr>
          <a:xfrm>
            <a:off x="7838390" y="4106424"/>
            <a:ext cx="2112434" cy="886265"/>
          </a:xfrm>
          <a:prstGeom prst="round2Same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On Investment</a:t>
            </a:r>
          </a:p>
          <a:p>
            <a:pPr marL="285750" indent="-285750" algn="ctr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$14m worth off content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投资回报率高</a:t>
            </a:r>
            <a:endParaRPr lang="en-GB" altLang="zh-CN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价值</a:t>
            </a:r>
            <a:r>
              <a:rPr lang="en-GB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1400</a:t>
            </a:r>
            <a:r>
              <a:rPr lang="zh-CN" alt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万美金</a:t>
            </a:r>
            <a:endParaRPr lang="en-US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4" name="Round Same Side Corner Rectangle 24">
            <a:extLst>
              <a:ext uri="{FF2B5EF4-FFF2-40B4-BE49-F238E27FC236}">
                <a16:creationId xmlns:a16="http://schemas.microsoft.com/office/drawing/2014/main" id="{EF4267AE-77C5-4D24-BB8E-E8658FEE1381}"/>
              </a:ext>
            </a:extLst>
          </p:cNvPr>
          <p:cNvSpPr/>
          <p:nvPr/>
        </p:nvSpPr>
        <p:spPr>
          <a:xfrm>
            <a:off x="5004311" y="3997366"/>
            <a:ext cx="1976114" cy="886265"/>
          </a:xfrm>
          <a:prstGeom prst="round2Same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Usage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高用量的书目</a:t>
            </a:r>
            <a:endParaRPr lang="en-US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5" name="Freeform 39">
            <a:extLst>
              <a:ext uri="{FF2B5EF4-FFF2-40B4-BE49-F238E27FC236}">
                <a16:creationId xmlns:a16="http://schemas.microsoft.com/office/drawing/2014/main" id="{31C26980-B3F4-4C22-989C-8DA4FC818AF4}"/>
              </a:ext>
            </a:extLst>
          </p:cNvPr>
          <p:cNvSpPr>
            <a:spLocks noEditPoints="1"/>
          </p:cNvSpPr>
          <p:nvPr/>
        </p:nvSpPr>
        <p:spPr bwMode="auto">
          <a:xfrm>
            <a:off x="3046443" y="2095758"/>
            <a:ext cx="271304" cy="269936"/>
          </a:xfrm>
          <a:custGeom>
            <a:avLst/>
            <a:gdLst>
              <a:gd name="T0" fmla="*/ 56 w 112"/>
              <a:gd name="T1" fmla="*/ 111 h 111"/>
              <a:gd name="T2" fmla="*/ 0 w 112"/>
              <a:gd name="T3" fmla="*/ 56 h 111"/>
              <a:gd name="T4" fmla="*/ 56 w 112"/>
              <a:gd name="T5" fmla="*/ 0 h 111"/>
              <a:gd name="T6" fmla="*/ 112 w 112"/>
              <a:gd name="T7" fmla="*/ 56 h 111"/>
              <a:gd name="T8" fmla="*/ 56 w 112"/>
              <a:gd name="T9" fmla="*/ 111 h 111"/>
              <a:gd name="T10" fmla="*/ 56 w 112"/>
              <a:gd name="T11" fmla="*/ 5 h 111"/>
              <a:gd name="T12" fmla="*/ 5 w 112"/>
              <a:gd name="T13" fmla="*/ 56 h 111"/>
              <a:gd name="T14" fmla="*/ 56 w 112"/>
              <a:gd name="T15" fmla="*/ 106 h 111"/>
              <a:gd name="T16" fmla="*/ 107 w 112"/>
              <a:gd name="T17" fmla="*/ 56 h 111"/>
              <a:gd name="T18" fmla="*/ 56 w 112"/>
              <a:gd name="T19" fmla="*/ 5 h 111"/>
              <a:gd name="T20" fmla="*/ 56 w 112"/>
              <a:gd name="T21" fmla="*/ 10 h 111"/>
              <a:gd name="T22" fmla="*/ 11 w 112"/>
              <a:gd name="T23" fmla="*/ 56 h 111"/>
              <a:gd name="T24" fmla="*/ 56 w 112"/>
              <a:gd name="T25" fmla="*/ 101 h 111"/>
              <a:gd name="T26" fmla="*/ 101 w 112"/>
              <a:gd name="T27" fmla="*/ 56 h 111"/>
              <a:gd name="T28" fmla="*/ 56 w 112"/>
              <a:gd name="T29" fmla="*/ 10 h 111"/>
              <a:gd name="T30" fmla="*/ 79 w 112"/>
              <a:gd name="T31" fmla="*/ 50 h 111"/>
              <a:gd name="T32" fmla="*/ 56 w 112"/>
              <a:gd name="T33" fmla="*/ 73 h 111"/>
              <a:gd name="T34" fmla="*/ 51 w 112"/>
              <a:gd name="T35" fmla="*/ 75 h 111"/>
              <a:gd name="T36" fmla="*/ 47 w 112"/>
              <a:gd name="T37" fmla="*/ 73 h 111"/>
              <a:gd name="T38" fmla="*/ 33 w 112"/>
              <a:gd name="T39" fmla="*/ 59 h 111"/>
              <a:gd name="T40" fmla="*/ 30 w 112"/>
              <a:gd name="T41" fmla="*/ 54 h 111"/>
              <a:gd name="T42" fmla="*/ 33 w 112"/>
              <a:gd name="T43" fmla="*/ 49 h 111"/>
              <a:gd name="T44" fmla="*/ 38 w 112"/>
              <a:gd name="T45" fmla="*/ 47 h 111"/>
              <a:gd name="T46" fmla="*/ 43 w 112"/>
              <a:gd name="T47" fmla="*/ 49 h 111"/>
              <a:gd name="T48" fmla="*/ 51 w 112"/>
              <a:gd name="T49" fmla="*/ 58 h 111"/>
              <a:gd name="T50" fmla="*/ 69 w 112"/>
              <a:gd name="T51" fmla="*/ 40 h 111"/>
              <a:gd name="T52" fmla="*/ 74 w 112"/>
              <a:gd name="T53" fmla="*/ 38 h 111"/>
              <a:gd name="T54" fmla="*/ 79 w 112"/>
              <a:gd name="T55" fmla="*/ 40 h 111"/>
              <a:gd name="T56" fmla="*/ 81 w 112"/>
              <a:gd name="T57" fmla="*/ 45 h 111"/>
              <a:gd name="T58" fmla="*/ 79 w 112"/>
              <a:gd name="T59" fmla="*/ 50 h 111"/>
              <a:gd name="T60" fmla="*/ 79 w 112"/>
              <a:gd name="T61" fmla="*/ 50 h 111"/>
              <a:gd name="T62" fmla="*/ 79 w 112"/>
              <a:gd name="T63" fmla="*/ 5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2" h="111">
                <a:moveTo>
                  <a:pt x="56" y="111"/>
                </a:moveTo>
                <a:cubicBezTo>
                  <a:pt x="25" y="111"/>
                  <a:pt x="0" y="86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86"/>
                  <a:pt x="87" y="111"/>
                  <a:pt x="56" y="111"/>
                </a:cubicBezTo>
                <a:close/>
                <a:moveTo>
                  <a:pt x="56" y="5"/>
                </a:moveTo>
                <a:cubicBezTo>
                  <a:pt x="28" y="5"/>
                  <a:pt x="5" y="28"/>
                  <a:pt x="5" y="56"/>
                </a:cubicBezTo>
                <a:cubicBezTo>
                  <a:pt x="5" y="84"/>
                  <a:pt x="28" y="106"/>
                  <a:pt x="56" y="106"/>
                </a:cubicBezTo>
                <a:cubicBezTo>
                  <a:pt x="84" y="106"/>
                  <a:pt x="107" y="84"/>
                  <a:pt x="107" y="56"/>
                </a:cubicBezTo>
                <a:cubicBezTo>
                  <a:pt x="107" y="28"/>
                  <a:pt x="84" y="5"/>
                  <a:pt x="56" y="5"/>
                </a:cubicBezTo>
                <a:close/>
                <a:moveTo>
                  <a:pt x="56" y="10"/>
                </a:moveTo>
                <a:cubicBezTo>
                  <a:pt x="31" y="10"/>
                  <a:pt x="11" y="31"/>
                  <a:pt x="11" y="56"/>
                </a:cubicBezTo>
                <a:cubicBezTo>
                  <a:pt x="11" y="80"/>
                  <a:pt x="31" y="101"/>
                  <a:pt x="56" y="101"/>
                </a:cubicBezTo>
                <a:cubicBezTo>
                  <a:pt x="81" y="101"/>
                  <a:pt x="101" y="80"/>
                  <a:pt x="101" y="56"/>
                </a:cubicBezTo>
                <a:cubicBezTo>
                  <a:pt x="101" y="31"/>
                  <a:pt x="81" y="10"/>
                  <a:pt x="56" y="10"/>
                </a:cubicBezTo>
                <a:close/>
                <a:moveTo>
                  <a:pt x="79" y="50"/>
                </a:moveTo>
                <a:cubicBezTo>
                  <a:pt x="56" y="73"/>
                  <a:pt x="56" y="73"/>
                  <a:pt x="56" y="73"/>
                </a:cubicBezTo>
                <a:cubicBezTo>
                  <a:pt x="55" y="75"/>
                  <a:pt x="53" y="75"/>
                  <a:pt x="51" y="75"/>
                </a:cubicBezTo>
                <a:cubicBezTo>
                  <a:pt x="50" y="75"/>
                  <a:pt x="48" y="75"/>
                  <a:pt x="47" y="73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58"/>
                  <a:pt x="30" y="56"/>
                  <a:pt x="30" y="54"/>
                </a:cubicBezTo>
                <a:cubicBezTo>
                  <a:pt x="30" y="52"/>
                  <a:pt x="31" y="50"/>
                  <a:pt x="33" y="49"/>
                </a:cubicBezTo>
                <a:cubicBezTo>
                  <a:pt x="34" y="48"/>
                  <a:pt x="36" y="47"/>
                  <a:pt x="38" y="47"/>
                </a:cubicBezTo>
                <a:cubicBezTo>
                  <a:pt x="40" y="47"/>
                  <a:pt x="41" y="48"/>
                  <a:pt x="43" y="49"/>
                </a:cubicBezTo>
                <a:cubicBezTo>
                  <a:pt x="51" y="58"/>
                  <a:pt x="51" y="58"/>
                  <a:pt x="51" y="58"/>
                </a:cubicBezTo>
                <a:cubicBezTo>
                  <a:pt x="69" y="40"/>
                  <a:pt x="69" y="40"/>
                  <a:pt x="69" y="40"/>
                </a:cubicBezTo>
                <a:cubicBezTo>
                  <a:pt x="70" y="39"/>
                  <a:pt x="72" y="38"/>
                  <a:pt x="74" y="38"/>
                </a:cubicBezTo>
                <a:cubicBezTo>
                  <a:pt x="76" y="38"/>
                  <a:pt x="78" y="39"/>
                  <a:pt x="79" y="40"/>
                </a:cubicBezTo>
                <a:cubicBezTo>
                  <a:pt x="81" y="41"/>
                  <a:pt x="81" y="43"/>
                  <a:pt x="81" y="45"/>
                </a:cubicBezTo>
                <a:cubicBezTo>
                  <a:pt x="81" y="47"/>
                  <a:pt x="81" y="49"/>
                  <a:pt x="79" y="50"/>
                </a:cubicBezTo>
                <a:close/>
                <a:moveTo>
                  <a:pt x="79" y="50"/>
                </a:moveTo>
                <a:cubicBezTo>
                  <a:pt x="79" y="50"/>
                  <a:pt x="79" y="50"/>
                  <a:pt x="79" y="5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0546" tIns="45273" rIns="90546" bIns="45273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6" name="Freeform 39">
            <a:extLst>
              <a:ext uri="{FF2B5EF4-FFF2-40B4-BE49-F238E27FC236}">
                <a16:creationId xmlns:a16="http://schemas.microsoft.com/office/drawing/2014/main" id="{BA2459F9-EF4E-49B9-9157-2105170E0075}"/>
              </a:ext>
            </a:extLst>
          </p:cNvPr>
          <p:cNvSpPr>
            <a:spLocks noEditPoints="1"/>
          </p:cNvSpPr>
          <p:nvPr/>
        </p:nvSpPr>
        <p:spPr bwMode="auto">
          <a:xfrm>
            <a:off x="5858740" y="2095758"/>
            <a:ext cx="271304" cy="269936"/>
          </a:xfrm>
          <a:custGeom>
            <a:avLst/>
            <a:gdLst>
              <a:gd name="T0" fmla="*/ 56 w 112"/>
              <a:gd name="T1" fmla="*/ 111 h 111"/>
              <a:gd name="T2" fmla="*/ 0 w 112"/>
              <a:gd name="T3" fmla="*/ 56 h 111"/>
              <a:gd name="T4" fmla="*/ 56 w 112"/>
              <a:gd name="T5" fmla="*/ 0 h 111"/>
              <a:gd name="T6" fmla="*/ 112 w 112"/>
              <a:gd name="T7" fmla="*/ 56 h 111"/>
              <a:gd name="T8" fmla="*/ 56 w 112"/>
              <a:gd name="T9" fmla="*/ 111 h 111"/>
              <a:gd name="T10" fmla="*/ 56 w 112"/>
              <a:gd name="T11" fmla="*/ 5 h 111"/>
              <a:gd name="T12" fmla="*/ 5 w 112"/>
              <a:gd name="T13" fmla="*/ 56 h 111"/>
              <a:gd name="T14" fmla="*/ 56 w 112"/>
              <a:gd name="T15" fmla="*/ 106 h 111"/>
              <a:gd name="T16" fmla="*/ 107 w 112"/>
              <a:gd name="T17" fmla="*/ 56 h 111"/>
              <a:gd name="T18" fmla="*/ 56 w 112"/>
              <a:gd name="T19" fmla="*/ 5 h 111"/>
              <a:gd name="T20" fmla="*/ 56 w 112"/>
              <a:gd name="T21" fmla="*/ 10 h 111"/>
              <a:gd name="T22" fmla="*/ 11 w 112"/>
              <a:gd name="T23" fmla="*/ 56 h 111"/>
              <a:gd name="T24" fmla="*/ 56 w 112"/>
              <a:gd name="T25" fmla="*/ 101 h 111"/>
              <a:gd name="T26" fmla="*/ 101 w 112"/>
              <a:gd name="T27" fmla="*/ 56 h 111"/>
              <a:gd name="T28" fmla="*/ 56 w 112"/>
              <a:gd name="T29" fmla="*/ 10 h 111"/>
              <a:gd name="T30" fmla="*/ 79 w 112"/>
              <a:gd name="T31" fmla="*/ 50 h 111"/>
              <a:gd name="T32" fmla="*/ 56 w 112"/>
              <a:gd name="T33" fmla="*/ 73 h 111"/>
              <a:gd name="T34" fmla="*/ 51 w 112"/>
              <a:gd name="T35" fmla="*/ 75 h 111"/>
              <a:gd name="T36" fmla="*/ 47 w 112"/>
              <a:gd name="T37" fmla="*/ 73 h 111"/>
              <a:gd name="T38" fmla="*/ 33 w 112"/>
              <a:gd name="T39" fmla="*/ 59 h 111"/>
              <a:gd name="T40" fmla="*/ 30 w 112"/>
              <a:gd name="T41" fmla="*/ 54 h 111"/>
              <a:gd name="T42" fmla="*/ 33 w 112"/>
              <a:gd name="T43" fmla="*/ 49 h 111"/>
              <a:gd name="T44" fmla="*/ 38 w 112"/>
              <a:gd name="T45" fmla="*/ 47 h 111"/>
              <a:gd name="T46" fmla="*/ 43 w 112"/>
              <a:gd name="T47" fmla="*/ 49 h 111"/>
              <a:gd name="T48" fmla="*/ 51 w 112"/>
              <a:gd name="T49" fmla="*/ 58 h 111"/>
              <a:gd name="T50" fmla="*/ 69 w 112"/>
              <a:gd name="T51" fmla="*/ 40 h 111"/>
              <a:gd name="T52" fmla="*/ 74 w 112"/>
              <a:gd name="T53" fmla="*/ 38 h 111"/>
              <a:gd name="T54" fmla="*/ 79 w 112"/>
              <a:gd name="T55" fmla="*/ 40 h 111"/>
              <a:gd name="T56" fmla="*/ 81 w 112"/>
              <a:gd name="T57" fmla="*/ 45 h 111"/>
              <a:gd name="T58" fmla="*/ 79 w 112"/>
              <a:gd name="T59" fmla="*/ 50 h 111"/>
              <a:gd name="T60" fmla="*/ 79 w 112"/>
              <a:gd name="T61" fmla="*/ 50 h 111"/>
              <a:gd name="T62" fmla="*/ 79 w 112"/>
              <a:gd name="T63" fmla="*/ 5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2" h="111">
                <a:moveTo>
                  <a:pt x="56" y="111"/>
                </a:moveTo>
                <a:cubicBezTo>
                  <a:pt x="25" y="111"/>
                  <a:pt x="0" y="86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86"/>
                  <a:pt x="87" y="111"/>
                  <a:pt x="56" y="111"/>
                </a:cubicBezTo>
                <a:close/>
                <a:moveTo>
                  <a:pt x="56" y="5"/>
                </a:moveTo>
                <a:cubicBezTo>
                  <a:pt x="28" y="5"/>
                  <a:pt x="5" y="28"/>
                  <a:pt x="5" y="56"/>
                </a:cubicBezTo>
                <a:cubicBezTo>
                  <a:pt x="5" y="84"/>
                  <a:pt x="28" y="106"/>
                  <a:pt x="56" y="106"/>
                </a:cubicBezTo>
                <a:cubicBezTo>
                  <a:pt x="84" y="106"/>
                  <a:pt x="107" y="84"/>
                  <a:pt x="107" y="56"/>
                </a:cubicBezTo>
                <a:cubicBezTo>
                  <a:pt x="107" y="28"/>
                  <a:pt x="84" y="5"/>
                  <a:pt x="56" y="5"/>
                </a:cubicBezTo>
                <a:close/>
                <a:moveTo>
                  <a:pt x="56" y="10"/>
                </a:moveTo>
                <a:cubicBezTo>
                  <a:pt x="31" y="10"/>
                  <a:pt x="11" y="31"/>
                  <a:pt x="11" y="56"/>
                </a:cubicBezTo>
                <a:cubicBezTo>
                  <a:pt x="11" y="80"/>
                  <a:pt x="31" y="101"/>
                  <a:pt x="56" y="101"/>
                </a:cubicBezTo>
                <a:cubicBezTo>
                  <a:pt x="81" y="101"/>
                  <a:pt x="101" y="80"/>
                  <a:pt x="101" y="56"/>
                </a:cubicBezTo>
                <a:cubicBezTo>
                  <a:pt x="101" y="31"/>
                  <a:pt x="81" y="10"/>
                  <a:pt x="56" y="10"/>
                </a:cubicBezTo>
                <a:close/>
                <a:moveTo>
                  <a:pt x="79" y="50"/>
                </a:moveTo>
                <a:cubicBezTo>
                  <a:pt x="56" y="73"/>
                  <a:pt x="56" y="73"/>
                  <a:pt x="56" y="73"/>
                </a:cubicBezTo>
                <a:cubicBezTo>
                  <a:pt x="55" y="75"/>
                  <a:pt x="53" y="75"/>
                  <a:pt x="51" y="75"/>
                </a:cubicBezTo>
                <a:cubicBezTo>
                  <a:pt x="50" y="75"/>
                  <a:pt x="48" y="75"/>
                  <a:pt x="47" y="73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58"/>
                  <a:pt x="30" y="56"/>
                  <a:pt x="30" y="54"/>
                </a:cubicBezTo>
                <a:cubicBezTo>
                  <a:pt x="30" y="52"/>
                  <a:pt x="31" y="50"/>
                  <a:pt x="33" y="49"/>
                </a:cubicBezTo>
                <a:cubicBezTo>
                  <a:pt x="34" y="48"/>
                  <a:pt x="36" y="47"/>
                  <a:pt x="38" y="47"/>
                </a:cubicBezTo>
                <a:cubicBezTo>
                  <a:pt x="40" y="47"/>
                  <a:pt x="41" y="48"/>
                  <a:pt x="43" y="49"/>
                </a:cubicBezTo>
                <a:cubicBezTo>
                  <a:pt x="51" y="58"/>
                  <a:pt x="51" y="58"/>
                  <a:pt x="51" y="58"/>
                </a:cubicBezTo>
                <a:cubicBezTo>
                  <a:pt x="69" y="40"/>
                  <a:pt x="69" y="40"/>
                  <a:pt x="69" y="40"/>
                </a:cubicBezTo>
                <a:cubicBezTo>
                  <a:pt x="70" y="39"/>
                  <a:pt x="72" y="38"/>
                  <a:pt x="74" y="38"/>
                </a:cubicBezTo>
                <a:cubicBezTo>
                  <a:pt x="76" y="38"/>
                  <a:pt x="78" y="39"/>
                  <a:pt x="79" y="40"/>
                </a:cubicBezTo>
                <a:cubicBezTo>
                  <a:pt x="81" y="41"/>
                  <a:pt x="81" y="43"/>
                  <a:pt x="81" y="45"/>
                </a:cubicBezTo>
                <a:cubicBezTo>
                  <a:pt x="81" y="47"/>
                  <a:pt x="81" y="49"/>
                  <a:pt x="79" y="50"/>
                </a:cubicBezTo>
                <a:close/>
                <a:moveTo>
                  <a:pt x="79" y="50"/>
                </a:moveTo>
                <a:cubicBezTo>
                  <a:pt x="79" y="50"/>
                  <a:pt x="79" y="50"/>
                  <a:pt x="79" y="5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0546" tIns="45273" rIns="90546" bIns="45273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7" name="Freeform 39">
            <a:extLst>
              <a:ext uri="{FF2B5EF4-FFF2-40B4-BE49-F238E27FC236}">
                <a16:creationId xmlns:a16="http://schemas.microsoft.com/office/drawing/2014/main" id="{0B9B84DF-FB63-46DE-8A9B-D9D699E3638B}"/>
              </a:ext>
            </a:extLst>
          </p:cNvPr>
          <p:cNvSpPr>
            <a:spLocks noEditPoints="1"/>
          </p:cNvSpPr>
          <p:nvPr/>
        </p:nvSpPr>
        <p:spPr bwMode="auto">
          <a:xfrm>
            <a:off x="8687802" y="2098587"/>
            <a:ext cx="271304" cy="269936"/>
          </a:xfrm>
          <a:custGeom>
            <a:avLst/>
            <a:gdLst>
              <a:gd name="T0" fmla="*/ 56 w 112"/>
              <a:gd name="T1" fmla="*/ 111 h 111"/>
              <a:gd name="T2" fmla="*/ 0 w 112"/>
              <a:gd name="T3" fmla="*/ 56 h 111"/>
              <a:gd name="T4" fmla="*/ 56 w 112"/>
              <a:gd name="T5" fmla="*/ 0 h 111"/>
              <a:gd name="T6" fmla="*/ 112 w 112"/>
              <a:gd name="T7" fmla="*/ 56 h 111"/>
              <a:gd name="T8" fmla="*/ 56 w 112"/>
              <a:gd name="T9" fmla="*/ 111 h 111"/>
              <a:gd name="T10" fmla="*/ 56 w 112"/>
              <a:gd name="T11" fmla="*/ 5 h 111"/>
              <a:gd name="T12" fmla="*/ 5 w 112"/>
              <a:gd name="T13" fmla="*/ 56 h 111"/>
              <a:gd name="T14" fmla="*/ 56 w 112"/>
              <a:gd name="T15" fmla="*/ 106 h 111"/>
              <a:gd name="T16" fmla="*/ 107 w 112"/>
              <a:gd name="T17" fmla="*/ 56 h 111"/>
              <a:gd name="T18" fmla="*/ 56 w 112"/>
              <a:gd name="T19" fmla="*/ 5 h 111"/>
              <a:gd name="T20" fmla="*/ 56 w 112"/>
              <a:gd name="T21" fmla="*/ 10 h 111"/>
              <a:gd name="T22" fmla="*/ 11 w 112"/>
              <a:gd name="T23" fmla="*/ 56 h 111"/>
              <a:gd name="T24" fmla="*/ 56 w 112"/>
              <a:gd name="T25" fmla="*/ 101 h 111"/>
              <a:gd name="T26" fmla="*/ 101 w 112"/>
              <a:gd name="T27" fmla="*/ 56 h 111"/>
              <a:gd name="T28" fmla="*/ 56 w 112"/>
              <a:gd name="T29" fmla="*/ 10 h 111"/>
              <a:gd name="T30" fmla="*/ 79 w 112"/>
              <a:gd name="T31" fmla="*/ 50 h 111"/>
              <a:gd name="T32" fmla="*/ 56 w 112"/>
              <a:gd name="T33" fmla="*/ 73 h 111"/>
              <a:gd name="T34" fmla="*/ 51 w 112"/>
              <a:gd name="T35" fmla="*/ 75 h 111"/>
              <a:gd name="T36" fmla="*/ 47 w 112"/>
              <a:gd name="T37" fmla="*/ 73 h 111"/>
              <a:gd name="T38" fmla="*/ 33 w 112"/>
              <a:gd name="T39" fmla="*/ 59 h 111"/>
              <a:gd name="T40" fmla="*/ 30 w 112"/>
              <a:gd name="T41" fmla="*/ 54 h 111"/>
              <a:gd name="T42" fmla="*/ 33 w 112"/>
              <a:gd name="T43" fmla="*/ 49 h 111"/>
              <a:gd name="T44" fmla="*/ 38 w 112"/>
              <a:gd name="T45" fmla="*/ 47 h 111"/>
              <a:gd name="T46" fmla="*/ 43 w 112"/>
              <a:gd name="T47" fmla="*/ 49 h 111"/>
              <a:gd name="T48" fmla="*/ 51 w 112"/>
              <a:gd name="T49" fmla="*/ 58 h 111"/>
              <a:gd name="T50" fmla="*/ 69 w 112"/>
              <a:gd name="T51" fmla="*/ 40 h 111"/>
              <a:gd name="T52" fmla="*/ 74 w 112"/>
              <a:gd name="T53" fmla="*/ 38 h 111"/>
              <a:gd name="T54" fmla="*/ 79 w 112"/>
              <a:gd name="T55" fmla="*/ 40 h 111"/>
              <a:gd name="T56" fmla="*/ 81 w 112"/>
              <a:gd name="T57" fmla="*/ 45 h 111"/>
              <a:gd name="T58" fmla="*/ 79 w 112"/>
              <a:gd name="T59" fmla="*/ 50 h 111"/>
              <a:gd name="T60" fmla="*/ 79 w 112"/>
              <a:gd name="T61" fmla="*/ 50 h 111"/>
              <a:gd name="T62" fmla="*/ 79 w 112"/>
              <a:gd name="T63" fmla="*/ 5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2" h="111">
                <a:moveTo>
                  <a:pt x="56" y="111"/>
                </a:moveTo>
                <a:cubicBezTo>
                  <a:pt x="25" y="111"/>
                  <a:pt x="0" y="86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86"/>
                  <a:pt x="87" y="111"/>
                  <a:pt x="56" y="111"/>
                </a:cubicBezTo>
                <a:close/>
                <a:moveTo>
                  <a:pt x="56" y="5"/>
                </a:moveTo>
                <a:cubicBezTo>
                  <a:pt x="28" y="5"/>
                  <a:pt x="5" y="28"/>
                  <a:pt x="5" y="56"/>
                </a:cubicBezTo>
                <a:cubicBezTo>
                  <a:pt x="5" y="84"/>
                  <a:pt x="28" y="106"/>
                  <a:pt x="56" y="106"/>
                </a:cubicBezTo>
                <a:cubicBezTo>
                  <a:pt x="84" y="106"/>
                  <a:pt x="107" y="84"/>
                  <a:pt x="107" y="56"/>
                </a:cubicBezTo>
                <a:cubicBezTo>
                  <a:pt x="107" y="28"/>
                  <a:pt x="84" y="5"/>
                  <a:pt x="56" y="5"/>
                </a:cubicBezTo>
                <a:close/>
                <a:moveTo>
                  <a:pt x="56" y="10"/>
                </a:moveTo>
                <a:cubicBezTo>
                  <a:pt x="31" y="10"/>
                  <a:pt x="11" y="31"/>
                  <a:pt x="11" y="56"/>
                </a:cubicBezTo>
                <a:cubicBezTo>
                  <a:pt x="11" y="80"/>
                  <a:pt x="31" y="101"/>
                  <a:pt x="56" y="101"/>
                </a:cubicBezTo>
                <a:cubicBezTo>
                  <a:pt x="81" y="101"/>
                  <a:pt x="101" y="80"/>
                  <a:pt x="101" y="56"/>
                </a:cubicBezTo>
                <a:cubicBezTo>
                  <a:pt x="101" y="31"/>
                  <a:pt x="81" y="10"/>
                  <a:pt x="56" y="10"/>
                </a:cubicBezTo>
                <a:close/>
                <a:moveTo>
                  <a:pt x="79" y="50"/>
                </a:moveTo>
                <a:cubicBezTo>
                  <a:pt x="56" y="73"/>
                  <a:pt x="56" y="73"/>
                  <a:pt x="56" y="73"/>
                </a:cubicBezTo>
                <a:cubicBezTo>
                  <a:pt x="55" y="75"/>
                  <a:pt x="53" y="75"/>
                  <a:pt x="51" y="75"/>
                </a:cubicBezTo>
                <a:cubicBezTo>
                  <a:pt x="50" y="75"/>
                  <a:pt x="48" y="75"/>
                  <a:pt x="47" y="73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58"/>
                  <a:pt x="30" y="56"/>
                  <a:pt x="30" y="54"/>
                </a:cubicBezTo>
                <a:cubicBezTo>
                  <a:pt x="30" y="52"/>
                  <a:pt x="31" y="50"/>
                  <a:pt x="33" y="49"/>
                </a:cubicBezTo>
                <a:cubicBezTo>
                  <a:pt x="34" y="48"/>
                  <a:pt x="36" y="47"/>
                  <a:pt x="38" y="47"/>
                </a:cubicBezTo>
                <a:cubicBezTo>
                  <a:pt x="40" y="47"/>
                  <a:pt x="41" y="48"/>
                  <a:pt x="43" y="49"/>
                </a:cubicBezTo>
                <a:cubicBezTo>
                  <a:pt x="51" y="58"/>
                  <a:pt x="51" y="58"/>
                  <a:pt x="51" y="58"/>
                </a:cubicBezTo>
                <a:cubicBezTo>
                  <a:pt x="69" y="40"/>
                  <a:pt x="69" y="40"/>
                  <a:pt x="69" y="40"/>
                </a:cubicBezTo>
                <a:cubicBezTo>
                  <a:pt x="70" y="39"/>
                  <a:pt x="72" y="38"/>
                  <a:pt x="74" y="38"/>
                </a:cubicBezTo>
                <a:cubicBezTo>
                  <a:pt x="76" y="38"/>
                  <a:pt x="78" y="39"/>
                  <a:pt x="79" y="40"/>
                </a:cubicBezTo>
                <a:cubicBezTo>
                  <a:pt x="81" y="41"/>
                  <a:pt x="81" y="43"/>
                  <a:pt x="81" y="45"/>
                </a:cubicBezTo>
                <a:cubicBezTo>
                  <a:pt x="81" y="47"/>
                  <a:pt x="81" y="49"/>
                  <a:pt x="79" y="50"/>
                </a:cubicBezTo>
                <a:close/>
                <a:moveTo>
                  <a:pt x="79" y="50"/>
                </a:moveTo>
                <a:cubicBezTo>
                  <a:pt x="79" y="50"/>
                  <a:pt x="79" y="50"/>
                  <a:pt x="79" y="5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0546" tIns="45273" rIns="90546" bIns="45273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8" name="Freeform 39">
            <a:extLst>
              <a:ext uri="{FF2B5EF4-FFF2-40B4-BE49-F238E27FC236}">
                <a16:creationId xmlns:a16="http://schemas.microsoft.com/office/drawing/2014/main" id="{FCA61777-6B2B-4595-B5E7-530EA7DC2AD9}"/>
              </a:ext>
            </a:extLst>
          </p:cNvPr>
          <p:cNvSpPr>
            <a:spLocks noEditPoints="1"/>
          </p:cNvSpPr>
          <p:nvPr/>
        </p:nvSpPr>
        <p:spPr bwMode="auto">
          <a:xfrm>
            <a:off x="3046442" y="3925503"/>
            <a:ext cx="271304" cy="269936"/>
          </a:xfrm>
          <a:custGeom>
            <a:avLst/>
            <a:gdLst>
              <a:gd name="T0" fmla="*/ 56 w 112"/>
              <a:gd name="T1" fmla="*/ 111 h 111"/>
              <a:gd name="T2" fmla="*/ 0 w 112"/>
              <a:gd name="T3" fmla="*/ 56 h 111"/>
              <a:gd name="T4" fmla="*/ 56 w 112"/>
              <a:gd name="T5" fmla="*/ 0 h 111"/>
              <a:gd name="T6" fmla="*/ 112 w 112"/>
              <a:gd name="T7" fmla="*/ 56 h 111"/>
              <a:gd name="T8" fmla="*/ 56 w 112"/>
              <a:gd name="T9" fmla="*/ 111 h 111"/>
              <a:gd name="T10" fmla="*/ 56 w 112"/>
              <a:gd name="T11" fmla="*/ 5 h 111"/>
              <a:gd name="T12" fmla="*/ 5 w 112"/>
              <a:gd name="T13" fmla="*/ 56 h 111"/>
              <a:gd name="T14" fmla="*/ 56 w 112"/>
              <a:gd name="T15" fmla="*/ 106 h 111"/>
              <a:gd name="T16" fmla="*/ 107 w 112"/>
              <a:gd name="T17" fmla="*/ 56 h 111"/>
              <a:gd name="T18" fmla="*/ 56 w 112"/>
              <a:gd name="T19" fmla="*/ 5 h 111"/>
              <a:gd name="T20" fmla="*/ 56 w 112"/>
              <a:gd name="T21" fmla="*/ 10 h 111"/>
              <a:gd name="T22" fmla="*/ 11 w 112"/>
              <a:gd name="T23" fmla="*/ 56 h 111"/>
              <a:gd name="T24" fmla="*/ 56 w 112"/>
              <a:gd name="T25" fmla="*/ 101 h 111"/>
              <a:gd name="T26" fmla="*/ 101 w 112"/>
              <a:gd name="T27" fmla="*/ 56 h 111"/>
              <a:gd name="T28" fmla="*/ 56 w 112"/>
              <a:gd name="T29" fmla="*/ 10 h 111"/>
              <a:gd name="T30" fmla="*/ 79 w 112"/>
              <a:gd name="T31" fmla="*/ 50 h 111"/>
              <a:gd name="T32" fmla="*/ 56 w 112"/>
              <a:gd name="T33" fmla="*/ 73 h 111"/>
              <a:gd name="T34" fmla="*/ 51 w 112"/>
              <a:gd name="T35" fmla="*/ 75 h 111"/>
              <a:gd name="T36" fmla="*/ 47 w 112"/>
              <a:gd name="T37" fmla="*/ 73 h 111"/>
              <a:gd name="T38" fmla="*/ 33 w 112"/>
              <a:gd name="T39" fmla="*/ 59 h 111"/>
              <a:gd name="T40" fmla="*/ 30 w 112"/>
              <a:gd name="T41" fmla="*/ 54 h 111"/>
              <a:gd name="T42" fmla="*/ 33 w 112"/>
              <a:gd name="T43" fmla="*/ 49 h 111"/>
              <a:gd name="T44" fmla="*/ 38 w 112"/>
              <a:gd name="T45" fmla="*/ 47 h 111"/>
              <a:gd name="T46" fmla="*/ 43 w 112"/>
              <a:gd name="T47" fmla="*/ 49 h 111"/>
              <a:gd name="T48" fmla="*/ 51 w 112"/>
              <a:gd name="T49" fmla="*/ 58 h 111"/>
              <a:gd name="T50" fmla="*/ 69 w 112"/>
              <a:gd name="T51" fmla="*/ 40 h 111"/>
              <a:gd name="T52" fmla="*/ 74 w 112"/>
              <a:gd name="T53" fmla="*/ 38 h 111"/>
              <a:gd name="T54" fmla="*/ 79 w 112"/>
              <a:gd name="T55" fmla="*/ 40 h 111"/>
              <a:gd name="T56" fmla="*/ 81 w 112"/>
              <a:gd name="T57" fmla="*/ 45 h 111"/>
              <a:gd name="T58" fmla="*/ 79 w 112"/>
              <a:gd name="T59" fmla="*/ 50 h 111"/>
              <a:gd name="T60" fmla="*/ 79 w 112"/>
              <a:gd name="T61" fmla="*/ 50 h 111"/>
              <a:gd name="T62" fmla="*/ 79 w 112"/>
              <a:gd name="T63" fmla="*/ 5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2" h="111">
                <a:moveTo>
                  <a:pt x="56" y="111"/>
                </a:moveTo>
                <a:cubicBezTo>
                  <a:pt x="25" y="111"/>
                  <a:pt x="0" y="86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86"/>
                  <a:pt x="87" y="111"/>
                  <a:pt x="56" y="111"/>
                </a:cubicBezTo>
                <a:close/>
                <a:moveTo>
                  <a:pt x="56" y="5"/>
                </a:moveTo>
                <a:cubicBezTo>
                  <a:pt x="28" y="5"/>
                  <a:pt x="5" y="28"/>
                  <a:pt x="5" y="56"/>
                </a:cubicBezTo>
                <a:cubicBezTo>
                  <a:pt x="5" y="84"/>
                  <a:pt x="28" y="106"/>
                  <a:pt x="56" y="106"/>
                </a:cubicBezTo>
                <a:cubicBezTo>
                  <a:pt x="84" y="106"/>
                  <a:pt x="107" y="84"/>
                  <a:pt x="107" y="56"/>
                </a:cubicBezTo>
                <a:cubicBezTo>
                  <a:pt x="107" y="28"/>
                  <a:pt x="84" y="5"/>
                  <a:pt x="56" y="5"/>
                </a:cubicBezTo>
                <a:close/>
                <a:moveTo>
                  <a:pt x="56" y="10"/>
                </a:moveTo>
                <a:cubicBezTo>
                  <a:pt x="31" y="10"/>
                  <a:pt x="11" y="31"/>
                  <a:pt x="11" y="56"/>
                </a:cubicBezTo>
                <a:cubicBezTo>
                  <a:pt x="11" y="80"/>
                  <a:pt x="31" y="101"/>
                  <a:pt x="56" y="101"/>
                </a:cubicBezTo>
                <a:cubicBezTo>
                  <a:pt x="81" y="101"/>
                  <a:pt x="101" y="80"/>
                  <a:pt x="101" y="56"/>
                </a:cubicBezTo>
                <a:cubicBezTo>
                  <a:pt x="101" y="31"/>
                  <a:pt x="81" y="10"/>
                  <a:pt x="56" y="10"/>
                </a:cubicBezTo>
                <a:close/>
                <a:moveTo>
                  <a:pt x="79" y="50"/>
                </a:moveTo>
                <a:cubicBezTo>
                  <a:pt x="56" y="73"/>
                  <a:pt x="56" y="73"/>
                  <a:pt x="56" y="73"/>
                </a:cubicBezTo>
                <a:cubicBezTo>
                  <a:pt x="55" y="75"/>
                  <a:pt x="53" y="75"/>
                  <a:pt x="51" y="75"/>
                </a:cubicBezTo>
                <a:cubicBezTo>
                  <a:pt x="50" y="75"/>
                  <a:pt x="48" y="75"/>
                  <a:pt x="47" y="73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58"/>
                  <a:pt x="30" y="56"/>
                  <a:pt x="30" y="54"/>
                </a:cubicBezTo>
                <a:cubicBezTo>
                  <a:pt x="30" y="52"/>
                  <a:pt x="31" y="50"/>
                  <a:pt x="33" y="49"/>
                </a:cubicBezTo>
                <a:cubicBezTo>
                  <a:pt x="34" y="48"/>
                  <a:pt x="36" y="47"/>
                  <a:pt x="38" y="47"/>
                </a:cubicBezTo>
                <a:cubicBezTo>
                  <a:pt x="40" y="47"/>
                  <a:pt x="41" y="48"/>
                  <a:pt x="43" y="49"/>
                </a:cubicBezTo>
                <a:cubicBezTo>
                  <a:pt x="51" y="58"/>
                  <a:pt x="51" y="58"/>
                  <a:pt x="51" y="58"/>
                </a:cubicBezTo>
                <a:cubicBezTo>
                  <a:pt x="69" y="40"/>
                  <a:pt x="69" y="40"/>
                  <a:pt x="69" y="40"/>
                </a:cubicBezTo>
                <a:cubicBezTo>
                  <a:pt x="70" y="39"/>
                  <a:pt x="72" y="38"/>
                  <a:pt x="74" y="38"/>
                </a:cubicBezTo>
                <a:cubicBezTo>
                  <a:pt x="76" y="38"/>
                  <a:pt x="78" y="39"/>
                  <a:pt x="79" y="40"/>
                </a:cubicBezTo>
                <a:cubicBezTo>
                  <a:pt x="81" y="41"/>
                  <a:pt x="81" y="43"/>
                  <a:pt x="81" y="45"/>
                </a:cubicBezTo>
                <a:cubicBezTo>
                  <a:pt x="81" y="47"/>
                  <a:pt x="81" y="49"/>
                  <a:pt x="79" y="50"/>
                </a:cubicBezTo>
                <a:close/>
                <a:moveTo>
                  <a:pt x="79" y="50"/>
                </a:moveTo>
                <a:cubicBezTo>
                  <a:pt x="79" y="50"/>
                  <a:pt x="79" y="50"/>
                  <a:pt x="79" y="5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0546" tIns="45273" rIns="90546" bIns="45273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9" name="Freeform 39">
            <a:extLst>
              <a:ext uri="{FF2B5EF4-FFF2-40B4-BE49-F238E27FC236}">
                <a16:creationId xmlns:a16="http://schemas.microsoft.com/office/drawing/2014/main" id="{FD4B3A41-658F-4D82-B02A-A120BEF84031}"/>
              </a:ext>
            </a:extLst>
          </p:cNvPr>
          <p:cNvSpPr>
            <a:spLocks noEditPoints="1"/>
          </p:cNvSpPr>
          <p:nvPr/>
        </p:nvSpPr>
        <p:spPr bwMode="auto">
          <a:xfrm>
            <a:off x="5858738" y="3925503"/>
            <a:ext cx="271304" cy="269936"/>
          </a:xfrm>
          <a:custGeom>
            <a:avLst/>
            <a:gdLst>
              <a:gd name="T0" fmla="*/ 56 w 112"/>
              <a:gd name="T1" fmla="*/ 111 h 111"/>
              <a:gd name="T2" fmla="*/ 0 w 112"/>
              <a:gd name="T3" fmla="*/ 56 h 111"/>
              <a:gd name="T4" fmla="*/ 56 w 112"/>
              <a:gd name="T5" fmla="*/ 0 h 111"/>
              <a:gd name="T6" fmla="*/ 112 w 112"/>
              <a:gd name="T7" fmla="*/ 56 h 111"/>
              <a:gd name="T8" fmla="*/ 56 w 112"/>
              <a:gd name="T9" fmla="*/ 111 h 111"/>
              <a:gd name="T10" fmla="*/ 56 w 112"/>
              <a:gd name="T11" fmla="*/ 5 h 111"/>
              <a:gd name="T12" fmla="*/ 5 w 112"/>
              <a:gd name="T13" fmla="*/ 56 h 111"/>
              <a:gd name="T14" fmla="*/ 56 w 112"/>
              <a:gd name="T15" fmla="*/ 106 h 111"/>
              <a:gd name="T16" fmla="*/ 107 w 112"/>
              <a:gd name="T17" fmla="*/ 56 h 111"/>
              <a:gd name="T18" fmla="*/ 56 w 112"/>
              <a:gd name="T19" fmla="*/ 5 h 111"/>
              <a:gd name="T20" fmla="*/ 56 w 112"/>
              <a:gd name="T21" fmla="*/ 10 h 111"/>
              <a:gd name="T22" fmla="*/ 11 w 112"/>
              <a:gd name="T23" fmla="*/ 56 h 111"/>
              <a:gd name="T24" fmla="*/ 56 w 112"/>
              <a:gd name="T25" fmla="*/ 101 h 111"/>
              <a:gd name="T26" fmla="*/ 101 w 112"/>
              <a:gd name="T27" fmla="*/ 56 h 111"/>
              <a:gd name="T28" fmla="*/ 56 w 112"/>
              <a:gd name="T29" fmla="*/ 10 h 111"/>
              <a:gd name="T30" fmla="*/ 79 w 112"/>
              <a:gd name="T31" fmla="*/ 50 h 111"/>
              <a:gd name="T32" fmla="*/ 56 w 112"/>
              <a:gd name="T33" fmla="*/ 73 h 111"/>
              <a:gd name="T34" fmla="*/ 51 w 112"/>
              <a:gd name="T35" fmla="*/ 75 h 111"/>
              <a:gd name="T36" fmla="*/ 47 w 112"/>
              <a:gd name="T37" fmla="*/ 73 h 111"/>
              <a:gd name="T38" fmla="*/ 33 w 112"/>
              <a:gd name="T39" fmla="*/ 59 h 111"/>
              <a:gd name="T40" fmla="*/ 30 w 112"/>
              <a:gd name="T41" fmla="*/ 54 h 111"/>
              <a:gd name="T42" fmla="*/ 33 w 112"/>
              <a:gd name="T43" fmla="*/ 49 h 111"/>
              <a:gd name="T44" fmla="*/ 38 w 112"/>
              <a:gd name="T45" fmla="*/ 47 h 111"/>
              <a:gd name="T46" fmla="*/ 43 w 112"/>
              <a:gd name="T47" fmla="*/ 49 h 111"/>
              <a:gd name="T48" fmla="*/ 51 w 112"/>
              <a:gd name="T49" fmla="*/ 58 h 111"/>
              <a:gd name="T50" fmla="*/ 69 w 112"/>
              <a:gd name="T51" fmla="*/ 40 h 111"/>
              <a:gd name="T52" fmla="*/ 74 w 112"/>
              <a:gd name="T53" fmla="*/ 38 h 111"/>
              <a:gd name="T54" fmla="*/ 79 w 112"/>
              <a:gd name="T55" fmla="*/ 40 h 111"/>
              <a:gd name="T56" fmla="*/ 81 w 112"/>
              <a:gd name="T57" fmla="*/ 45 h 111"/>
              <a:gd name="T58" fmla="*/ 79 w 112"/>
              <a:gd name="T59" fmla="*/ 50 h 111"/>
              <a:gd name="T60" fmla="*/ 79 w 112"/>
              <a:gd name="T61" fmla="*/ 50 h 111"/>
              <a:gd name="T62" fmla="*/ 79 w 112"/>
              <a:gd name="T63" fmla="*/ 5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2" h="111">
                <a:moveTo>
                  <a:pt x="56" y="111"/>
                </a:moveTo>
                <a:cubicBezTo>
                  <a:pt x="25" y="111"/>
                  <a:pt x="0" y="86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86"/>
                  <a:pt x="87" y="111"/>
                  <a:pt x="56" y="111"/>
                </a:cubicBezTo>
                <a:close/>
                <a:moveTo>
                  <a:pt x="56" y="5"/>
                </a:moveTo>
                <a:cubicBezTo>
                  <a:pt x="28" y="5"/>
                  <a:pt x="5" y="28"/>
                  <a:pt x="5" y="56"/>
                </a:cubicBezTo>
                <a:cubicBezTo>
                  <a:pt x="5" y="84"/>
                  <a:pt x="28" y="106"/>
                  <a:pt x="56" y="106"/>
                </a:cubicBezTo>
                <a:cubicBezTo>
                  <a:pt x="84" y="106"/>
                  <a:pt x="107" y="84"/>
                  <a:pt x="107" y="56"/>
                </a:cubicBezTo>
                <a:cubicBezTo>
                  <a:pt x="107" y="28"/>
                  <a:pt x="84" y="5"/>
                  <a:pt x="56" y="5"/>
                </a:cubicBezTo>
                <a:close/>
                <a:moveTo>
                  <a:pt x="56" y="10"/>
                </a:moveTo>
                <a:cubicBezTo>
                  <a:pt x="31" y="10"/>
                  <a:pt x="11" y="31"/>
                  <a:pt x="11" y="56"/>
                </a:cubicBezTo>
                <a:cubicBezTo>
                  <a:pt x="11" y="80"/>
                  <a:pt x="31" y="101"/>
                  <a:pt x="56" y="101"/>
                </a:cubicBezTo>
                <a:cubicBezTo>
                  <a:pt x="81" y="101"/>
                  <a:pt x="101" y="80"/>
                  <a:pt x="101" y="56"/>
                </a:cubicBezTo>
                <a:cubicBezTo>
                  <a:pt x="101" y="31"/>
                  <a:pt x="81" y="10"/>
                  <a:pt x="56" y="10"/>
                </a:cubicBezTo>
                <a:close/>
                <a:moveTo>
                  <a:pt x="79" y="50"/>
                </a:moveTo>
                <a:cubicBezTo>
                  <a:pt x="56" y="73"/>
                  <a:pt x="56" y="73"/>
                  <a:pt x="56" y="73"/>
                </a:cubicBezTo>
                <a:cubicBezTo>
                  <a:pt x="55" y="75"/>
                  <a:pt x="53" y="75"/>
                  <a:pt x="51" y="75"/>
                </a:cubicBezTo>
                <a:cubicBezTo>
                  <a:pt x="50" y="75"/>
                  <a:pt x="48" y="75"/>
                  <a:pt x="47" y="73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58"/>
                  <a:pt x="30" y="56"/>
                  <a:pt x="30" y="54"/>
                </a:cubicBezTo>
                <a:cubicBezTo>
                  <a:pt x="30" y="52"/>
                  <a:pt x="31" y="50"/>
                  <a:pt x="33" y="49"/>
                </a:cubicBezTo>
                <a:cubicBezTo>
                  <a:pt x="34" y="48"/>
                  <a:pt x="36" y="47"/>
                  <a:pt x="38" y="47"/>
                </a:cubicBezTo>
                <a:cubicBezTo>
                  <a:pt x="40" y="47"/>
                  <a:pt x="41" y="48"/>
                  <a:pt x="43" y="49"/>
                </a:cubicBezTo>
                <a:cubicBezTo>
                  <a:pt x="51" y="58"/>
                  <a:pt x="51" y="58"/>
                  <a:pt x="51" y="58"/>
                </a:cubicBezTo>
                <a:cubicBezTo>
                  <a:pt x="69" y="40"/>
                  <a:pt x="69" y="40"/>
                  <a:pt x="69" y="40"/>
                </a:cubicBezTo>
                <a:cubicBezTo>
                  <a:pt x="70" y="39"/>
                  <a:pt x="72" y="38"/>
                  <a:pt x="74" y="38"/>
                </a:cubicBezTo>
                <a:cubicBezTo>
                  <a:pt x="76" y="38"/>
                  <a:pt x="78" y="39"/>
                  <a:pt x="79" y="40"/>
                </a:cubicBezTo>
                <a:cubicBezTo>
                  <a:pt x="81" y="41"/>
                  <a:pt x="81" y="43"/>
                  <a:pt x="81" y="45"/>
                </a:cubicBezTo>
                <a:cubicBezTo>
                  <a:pt x="81" y="47"/>
                  <a:pt x="81" y="49"/>
                  <a:pt x="79" y="50"/>
                </a:cubicBezTo>
                <a:close/>
                <a:moveTo>
                  <a:pt x="79" y="50"/>
                </a:moveTo>
                <a:cubicBezTo>
                  <a:pt x="79" y="50"/>
                  <a:pt x="79" y="50"/>
                  <a:pt x="79" y="5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0546" tIns="45273" rIns="90546" bIns="45273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0" name="Freeform 39">
            <a:extLst>
              <a:ext uri="{FF2B5EF4-FFF2-40B4-BE49-F238E27FC236}">
                <a16:creationId xmlns:a16="http://schemas.microsoft.com/office/drawing/2014/main" id="{DBAC9254-C860-403A-B25D-AE17817F8ED3}"/>
              </a:ext>
            </a:extLst>
          </p:cNvPr>
          <p:cNvSpPr>
            <a:spLocks noEditPoints="1"/>
          </p:cNvSpPr>
          <p:nvPr/>
        </p:nvSpPr>
        <p:spPr bwMode="auto">
          <a:xfrm>
            <a:off x="8687802" y="3925503"/>
            <a:ext cx="271304" cy="269936"/>
          </a:xfrm>
          <a:custGeom>
            <a:avLst/>
            <a:gdLst>
              <a:gd name="T0" fmla="*/ 56 w 112"/>
              <a:gd name="T1" fmla="*/ 111 h 111"/>
              <a:gd name="T2" fmla="*/ 0 w 112"/>
              <a:gd name="T3" fmla="*/ 56 h 111"/>
              <a:gd name="T4" fmla="*/ 56 w 112"/>
              <a:gd name="T5" fmla="*/ 0 h 111"/>
              <a:gd name="T6" fmla="*/ 112 w 112"/>
              <a:gd name="T7" fmla="*/ 56 h 111"/>
              <a:gd name="T8" fmla="*/ 56 w 112"/>
              <a:gd name="T9" fmla="*/ 111 h 111"/>
              <a:gd name="T10" fmla="*/ 56 w 112"/>
              <a:gd name="T11" fmla="*/ 5 h 111"/>
              <a:gd name="T12" fmla="*/ 5 w 112"/>
              <a:gd name="T13" fmla="*/ 56 h 111"/>
              <a:gd name="T14" fmla="*/ 56 w 112"/>
              <a:gd name="T15" fmla="*/ 106 h 111"/>
              <a:gd name="T16" fmla="*/ 107 w 112"/>
              <a:gd name="T17" fmla="*/ 56 h 111"/>
              <a:gd name="T18" fmla="*/ 56 w 112"/>
              <a:gd name="T19" fmla="*/ 5 h 111"/>
              <a:gd name="T20" fmla="*/ 56 w 112"/>
              <a:gd name="T21" fmla="*/ 10 h 111"/>
              <a:gd name="T22" fmla="*/ 11 w 112"/>
              <a:gd name="T23" fmla="*/ 56 h 111"/>
              <a:gd name="T24" fmla="*/ 56 w 112"/>
              <a:gd name="T25" fmla="*/ 101 h 111"/>
              <a:gd name="T26" fmla="*/ 101 w 112"/>
              <a:gd name="T27" fmla="*/ 56 h 111"/>
              <a:gd name="T28" fmla="*/ 56 w 112"/>
              <a:gd name="T29" fmla="*/ 10 h 111"/>
              <a:gd name="T30" fmla="*/ 79 w 112"/>
              <a:gd name="T31" fmla="*/ 50 h 111"/>
              <a:gd name="T32" fmla="*/ 56 w 112"/>
              <a:gd name="T33" fmla="*/ 73 h 111"/>
              <a:gd name="T34" fmla="*/ 51 w 112"/>
              <a:gd name="T35" fmla="*/ 75 h 111"/>
              <a:gd name="T36" fmla="*/ 47 w 112"/>
              <a:gd name="T37" fmla="*/ 73 h 111"/>
              <a:gd name="T38" fmla="*/ 33 w 112"/>
              <a:gd name="T39" fmla="*/ 59 h 111"/>
              <a:gd name="T40" fmla="*/ 30 w 112"/>
              <a:gd name="T41" fmla="*/ 54 h 111"/>
              <a:gd name="T42" fmla="*/ 33 w 112"/>
              <a:gd name="T43" fmla="*/ 49 h 111"/>
              <a:gd name="T44" fmla="*/ 38 w 112"/>
              <a:gd name="T45" fmla="*/ 47 h 111"/>
              <a:gd name="T46" fmla="*/ 43 w 112"/>
              <a:gd name="T47" fmla="*/ 49 h 111"/>
              <a:gd name="T48" fmla="*/ 51 w 112"/>
              <a:gd name="T49" fmla="*/ 58 h 111"/>
              <a:gd name="T50" fmla="*/ 69 w 112"/>
              <a:gd name="T51" fmla="*/ 40 h 111"/>
              <a:gd name="T52" fmla="*/ 74 w 112"/>
              <a:gd name="T53" fmla="*/ 38 h 111"/>
              <a:gd name="T54" fmla="*/ 79 w 112"/>
              <a:gd name="T55" fmla="*/ 40 h 111"/>
              <a:gd name="T56" fmla="*/ 81 w 112"/>
              <a:gd name="T57" fmla="*/ 45 h 111"/>
              <a:gd name="T58" fmla="*/ 79 w 112"/>
              <a:gd name="T59" fmla="*/ 50 h 111"/>
              <a:gd name="T60" fmla="*/ 79 w 112"/>
              <a:gd name="T61" fmla="*/ 50 h 111"/>
              <a:gd name="T62" fmla="*/ 79 w 112"/>
              <a:gd name="T63" fmla="*/ 5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2" h="111">
                <a:moveTo>
                  <a:pt x="56" y="111"/>
                </a:moveTo>
                <a:cubicBezTo>
                  <a:pt x="25" y="111"/>
                  <a:pt x="0" y="86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86"/>
                  <a:pt x="87" y="111"/>
                  <a:pt x="56" y="111"/>
                </a:cubicBezTo>
                <a:close/>
                <a:moveTo>
                  <a:pt x="56" y="5"/>
                </a:moveTo>
                <a:cubicBezTo>
                  <a:pt x="28" y="5"/>
                  <a:pt x="5" y="28"/>
                  <a:pt x="5" y="56"/>
                </a:cubicBezTo>
                <a:cubicBezTo>
                  <a:pt x="5" y="84"/>
                  <a:pt x="28" y="106"/>
                  <a:pt x="56" y="106"/>
                </a:cubicBezTo>
                <a:cubicBezTo>
                  <a:pt x="84" y="106"/>
                  <a:pt x="107" y="84"/>
                  <a:pt x="107" y="56"/>
                </a:cubicBezTo>
                <a:cubicBezTo>
                  <a:pt x="107" y="28"/>
                  <a:pt x="84" y="5"/>
                  <a:pt x="56" y="5"/>
                </a:cubicBezTo>
                <a:close/>
                <a:moveTo>
                  <a:pt x="56" y="10"/>
                </a:moveTo>
                <a:cubicBezTo>
                  <a:pt x="31" y="10"/>
                  <a:pt x="11" y="31"/>
                  <a:pt x="11" y="56"/>
                </a:cubicBezTo>
                <a:cubicBezTo>
                  <a:pt x="11" y="80"/>
                  <a:pt x="31" y="101"/>
                  <a:pt x="56" y="101"/>
                </a:cubicBezTo>
                <a:cubicBezTo>
                  <a:pt x="81" y="101"/>
                  <a:pt x="101" y="80"/>
                  <a:pt x="101" y="56"/>
                </a:cubicBezTo>
                <a:cubicBezTo>
                  <a:pt x="101" y="31"/>
                  <a:pt x="81" y="10"/>
                  <a:pt x="56" y="10"/>
                </a:cubicBezTo>
                <a:close/>
                <a:moveTo>
                  <a:pt x="79" y="50"/>
                </a:moveTo>
                <a:cubicBezTo>
                  <a:pt x="56" y="73"/>
                  <a:pt x="56" y="73"/>
                  <a:pt x="56" y="73"/>
                </a:cubicBezTo>
                <a:cubicBezTo>
                  <a:pt x="55" y="75"/>
                  <a:pt x="53" y="75"/>
                  <a:pt x="51" y="75"/>
                </a:cubicBezTo>
                <a:cubicBezTo>
                  <a:pt x="50" y="75"/>
                  <a:pt x="48" y="75"/>
                  <a:pt x="47" y="73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58"/>
                  <a:pt x="30" y="56"/>
                  <a:pt x="30" y="54"/>
                </a:cubicBezTo>
                <a:cubicBezTo>
                  <a:pt x="30" y="52"/>
                  <a:pt x="31" y="50"/>
                  <a:pt x="33" y="49"/>
                </a:cubicBezTo>
                <a:cubicBezTo>
                  <a:pt x="34" y="48"/>
                  <a:pt x="36" y="47"/>
                  <a:pt x="38" y="47"/>
                </a:cubicBezTo>
                <a:cubicBezTo>
                  <a:pt x="40" y="47"/>
                  <a:pt x="41" y="48"/>
                  <a:pt x="43" y="49"/>
                </a:cubicBezTo>
                <a:cubicBezTo>
                  <a:pt x="51" y="58"/>
                  <a:pt x="51" y="58"/>
                  <a:pt x="51" y="58"/>
                </a:cubicBezTo>
                <a:cubicBezTo>
                  <a:pt x="69" y="40"/>
                  <a:pt x="69" y="40"/>
                  <a:pt x="69" y="40"/>
                </a:cubicBezTo>
                <a:cubicBezTo>
                  <a:pt x="70" y="39"/>
                  <a:pt x="72" y="38"/>
                  <a:pt x="74" y="38"/>
                </a:cubicBezTo>
                <a:cubicBezTo>
                  <a:pt x="76" y="38"/>
                  <a:pt x="78" y="39"/>
                  <a:pt x="79" y="40"/>
                </a:cubicBezTo>
                <a:cubicBezTo>
                  <a:pt x="81" y="41"/>
                  <a:pt x="81" y="43"/>
                  <a:pt x="81" y="45"/>
                </a:cubicBezTo>
                <a:cubicBezTo>
                  <a:pt x="81" y="47"/>
                  <a:pt x="81" y="49"/>
                  <a:pt x="79" y="50"/>
                </a:cubicBezTo>
                <a:close/>
                <a:moveTo>
                  <a:pt x="79" y="50"/>
                </a:moveTo>
                <a:cubicBezTo>
                  <a:pt x="79" y="50"/>
                  <a:pt x="79" y="50"/>
                  <a:pt x="79" y="5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0546" tIns="45273" rIns="90546" bIns="45273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2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B8254CE-D1CD-429E-BBF9-9314F38A0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4792" defTabSz="121917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知 化 </a:t>
            </a:r>
            <a:r>
              <a:rPr lang="en-US" altLang="zh-CN" sz="3200" dirty="0" err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Cognifying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：人工智能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-304792" defTabSz="121917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流 动 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Flowing/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屏 读 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Screening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信息流（实时定制）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-304792" defTabSz="121917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使 用 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Accessing/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共 享 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Sharing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所有权和信息保存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-304792" defTabSz="121917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过 滤 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Filtering/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重 混 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Remixing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信息的解构和重构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-304792" defTabSz="121917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互 动 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Interacting/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追 踪 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Tracking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构建场景世界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indent="-304792" defTabSz="121917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82F3FC2-DACF-4BED-9D24-ADC9097E0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我们站在一个时代的开端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F0303933-4866-44E8-B7E1-8AE4C1DBC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" r="-4" b="-4"/>
          <a:stretch/>
        </p:blipFill>
        <p:spPr>
          <a:xfrm>
            <a:off x="10036746" y="3769360"/>
            <a:ext cx="2074389" cy="28955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525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31011" y="183989"/>
            <a:ext cx="7841503" cy="716104"/>
          </a:xfrm>
        </p:spPr>
        <p:txBody>
          <a:bodyPr/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Academic Complete 10 Key Subject Areas</a:t>
            </a:r>
            <a:b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Academic Complete</a:t>
            </a: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覆盖十大主题领域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F7BED25-D92A-486C-86B5-542E516581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754942"/>
              </p:ext>
            </p:extLst>
          </p:nvPr>
        </p:nvGraphicFramePr>
        <p:xfrm>
          <a:off x="1499058" y="1134622"/>
          <a:ext cx="9168942" cy="583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D153717-F763-4761-9C05-63D03D9D8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316" y="4408849"/>
            <a:ext cx="1170144" cy="1334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B3EE6C-01A9-4472-9822-A6A19FCF6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794" y="3020277"/>
            <a:ext cx="1210481" cy="1321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70EEA0-0764-4DC8-AE4D-74D8234B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5421" y="3447199"/>
            <a:ext cx="561369" cy="483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5BDC69-0239-4BBA-AD9D-58EA74DC1D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9441" y="4809395"/>
            <a:ext cx="726293" cy="587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5BE016-5141-49B2-B240-65DE4D6C63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3131" y="4477062"/>
            <a:ext cx="1157453" cy="1221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0F0D44-94FE-4841-AF72-52A5126185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8617" y="5061062"/>
            <a:ext cx="1292874" cy="247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BBFAD8-AD89-43BB-A704-78413E2BAF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5884" y="3028389"/>
            <a:ext cx="1179681" cy="1387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C1A586-0A68-4F8F-931D-4A41F44CD7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2700" y="3421219"/>
            <a:ext cx="705826" cy="575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0C7CB5-8F64-4820-85EA-C7CCA236AF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7428" y="3028390"/>
            <a:ext cx="1130358" cy="12624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502B31-A291-4979-A324-8A859201DA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67663" y="3755729"/>
            <a:ext cx="1006966" cy="4817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126FAC-6687-44B7-974B-CBED2C1FA1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92402" y="4408849"/>
            <a:ext cx="1167294" cy="12755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12AD59-4669-4194-ADCB-0BD3BA4178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96795" y="5103192"/>
            <a:ext cx="681983" cy="511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C50BCF-A267-442D-877F-C176FB22C3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1800" y="3028389"/>
            <a:ext cx="1061117" cy="1285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561027-360F-42CC-8386-B6F6B7CEFE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78290" y="3504932"/>
            <a:ext cx="1389086" cy="2680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CD7218-57E5-4305-9AAC-62108A44B6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61800" y="4588583"/>
            <a:ext cx="1210043" cy="11344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D38F1-7782-4B23-9A0B-B5E83EBF78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3261" y="5154841"/>
            <a:ext cx="738139" cy="6520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246D34-C406-4D2B-B832-8DFC57B2D8A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67376" y="3028389"/>
            <a:ext cx="1419768" cy="14197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C42A85-5842-4E74-B8DA-001C7DDB23F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69263" y="3253365"/>
            <a:ext cx="654461" cy="9653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142691-8453-47ED-B230-D3F337977D1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27414" y="4485691"/>
            <a:ext cx="875996" cy="13211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7352CA-6F58-4E56-89A4-D244E23B8F8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32119" y="4816079"/>
            <a:ext cx="984386" cy="574225"/>
          </a:xfrm>
          <a:prstGeom prst="rect">
            <a:avLst/>
          </a:prstGeom>
        </p:spPr>
      </p:pic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E0597288-D15A-4AAD-B8DD-E466792E6C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32577"/>
              </p:ext>
            </p:extLst>
          </p:nvPr>
        </p:nvGraphicFramePr>
        <p:xfrm>
          <a:off x="1499058" y="2087615"/>
          <a:ext cx="9168942" cy="583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408296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3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D2B80-9967-4EA4-BF9B-A1C6BB3A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Mediated Demand Driven Acquisition</a:t>
            </a:r>
            <a:br>
              <a:rPr lang="en-US" sz="3200" dirty="0"/>
            </a:b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可控制的需求驱动采购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6EBCC-DD87-41A6-9C26-E34D04FAC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DBEE-108B-C54B-A71F-0F1E32E29253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0D5AD3-E2FB-458A-A9B2-36EF866031CB}"/>
              </a:ext>
            </a:extLst>
          </p:cNvPr>
          <p:cNvGrpSpPr/>
          <p:nvPr/>
        </p:nvGrpSpPr>
        <p:grpSpPr>
          <a:xfrm>
            <a:off x="1997684" y="1245094"/>
            <a:ext cx="2169124" cy="2900431"/>
            <a:chOff x="3487438" y="1280159"/>
            <a:chExt cx="2169124" cy="29004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900E32-358C-4524-97DA-4CB775D6C527}"/>
                </a:ext>
              </a:extLst>
            </p:cNvPr>
            <p:cNvSpPr txBox="1"/>
            <p:nvPr/>
          </p:nvSpPr>
          <p:spPr>
            <a:xfrm>
              <a:off x="3487438" y="2949484"/>
              <a:ext cx="21691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GB" sz="1400" kern="0" dirty="0">
                  <a:solidFill>
                    <a:prstClr val="black"/>
                  </a:solidFill>
                  <a:latin typeface="Arial"/>
                  <a:cs typeface="Arial"/>
                </a:rPr>
                <a:t>Just In Time – Only Purchase for what is used</a:t>
              </a:r>
            </a:p>
            <a:p>
              <a:pPr algn="ctr" defTabSz="457200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/>
                </a:rPr>
                <a:t>实时</a:t>
              </a:r>
              <a:r>
                <a:rPr lang="en-GB" altLang="zh-CN" sz="1600" kern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/>
                </a:rPr>
                <a:t> </a:t>
              </a:r>
              <a:r>
                <a:rPr lang="en-US" altLang="zh-CN" sz="1600" kern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/>
                </a:rPr>
                <a:t>-</a:t>
              </a:r>
              <a:r>
                <a:rPr lang="en-GB" altLang="zh-CN" sz="1600" kern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/>
                </a:rPr>
                <a:t>  </a:t>
              </a:r>
              <a:r>
                <a:rPr lang="zh-CN" altLang="en-US" sz="1600" kern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/>
                </a:rPr>
                <a:t>仅购买阅读过的书目</a:t>
              </a:r>
              <a:endParaRPr lang="en-US" sz="1600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965FB58-D79C-4E61-AA17-555EBD53058E}"/>
                </a:ext>
              </a:extLst>
            </p:cNvPr>
            <p:cNvGrpSpPr/>
            <p:nvPr/>
          </p:nvGrpSpPr>
          <p:grpSpPr>
            <a:xfrm>
              <a:off x="3737153" y="1280159"/>
              <a:ext cx="1669695" cy="1669682"/>
              <a:chOff x="3737153" y="1280159"/>
              <a:chExt cx="1669695" cy="166968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53BF159-2BE6-461C-A14C-5F384F83B3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37153" y="1280159"/>
                <a:ext cx="1669695" cy="1669682"/>
                <a:chOff x="150469" y="1451580"/>
                <a:chExt cx="1028157" cy="1028153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194C9737-A0FE-4618-9954-357777BF588D}"/>
                    </a:ext>
                  </a:extLst>
                </p:cNvPr>
                <p:cNvSpPr/>
                <p:nvPr/>
              </p:nvSpPr>
              <p:spPr>
                <a:xfrm>
                  <a:off x="150469" y="1451580"/>
                  <a:ext cx="1028157" cy="1028153"/>
                </a:xfrm>
                <a:prstGeom prst="ellipse">
                  <a:avLst/>
                </a:prstGeom>
                <a:solidFill>
                  <a:srgbClr val="5444B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defRPr/>
                  </a:pPr>
                  <a:endParaRPr lang="en-US" sz="1400" kern="0" dirty="0">
                    <a:solidFill>
                      <a:prstClr val="white"/>
                    </a:solidFill>
                    <a:latin typeface="Roboto Regular"/>
                    <a:cs typeface="Roboto Regular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E5F207F0-372E-4E86-B897-02BDFDBDFC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319651">
                  <a:off x="276198" y="1576541"/>
                  <a:ext cx="777875" cy="777875"/>
                </a:xfrm>
                <a:prstGeom prst="ellipse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5400000" algn="t" rotWithShape="0">
                    <a:srgbClr val="000000">
                      <a:alpha val="39998"/>
                    </a:srgbClr>
                  </a:outerShdw>
                </a:effectLst>
                <a:ex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>
                    <a:solidFill>
                      <a:srgbClr val="A9B309"/>
                    </a:solidFill>
                    <a:latin typeface="Arial"/>
                    <a:ea typeface="ＭＳ Ｐゴシック" charset="0"/>
                  </a:endParaRPr>
                </a:p>
              </p:txBody>
            </p:sp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AB2E0F9-A3BA-491C-8984-685A5186F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rgbClr val="5444B9">
                    <a:shade val="45000"/>
                    <a:satMod val="135000"/>
                  </a:srgbClr>
                  <a:prstClr val="white"/>
                </a:duotone>
                <a:lum bright="-4000" contrast="22000"/>
              </a:blip>
              <a:stretch>
                <a:fillRect/>
              </a:stretch>
            </p:blipFill>
            <p:spPr>
              <a:xfrm>
                <a:off x="4122578" y="1632857"/>
                <a:ext cx="856392" cy="812474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C333BE-4A12-4814-AE6E-CD4F4F77565A}"/>
              </a:ext>
            </a:extLst>
          </p:cNvPr>
          <p:cNvGrpSpPr/>
          <p:nvPr/>
        </p:nvGrpSpPr>
        <p:grpSpPr>
          <a:xfrm>
            <a:off x="3489216" y="3680623"/>
            <a:ext cx="1847272" cy="2504350"/>
            <a:chOff x="6627098" y="1280159"/>
            <a:chExt cx="1847272" cy="250435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93B923-8172-4608-B0A7-364708DA4DC0}"/>
                </a:ext>
              </a:extLst>
            </p:cNvPr>
            <p:cNvSpPr txBox="1"/>
            <p:nvPr/>
          </p:nvSpPr>
          <p:spPr>
            <a:xfrm>
              <a:off x="6627098" y="2953512"/>
              <a:ext cx="18472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rial"/>
                  <a:cs typeface="Arial"/>
                </a:rPr>
                <a:t>Keep to your Budget</a:t>
              </a:r>
            </a:p>
            <a:p>
              <a:pPr algn="ctr" defTabSz="457200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/>
                </a:rPr>
                <a:t>优化经费利用率</a:t>
              </a:r>
              <a:endParaRPr lang="en-US" sz="1600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DEE1935-3802-47B0-BBA6-8B2EB0D66898}"/>
                </a:ext>
              </a:extLst>
            </p:cNvPr>
            <p:cNvGrpSpPr/>
            <p:nvPr/>
          </p:nvGrpSpPr>
          <p:grpSpPr>
            <a:xfrm>
              <a:off x="6674245" y="1280159"/>
              <a:ext cx="1669695" cy="1669682"/>
              <a:chOff x="6674245" y="1280159"/>
              <a:chExt cx="1669695" cy="1669682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23C444B-BBB2-44A6-A03D-D5D6549CB819}"/>
                  </a:ext>
                </a:extLst>
              </p:cNvPr>
              <p:cNvSpPr/>
              <p:nvPr/>
            </p:nvSpPr>
            <p:spPr>
              <a:xfrm>
                <a:off x="6674245" y="1280159"/>
                <a:ext cx="1669695" cy="1669682"/>
              </a:xfrm>
              <a:prstGeom prst="ellipse">
                <a:avLst/>
              </a:prstGeom>
              <a:solidFill>
                <a:srgbClr val="5444B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Roboto Regular"/>
                  <a:cs typeface="Roboto Regular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9AABFDF-CC03-41BC-A89B-CD384111C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319651">
                <a:off x="6878425" y="1483091"/>
                <a:ext cx="1263245" cy="126324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8"/>
                  </a:srgbClr>
                </a:outerShdw>
              </a:effectLst>
              <a:extLst/>
            </p:spPr>
            <p:txBody>
              <a:bodyPr lIns="109480" tIns="54738" rIns="109480" bIns="54738" anchor="ctr"/>
              <a:lstStyle/>
              <a:p>
                <a:pPr algn="ctr" defTabSz="1085661">
                  <a:lnSpc>
                    <a:spcPct val="90000"/>
                  </a:lnSpc>
                  <a:defRPr/>
                </a:pPr>
                <a:endParaRPr lang="en-US" sz="3200" kern="0">
                  <a:solidFill>
                    <a:srgbClr val="A9B309"/>
                  </a:solidFill>
                  <a:latin typeface="Arial"/>
                  <a:ea typeface="ＭＳ Ｐゴシック" charset="0"/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6A0D238C-F428-4B4B-A203-1C98F5F82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rgbClr val="5444B9">
                    <a:shade val="45000"/>
                    <a:satMod val="135000"/>
                  </a:srgbClr>
                  <a:prstClr val="white"/>
                </a:duotone>
                <a:lum bright="-4000" contrast="22000"/>
              </a:blip>
              <a:stretch>
                <a:fillRect/>
              </a:stretch>
            </p:blipFill>
            <p:spPr>
              <a:xfrm>
                <a:off x="7073417" y="1720546"/>
                <a:ext cx="905429" cy="781962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DDFBC0-9D31-4A4E-9864-0F337F89B0B5}"/>
              </a:ext>
            </a:extLst>
          </p:cNvPr>
          <p:cNvGrpSpPr/>
          <p:nvPr/>
        </p:nvGrpSpPr>
        <p:grpSpPr>
          <a:xfrm>
            <a:off x="7635184" y="1280402"/>
            <a:ext cx="2526354" cy="2259730"/>
            <a:chOff x="4826464" y="3499195"/>
            <a:chExt cx="2526354" cy="225973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77F22-712F-431B-AA86-76B4B8CFB49B}"/>
                </a:ext>
              </a:extLst>
            </p:cNvPr>
            <p:cNvSpPr txBox="1"/>
            <p:nvPr/>
          </p:nvSpPr>
          <p:spPr>
            <a:xfrm>
              <a:off x="4826464" y="5174150"/>
              <a:ext cx="25263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rial"/>
                  <a:cs typeface="Arial"/>
                </a:rPr>
                <a:t>Build a profile of titles</a:t>
              </a:r>
            </a:p>
            <a:p>
              <a:pPr algn="ctr" defTabSz="457200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/>
                </a:rPr>
                <a:t>可构建个性化的书单</a:t>
              </a:r>
              <a:endParaRPr lang="en-US" sz="1600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5CF63D7-FBAF-440B-BC35-3D02A1010F76}"/>
                </a:ext>
              </a:extLst>
            </p:cNvPr>
            <p:cNvGrpSpPr/>
            <p:nvPr/>
          </p:nvGrpSpPr>
          <p:grpSpPr>
            <a:xfrm>
              <a:off x="5233948" y="3499195"/>
              <a:ext cx="1669695" cy="1669682"/>
              <a:chOff x="5233948" y="3499195"/>
              <a:chExt cx="1669695" cy="1669682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C446EF3-5ACE-4B5D-98D3-1AFB27810D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33948" y="3499195"/>
                <a:ext cx="1669695" cy="1669682"/>
                <a:chOff x="150469" y="1451580"/>
                <a:chExt cx="1028157" cy="1028153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EA05FE22-1407-4985-98A1-CE940BCDCB7C}"/>
                    </a:ext>
                  </a:extLst>
                </p:cNvPr>
                <p:cNvSpPr/>
                <p:nvPr/>
              </p:nvSpPr>
              <p:spPr>
                <a:xfrm>
                  <a:off x="150469" y="1451580"/>
                  <a:ext cx="1028157" cy="1028153"/>
                </a:xfrm>
                <a:prstGeom prst="ellipse">
                  <a:avLst/>
                </a:prstGeom>
                <a:solidFill>
                  <a:srgbClr val="5444B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defRPr/>
                  </a:pPr>
                  <a:endParaRPr lang="en-US" sz="1400" kern="0" dirty="0">
                    <a:solidFill>
                      <a:prstClr val="white"/>
                    </a:solidFill>
                    <a:latin typeface="Roboto Regular"/>
                    <a:cs typeface="Roboto Regular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28E73DF5-FFF2-4181-B960-86D5E56B1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319651">
                  <a:off x="276198" y="1576541"/>
                  <a:ext cx="777875" cy="777875"/>
                </a:xfrm>
                <a:prstGeom prst="ellipse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5400000" algn="t" rotWithShape="0">
                    <a:srgbClr val="000000">
                      <a:alpha val="39998"/>
                    </a:srgbClr>
                  </a:outerShdw>
                </a:effectLst>
                <a:ex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>
                    <a:solidFill>
                      <a:srgbClr val="A9B309"/>
                    </a:solidFill>
                    <a:latin typeface="Arial"/>
                    <a:ea typeface="ＭＳ Ｐゴシック" charset="0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D998553-6DA1-49B5-955D-3D5D2AFD6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rgbClr val="5444B9">
                    <a:shade val="45000"/>
                    <a:satMod val="135000"/>
                  </a:srgbClr>
                  <a:prstClr val="white"/>
                </a:duotone>
                <a:lum bright="-4000" contrast="22000"/>
              </a:blip>
              <a:stretch>
                <a:fillRect/>
              </a:stretch>
            </p:blipFill>
            <p:spPr>
              <a:xfrm>
                <a:off x="5640939" y="3907137"/>
                <a:ext cx="859786" cy="868932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8F21A56-19C9-4730-AB82-BCE4A7AA4B66}"/>
              </a:ext>
            </a:extLst>
          </p:cNvPr>
          <p:cNvGrpSpPr/>
          <p:nvPr/>
        </p:nvGrpSpPr>
        <p:grpSpPr>
          <a:xfrm>
            <a:off x="5814277" y="3650311"/>
            <a:ext cx="3128104" cy="2257175"/>
            <a:chOff x="1524714" y="3499195"/>
            <a:chExt cx="3128104" cy="225717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BC21FCF-E986-4C54-A666-25F3D6D899DA}"/>
                </a:ext>
              </a:extLst>
            </p:cNvPr>
            <p:cNvSpPr txBox="1"/>
            <p:nvPr/>
          </p:nvSpPr>
          <p:spPr>
            <a:xfrm>
              <a:off x="1524714" y="5171595"/>
              <a:ext cx="31281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rial"/>
                  <a:cs typeface="Arial"/>
                </a:rPr>
                <a:t>Mediated Purchase</a:t>
              </a:r>
            </a:p>
            <a:p>
              <a:pPr algn="ctr" defTabSz="457200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/>
                </a:rPr>
                <a:t>书目购买可控制</a:t>
              </a:r>
              <a:endParaRPr lang="en-US" sz="1600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7E263BC-7328-4F4E-9B7F-9568DA999924}"/>
                </a:ext>
              </a:extLst>
            </p:cNvPr>
            <p:cNvGrpSpPr/>
            <p:nvPr/>
          </p:nvGrpSpPr>
          <p:grpSpPr>
            <a:xfrm>
              <a:off x="2240358" y="3499195"/>
              <a:ext cx="1669695" cy="1669682"/>
              <a:chOff x="2240358" y="3499195"/>
              <a:chExt cx="1669695" cy="1669682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A662531-9B7C-4341-ADAA-83CEABB3CA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40358" y="3499195"/>
                <a:ext cx="1669695" cy="1669682"/>
                <a:chOff x="150469" y="1451580"/>
                <a:chExt cx="1028157" cy="1028153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DC1E3B4F-9868-420E-B2CA-9ACD2B58BD82}"/>
                    </a:ext>
                  </a:extLst>
                </p:cNvPr>
                <p:cNvSpPr/>
                <p:nvPr/>
              </p:nvSpPr>
              <p:spPr>
                <a:xfrm>
                  <a:off x="150469" y="1451580"/>
                  <a:ext cx="1028157" cy="1028153"/>
                </a:xfrm>
                <a:prstGeom prst="ellipse">
                  <a:avLst/>
                </a:prstGeom>
                <a:solidFill>
                  <a:srgbClr val="5444B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defRPr/>
                  </a:pPr>
                  <a:endParaRPr lang="en-US" sz="1400" kern="0" dirty="0">
                    <a:solidFill>
                      <a:prstClr val="white"/>
                    </a:solidFill>
                    <a:latin typeface="Roboto Regular"/>
                    <a:cs typeface="Roboto Regular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D05EA776-7D0A-47EF-A89D-1F42A7B13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319651">
                  <a:off x="276198" y="1576541"/>
                  <a:ext cx="777875" cy="777875"/>
                </a:xfrm>
                <a:prstGeom prst="ellipse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5400000" algn="t" rotWithShape="0">
                    <a:srgbClr val="000000">
                      <a:alpha val="39998"/>
                    </a:srgbClr>
                  </a:outerShdw>
                </a:effectLst>
                <a:extLst/>
              </p:spPr>
              <p:txBody>
                <a:bodyPr lIns="109480" tIns="54738" rIns="109480" bIns="54738" anchor="ctr"/>
                <a:lstStyle/>
                <a:p>
                  <a:pPr algn="ctr" defTabSz="1085661">
                    <a:lnSpc>
                      <a:spcPct val="90000"/>
                    </a:lnSpc>
                    <a:defRPr/>
                  </a:pPr>
                  <a:endParaRPr lang="en-US" sz="3200" kern="0">
                    <a:solidFill>
                      <a:srgbClr val="A9B309"/>
                    </a:solidFill>
                    <a:latin typeface="Arial"/>
                    <a:ea typeface="ＭＳ Ｐゴシック" charset="0"/>
                  </a:endParaRP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76D7FEE9-2BCC-41BC-BBAC-9F208E07D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rgbClr val="5444B9">
                    <a:shade val="45000"/>
                    <a:satMod val="135000"/>
                  </a:srgbClr>
                  <a:prstClr val="white"/>
                </a:duotone>
                <a:lum bright="-4000" contrast="10000"/>
              </a:blip>
              <a:stretch>
                <a:fillRect/>
              </a:stretch>
            </p:blipFill>
            <p:spPr>
              <a:xfrm>
                <a:off x="2642808" y="3909499"/>
                <a:ext cx="868819" cy="86881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54E9AC6-DBBF-4E7C-966A-63013D495F48}"/>
              </a:ext>
            </a:extLst>
          </p:cNvPr>
          <p:cNvGrpSpPr/>
          <p:nvPr/>
        </p:nvGrpSpPr>
        <p:grpSpPr>
          <a:xfrm>
            <a:off x="4959539" y="1280159"/>
            <a:ext cx="2145574" cy="2500208"/>
            <a:chOff x="579156" y="1280159"/>
            <a:chExt cx="2145574" cy="250020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505F6D8-67A6-456D-B59E-EBEBD03C20F5}"/>
                </a:ext>
              </a:extLst>
            </p:cNvPr>
            <p:cNvSpPr txBox="1"/>
            <p:nvPr/>
          </p:nvSpPr>
          <p:spPr>
            <a:xfrm>
              <a:off x="579156" y="2949370"/>
              <a:ext cx="2145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GB" sz="1600" kern="0" dirty="0">
                  <a:solidFill>
                    <a:prstClr val="black"/>
                  </a:solidFill>
                  <a:latin typeface="Arial"/>
                  <a:cs typeface="Arial"/>
                </a:rPr>
                <a:t>5 minutes free browse</a:t>
              </a:r>
            </a:p>
            <a:p>
              <a:pPr algn="ctr" defTabSz="457200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/>
                </a:rPr>
                <a:t>五分钟免费阅读</a:t>
              </a:r>
              <a:endParaRPr lang="en-US" sz="1600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9F73B08-E738-4191-B8E0-3998D754D6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061" y="1280159"/>
              <a:ext cx="1669695" cy="1669682"/>
              <a:chOff x="150469" y="1451580"/>
              <a:chExt cx="1028157" cy="1028153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8DF0FB7-3BB4-44F2-88CF-F3AC271D84B3}"/>
                  </a:ext>
                </a:extLst>
              </p:cNvPr>
              <p:cNvSpPr/>
              <p:nvPr/>
            </p:nvSpPr>
            <p:spPr>
              <a:xfrm>
                <a:off x="150469" y="1451580"/>
                <a:ext cx="1028157" cy="1028153"/>
              </a:xfrm>
              <a:prstGeom prst="ellipse">
                <a:avLst/>
              </a:prstGeom>
              <a:solidFill>
                <a:srgbClr val="5444B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Roboto Regular"/>
                  <a:cs typeface="Roboto Regular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3C4934A-C10A-45C7-AD3B-B69E955EF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319651">
                <a:off x="276198" y="1576541"/>
                <a:ext cx="777875" cy="777875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8"/>
                  </a:srgbClr>
                </a:outerShdw>
              </a:effectLst>
              <a:extLst/>
            </p:spPr>
            <p:txBody>
              <a:bodyPr lIns="109480" tIns="54738" rIns="109480" bIns="54738" anchor="ctr"/>
              <a:lstStyle/>
              <a:p>
                <a:pPr algn="ctr" defTabSz="1085661">
                  <a:lnSpc>
                    <a:spcPct val="90000"/>
                  </a:lnSpc>
                  <a:defRPr/>
                </a:pPr>
                <a:endParaRPr lang="en-US" sz="3200" kern="0">
                  <a:solidFill>
                    <a:srgbClr val="A9B309"/>
                  </a:solidFill>
                  <a:latin typeface="Arial"/>
                  <a:ea typeface="ＭＳ Ｐゴシック" charset="0"/>
                </a:endParaRPr>
              </a:p>
            </p:txBody>
          </p:sp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F9AEF02-9A96-46E3-9796-C1B4D9F9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4279" y="1811866"/>
              <a:ext cx="667396" cy="621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5909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公司产品发展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06864-82B5-48E6-95E1-E8491DB7816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7170" y="3815298"/>
            <a:ext cx="11934405" cy="104305"/>
          </a:xfrm>
          <a:prstGeom prst="straightConnector1">
            <a:avLst/>
          </a:prstGeom>
          <a:ln w="57150" cmpd="sng">
            <a:solidFill>
              <a:schemeClr val="bg1">
                <a:lumMod val="50000"/>
              </a:schemeClr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http://www.alexanderstreet.com/sites/all/themes/alexanderstreet/img/ASP_PQ_HZTL_logo-PQ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289" y="4680582"/>
            <a:ext cx="4310479" cy="145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exlibrisgroup.com/files/LOGOS/company_logo_horizont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693" y="1952073"/>
            <a:ext cx="48641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77" y="2721059"/>
            <a:ext cx="1880587" cy="5284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 descr="「EBL proquest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89" y="2956193"/>
            <a:ext cx="2657863" cy="5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「EBook Center proquest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69" y="942845"/>
            <a:ext cx="3126363" cy="10092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590" name="Picture 14" descr="「serial solutions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76" y="5231561"/>
            <a:ext cx="2540000" cy="55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「serial solutions」的圖片搜尋結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69" y="4236728"/>
            <a:ext cx="2699395" cy="99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dialog_logo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5059" y="5604831"/>
            <a:ext cx="1905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1412673" y="3854625"/>
            <a:ext cx="0" cy="1003508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063005" y="348874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2016</a:t>
            </a:r>
            <a:endParaRPr lang="zh-TW" alt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776288" y="3893954"/>
            <a:ext cx="0" cy="1585892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8765" y="349530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2008</a:t>
            </a:r>
            <a:endParaRPr lang="zh-TW" altLang="en-US" sz="1600" dirty="0"/>
          </a:p>
        </p:txBody>
      </p:sp>
      <p:pic>
        <p:nvPicPr>
          <p:cNvPr id="31" name="Picture 2" descr="http://www.bowker.co.uk/images/core/logo.gif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" y="4404061"/>
            <a:ext cx="1746251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/>
          <p:cNvCxnSpPr/>
          <p:nvPr/>
        </p:nvCxnSpPr>
        <p:spPr>
          <a:xfrm flipV="1">
            <a:off x="2039667" y="2985274"/>
            <a:ext cx="0" cy="964933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89998" y="397462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1999</a:t>
            </a:r>
            <a:endParaRPr lang="zh-TW" altLang="en-US" sz="16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5156431" y="3888225"/>
            <a:ext cx="0" cy="484459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70005" y="349811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2009</a:t>
            </a:r>
            <a:endParaRPr lang="zh-TW" altLang="en-US" sz="1600" dirty="0"/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10292497" y="2650572"/>
            <a:ext cx="1" cy="1186083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942829" y="386107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2015</a:t>
            </a:r>
            <a:endParaRPr lang="zh-TW" altLang="en-US" sz="1600" dirty="0"/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6400210" y="3222787"/>
            <a:ext cx="7612" cy="613868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058152" y="386107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2011</a:t>
            </a:r>
            <a:endParaRPr lang="zh-TW" altLang="en-US" sz="1600" dirty="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8302209" y="3562344"/>
            <a:ext cx="2536" cy="267864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952540" y="385462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2013</a:t>
            </a:r>
            <a:endParaRPr lang="zh-TW" altLang="en-US" sz="1600" dirty="0"/>
          </a:p>
        </p:txBody>
      </p:sp>
      <p:pic>
        <p:nvPicPr>
          <p:cNvPr id="58" name="Picture 16" descr="csamain_color01.t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02" y="1931865"/>
            <a:ext cx="1085761" cy="10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Connector 58"/>
          <p:cNvCxnSpPr/>
          <p:nvPr/>
        </p:nvCxnSpPr>
        <p:spPr>
          <a:xfrm flipV="1">
            <a:off x="3030724" y="2934192"/>
            <a:ext cx="0" cy="964933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681056" y="392354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2007</a:t>
            </a:r>
            <a:endParaRPr lang="zh-TW" altLang="en-US" sz="1600" dirty="0"/>
          </a:p>
        </p:txBody>
      </p:sp>
      <p:pic>
        <p:nvPicPr>
          <p:cNvPr id="62" name="Picture 6" descr="CH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90" y="1975308"/>
            <a:ext cx="1091745" cy="92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8" descr="refworks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31" y="6137524"/>
            <a:ext cx="4183239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7" y="5071219"/>
            <a:ext cx="1620607" cy="48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9" descr="UMI#2EE1E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" y="3250121"/>
            <a:ext cx="1681191" cy="45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8" name="Picture 32" descr="「proquest myilibrary」的圖片搜尋結果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30" y="4324363"/>
            <a:ext cx="2577625" cy="4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Straight Connector 67"/>
          <p:cNvCxnSpPr/>
          <p:nvPr/>
        </p:nvCxnSpPr>
        <p:spPr>
          <a:xfrm>
            <a:off x="9942828" y="3887253"/>
            <a:ext cx="7045" cy="514265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50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6" grpId="0"/>
      <p:bldP spid="49" grpId="0"/>
      <p:bldP spid="52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非常感谢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07813" y="6419850"/>
            <a:ext cx="484187" cy="438150"/>
          </a:xfrm>
        </p:spPr>
        <p:txBody>
          <a:bodyPr/>
          <a:lstStyle/>
          <a:p>
            <a:fld id="{6476DBEE-108B-C54B-A71F-0F1E32E2925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36732"/>
            <a:ext cx="12192001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E32961C-7A67-487E-9DF7-8739E450A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001" y="1600204"/>
            <a:ext cx="4900337" cy="4376461"/>
          </a:xfrm>
        </p:spPr>
        <p:txBody>
          <a:bodyPr>
            <a:normAutofit lnSpcReduction="10000"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一本书</a:t>
            </a:r>
            <a:endParaRPr lang="en-US" altLang="zh-CN" sz="36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	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成了一种流程，而非制品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,……</a:t>
            </a:r>
          </a:p>
          <a:p>
            <a:pPr marL="0" indent="0">
              <a:buNone/>
            </a:pP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	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是一种变化，是思考、写作、研究、编辑、改变、分享、社交、知化、组合、营销。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</a:p>
          <a:p>
            <a:pPr marL="0" indent="0">
              <a:buNone/>
            </a:pP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	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将读者、作者、角色、想法、事实、概念和故事连接起来</a:t>
            </a:r>
            <a:r>
              <a:rPr lang="zh-CN" altLang="en-US" dirty="0"/>
              <a:t>。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1189CE-A057-43DC-989E-C7D2A95940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万能图书馆</a:t>
            </a:r>
            <a:endParaRPr lang="en-US" altLang="zh-CN" sz="36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	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每本书都不会成为一个孤岛。而是一个以生物神经方式连接起来的集体智能。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	  3.1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亿本书，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14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亿篇文章，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60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万亿网页，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50PB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9567B7E-B2A1-4442-BD07-04E6A3E0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再定义</a:t>
            </a:r>
          </a:p>
        </p:txBody>
      </p:sp>
    </p:spTree>
    <p:extLst>
      <p:ext uri="{BB962C8B-B14F-4D97-AF65-F5344CB8AC3E}">
        <p14:creationId xmlns:p14="http://schemas.microsoft.com/office/powerpoint/2010/main" val="296910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9BE373F-120B-4A39-84B9-9832D1A4F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400" y="1149872"/>
            <a:ext cx="5384800" cy="4554241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大数据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移动设备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社交媒体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传感器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定位系统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场景时代的趋势：在恰当的时间给恰当的用户提供恰当的知识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5E2B04-9038-485B-B744-7AC8E203D0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A844C-2C4A-43AD-B49A-89FE13A7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74639"/>
            <a:ext cx="4690533" cy="662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箭头: 下 5">
            <a:extLst>
              <a:ext uri="{FF2B5EF4-FFF2-40B4-BE49-F238E27FC236}">
                <a16:creationId xmlns:a16="http://schemas.microsoft.com/office/drawing/2014/main" id="{E215A8C5-7834-449D-83DF-502AA0D19F28}"/>
              </a:ext>
            </a:extLst>
          </p:cNvPr>
          <p:cNvSpPr/>
          <p:nvPr/>
        </p:nvSpPr>
        <p:spPr>
          <a:xfrm>
            <a:off x="3032760" y="2375264"/>
            <a:ext cx="894080" cy="1286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67" dirty="0">
              <a:latin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0090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914400" y="2760134"/>
            <a:ext cx="10363200" cy="1962345"/>
          </a:xfrm>
        </p:spPr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场景时代</a:t>
            </a:r>
            <a:b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电子书的现状、问题和解决方案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5074692"/>
            <a:ext cx="10363200" cy="861115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667" dirty="0"/>
              <a:t>朱江</a:t>
            </a:r>
            <a:endParaRPr lang="en-US" altLang="zh-CN" sz="2667" dirty="0"/>
          </a:p>
          <a:p>
            <a:r>
              <a:rPr lang="en-US" altLang="zh-CN" sz="2667"/>
              <a:t>2018.9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814703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电子书是继电子期刊后新的热点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电子书使用问题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电子书采购问题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电子书采购策略</a:t>
            </a:r>
            <a:endParaRPr 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内容提要</a:t>
            </a:r>
            <a:endParaRPr 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4629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新热点</a:t>
            </a:r>
            <a:endParaRPr 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2013-2020 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电子书市场从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US$70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亿增长到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167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亿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2015-2019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电子书的比例从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12.9%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增长到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27.8%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，年复合增长率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17.8%</a:t>
            </a: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自出版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采购模式的改变：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Amazon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en-US" altLang="zh-CN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KindleUnlimited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9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语言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受众面（专著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参考书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教科书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大众读物）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阅读习惯（系统阅读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碎片式阅读）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学科区别（理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工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医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人文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社科）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多平台管理（出版社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集成商）</a:t>
            </a:r>
            <a:endParaRPr 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电子书使用问题</a:t>
            </a:r>
            <a:endParaRPr 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484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单本价格高、出版量大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使用和馆藏之争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投入产出比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选书标准？？？？</a:t>
            </a:r>
            <a:endParaRPr lang="en-US" altLang="zh-CN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indent="0">
              <a:buNone/>
            </a:pPr>
            <a:endParaRPr 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电子书采购的问题</a:t>
            </a:r>
            <a:endParaRPr 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AutoShape 2" descr="http://img5.imgtn.bdimg.com/it/u=2779010390,2974376029&amp;fm=21&amp;gp=0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" name="AutoShape 4" descr="http://img5.imgtn.bdimg.com/it/u=2779010390,2974376029&amp;fm=21&amp;gp=0.jpg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" name="AutoShape 6" descr="http://img5.imgtn.bdimg.com/it/u=3814581956,1192901425&amp;fm=21&amp;gp=0.jpg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33" y="3064933"/>
            <a:ext cx="2413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36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winburne - Light">
  <a:themeElements>
    <a:clrScheme name="Swinburne">
      <a:dk1>
        <a:srgbClr val="000000"/>
      </a:dk1>
      <a:lt1>
        <a:sysClr val="window" lastClr="FFFFFF"/>
      </a:lt1>
      <a:dk2>
        <a:srgbClr val="212121"/>
      </a:dk2>
      <a:lt2>
        <a:srgbClr val="FFFFFF"/>
      </a:lt2>
      <a:accent1>
        <a:srgbClr val="DC2D27"/>
      </a:accent1>
      <a:accent2>
        <a:srgbClr val="00B3EF"/>
      </a:accent2>
      <a:accent3>
        <a:srgbClr val="85C441"/>
      </a:accent3>
      <a:accent4>
        <a:srgbClr val="FDB945"/>
      </a:accent4>
      <a:accent5>
        <a:srgbClr val="882786"/>
      </a:accent5>
      <a:accent6>
        <a:srgbClr val="00BED8"/>
      </a:accent6>
      <a:hlink>
        <a:srgbClr val="006098"/>
      </a:hlink>
      <a:folHlink>
        <a:srgbClr val="006098"/>
      </a:folHlink>
    </a:clrScheme>
    <a:fontScheme name="Swinburne Font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nburneTemplate-Standard.potx [Read-Only]" id="{756BC337-38CE-44BA-B896-85768D508A04}" vid="{9554A963-9F5C-4F0C-9853-3723F7E40F3B}"/>
    </a:ext>
  </a:extLst>
</a:theme>
</file>

<file path=ppt/theme/theme3.xml><?xml version="1.0" encoding="utf-8"?>
<a:theme xmlns:a="http://schemas.openxmlformats.org/drawingml/2006/main" name="Swinburne - Colourful Titles">
  <a:themeElements>
    <a:clrScheme name="Swinburne">
      <a:dk1>
        <a:srgbClr val="000000"/>
      </a:dk1>
      <a:lt1>
        <a:sysClr val="window" lastClr="FFFFFF"/>
      </a:lt1>
      <a:dk2>
        <a:srgbClr val="212121"/>
      </a:dk2>
      <a:lt2>
        <a:srgbClr val="FFFFFF"/>
      </a:lt2>
      <a:accent1>
        <a:srgbClr val="DC2D27"/>
      </a:accent1>
      <a:accent2>
        <a:srgbClr val="00B3EF"/>
      </a:accent2>
      <a:accent3>
        <a:srgbClr val="85C441"/>
      </a:accent3>
      <a:accent4>
        <a:srgbClr val="FDB945"/>
      </a:accent4>
      <a:accent5>
        <a:srgbClr val="882786"/>
      </a:accent5>
      <a:accent6>
        <a:srgbClr val="00BED8"/>
      </a:accent6>
      <a:hlink>
        <a:srgbClr val="006098"/>
      </a:hlink>
      <a:folHlink>
        <a:srgbClr val="006098"/>
      </a:folHlink>
    </a:clrScheme>
    <a:fontScheme name="Swinburne Font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nburneTemplate-Standard.potx [Read-Only]" id="{756BC337-38CE-44BA-B896-85768D508A04}" vid="{CC3D3B01-8BE9-4307-AD09-768CABEC580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4F143357D7F840B5DC50D06ED8C7EA" ma:contentTypeVersion="6" ma:contentTypeDescription="Create a new document." ma:contentTypeScope="" ma:versionID="941f35609e6de81a3283df6a817a41dc">
  <xsd:schema xmlns:xsd="http://www.w3.org/2001/XMLSchema" xmlns:xs="http://www.w3.org/2001/XMLSchema" xmlns:p="http://schemas.microsoft.com/office/2006/metadata/properties" xmlns:ns1="http://schemas.microsoft.com/sharepoint/v3" xmlns:ns2="137cdf36-ba27-4b38-910a-7bd9ffb267d3" xmlns:ns3="48e219ed-2414-4113-9c81-fb41745d97b9" targetNamespace="http://schemas.microsoft.com/office/2006/metadata/properties" ma:root="true" ma:fieldsID="f296f96b46f48553ebae06ff55a19906" ns1:_="" ns2:_="" ns3:_="">
    <xsd:import namespace="http://schemas.microsoft.com/sharepoint/v3"/>
    <xsd:import namespace="137cdf36-ba27-4b38-910a-7bd9ffb267d3"/>
    <xsd:import namespace="48e219ed-2414-4113-9c81-fb41745d97b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2:SharingHintHash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cdf36-ba27-4b38-910a-7bd9ffb267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219ed-2414-4113-9c81-fb41745d9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E9DC158-ECB8-4D9E-B70F-1EE14FCF57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8EFE67-69BA-46EE-B3A3-EE61C5E57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37cdf36-ba27-4b38-910a-7bd9ffb267d3"/>
    <ds:schemaRef ds:uri="48e219ed-2414-4113-9c81-fb41745d97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8FB6BE-460F-462D-B004-DA4EA4C63F83}">
  <ds:schemaRefs>
    <ds:schemaRef ds:uri="http://purl.org/dc/elements/1.1/"/>
    <ds:schemaRef ds:uri="137cdf36-ba27-4b38-910a-7bd9ffb267d3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48e219ed-2414-4113-9c81-fb41745d97b9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8664</TotalTime>
  <Words>1378</Words>
  <Application>Microsoft Office PowerPoint</Application>
  <PresentationFormat>Widescreen</PresentationFormat>
  <Paragraphs>210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50" baseType="lpstr">
      <vt:lpstr>Aleo</vt:lpstr>
      <vt:lpstr>Aleo Bold</vt:lpstr>
      <vt:lpstr>Aleo Regular</vt:lpstr>
      <vt:lpstr>ArialMT</vt:lpstr>
      <vt:lpstr>Kaiti</vt:lpstr>
      <vt:lpstr>微軟正黑體</vt:lpstr>
      <vt:lpstr>ＭＳ Ｐゴシック</vt:lpstr>
      <vt:lpstr>ＭＳ Ｐゴシック</vt:lpstr>
      <vt:lpstr>Open Sans</vt:lpstr>
      <vt:lpstr>Open Sans Extrabold</vt:lpstr>
      <vt:lpstr>Open Sans Light</vt:lpstr>
      <vt:lpstr>Open Sans Semibold</vt:lpstr>
      <vt:lpstr>新細明體</vt:lpstr>
      <vt:lpstr>Roboto</vt:lpstr>
      <vt:lpstr>Roboto Regular</vt:lpstr>
      <vt:lpstr>华文新魏</vt:lpstr>
      <vt:lpstr>华文楷体</vt:lpstr>
      <vt:lpstr>楷体</vt:lpstr>
      <vt:lpstr>DengXian</vt:lpstr>
      <vt:lpstr>Arial</vt:lpstr>
      <vt:lpstr>Calibri</vt:lpstr>
      <vt:lpstr>Calibri Light</vt:lpstr>
      <vt:lpstr>Georgia</vt:lpstr>
      <vt:lpstr>Helvetica</vt:lpstr>
      <vt:lpstr>Office Theme</vt:lpstr>
      <vt:lpstr>Swinburne - Light</vt:lpstr>
      <vt:lpstr>Swinburne - Colourful Titles</vt:lpstr>
      <vt:lpstr>PowerPoint Presentation</vt:lpstr>
      <vt:lpstr>我们站在一个时代的开端</vt:lpstr>
      <vt:lpstr>再定义</vt:lpstr>
      <vt:lpstr> </vt:lpstr>
      <vt:lpstr>场景时代 电子书的现状、问题和解决方案</vt:lpstr>
      <vt:lpstr>内容提要</vt:lpstr>
      <vt:lpstr>新热点</vt:lpstr>
      <vt:lpstr>电子书使用问题</vt:lpstr>
      <vt:lpstr>电子书采购的问题</vt:lpstr>
      <vt:lpstr>出版社数量、出版量、均价</vt:lpstr>
      <vt:lpstr>PowerPoint Presentation</vt:lpstr>
      <vt:lpstr>选书标准 </vt:lpstr>
      <vt:lpstr>Ebooks Acquisition Strategy 电子书采购策略</vt:lpstr>
      <vt:lpstr>Ebooks Acquisition Strategy 电子书采购策略</vt:lpstr>
      <vt:lpstr>PowerPoint Presentation</vt:lpstr>
      <vt:lpstr>解决方案</vt:lpstr>
      <vt:lpstr>PowerPoint Presentation</vt:lpstr>
      <vt:lpstr>Wide Range of Quality Content 涵盖广泛主题范围、优质的电子书</vt:lpstr>
      <vt:lpstr>Academic Complete 综合学术类书库 </vt:lpstr>
      <vt:lpstr>Academic Complete 10 Key Subject Areas Academic Complete覆盖十大主题领域</vt:lpstr>
      <vt:lpstr>Mediated Demand Driven Acquisition 可控制的需求驱动采购 </vt:lpstr>
      <vt:lpstr>公司产品发展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Jerry Zhu</cp:lastModifiedBy>
  <cp:revision>230</cp:revision>
  <cp:lastPrinted>2017-07-10T16:22:00Z</cp:lastPrinted>
  <dcterms:created xsi:type="dcterms:W3CDTF">2017-04-26T17:29:17Z</dcterms:created>
  <dcterms:modified xsi:type="dcterms:W3CDTF">2018-09-13T07:59:34Z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0x0101007D4F143357D7F840B5DC50D06ED8C7EA</vt:lpwstr>
  </property>
</Properties>
</file>