
<file path=[Content_Types].xml><?xml version="1.0" encoding="utf-8"?>
<Types xmlns="http://schemas.openxmlformats.org/package/2006/content-types">
  <Default Extension="jpeg" ContentType="image/jpeg"/>
  <Default Extension="png" ContentType="image/png"/>
  <Default Extension="emf" ContentType="image/x-emf"/>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644" r:id="rId3"/>
    <p:sldId id="311" r:id="rId5"/>
    <p:sldId id="312" r:id="rId6"/>
    <p:sldId id="313" r:id="rId7"/>
    <p:sldId id="314" r:id="rId8"/>
    <p:sldId id="315" r:id="rId9"/>
    <p:sldId id="598" r:id="rId10"/>
    <p:sldId id="259" r:id="rId11"/>
    <p:sldId id="600" r:id="rId12"/>
    <p:sldId id="601" r:id="rId13"/>
    <p:sldId id="317" r:id="rId14"/>
    <p:sldId id="642" r:id="rId15"/>
    <p:sldId id="406" r:id="rId16"/>
    <p:sldId id="643" r:id="rId17"/>
    <p:sldId id="318" r:id="rId18"/>
    <p:sldId id="280" r:id="rId19"/>
    <p:sldId id="607" r:id="rId20"/>
    <p:sldId id="282" r:id="rId21"/>
    <p:sldId id="319" r:id="rId22"/>
    <p:sldId id="268" r:id="rId23"/>
    <p:sldId id="645" r:id="rId24"/>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7C90"/>
    <a:srgbClr val="5CC6D8"/>
    <a:srgbClr val="FD994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68" d="100"/>
          <a:sy n="68" d="100"/>
        </p:scale>
        <p:origin x="744" y="48"/>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7" Type="http://schemas.openxmlformats.org/officeDocument/2006/relationships/tableStyles" Target="tableStyles.xml"/><Relationship Id="rId26" Type="http://schemas.openxmlformats.org/officeDocument/2006/relationships/viewProps" Target="viewProps.xml"/><Relationship Id="rId25" Type="http://schemas.openxmlformats.org/officeDocument/2006/relationships/presProps" Target="presProps.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003F36-9AB4-4098-97E7-0DF6C5821A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DE2AFA-C8F0-4A2D-A5E1-8FDFD9072966}"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307BE5F-40B3-4EA7-8AD7-8D1ABAFCB6B6}"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53DB7F-D4F4-4AE4-B28C-F74E3E8373DA}"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2017年，纬度通过对全国近三十余所高校走访、调研，针对用户需求，推出CRS核心论文库。</a:t>
            </a:r>
            <a:endParaRPr lang="zh-CN" altLang="en-US"/>
          </a:p>
        </p:txBody>
      </p:sp>
      <p:sp>
        <p:nvSpPr>
          <p:cNvPr id="4" name="灯片编号占位符 3"/>
          <p:cNvSpPr>
            <a:spLocks noGrp="1"/>
          </p:cNvSpPr>
          <p:nvPr>
            <p:ph type="sldNum" sz="quarter" idx="10"/>
          </p:nvPr>
        </p:nvSpPr>
        <p:spPr/>
        <p:txBody>
          <a:bodyPr/>
          <a:lstStyle/>
          <a:p>
            <a:fld id="{F0DE2AFA-C8F0-4A2D-A5E1-8FDFD9072966}"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53DB7F-D4F4-4AE4-B28C-F74E3E8373DA}"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2014年通过与中国科学院、西安电子科技大学展开深入合作，推出筹备了2年的新产品 “SpiScholar学术资源在线”。</a:t>
            </a:r>
            <a:endParaRPr lang="zh-CN" altLang="en-US"/>
          </a:p>
        </p:txBody>
      </p:sp>
      <p:sp>
        <p:nvSpPr>
          <p:cNvPr id="4" name="灯片编号占位符 3"/>
          <p:cNvSpPr>
            <a:spLocks noGrp="1"/>
          </p:cNvSpPr>
          <p:nvPr>
            <p:ph type="sldNum" sz="quarter" idx="10"/>
          </p:nvPr>
        </p:nvSpPr>
        <p:spPr/>
        <p:txBody>
          <a:bodyPr/>
          <a:lstStyle/>
          <a:p>
            <a:fld id="{F0DE2AFA-C8F0-4A2D-A5E1-8FDFD9072966}"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t>它由期刊和文章两部分构成</a:t>
            </a:r>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短短两年时间，spischolar学术资源在线以权威的数据信息和良好的用户体验，在全国迅速覆盖150多家用户。</a:t>
            </a:r>
            <a:endParaRPr lang="zh-CN" altLang="en-US"/>
          </a:p>
        </p:txBody>
      </p:sp>
      <p:sp>
        <p:nvSpPr>
          <p:cNvPr id="4" name="灯片编号占位符 3"/>
          <p:cNvSpPr>
            <a:spLocks noGrp="1"/>
          </p:cNvSpPr>
          <p:nvPr>
            <p:ph type="sldNum" sz="quarter" idx="10"/>
          </p:nvPr>
        </p:nvSpPr>
        <p:spPr/>
        <p:txBody>
          <a:bodyPr/>
          <a:lstStyle/>
          <a:p>
            <a:fld id="{DB1B5997-6160-4652-ACBC-7C8F7E3D3FF8}"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0DE2AFA-C8F0-4A2D-A5E1-8FDFD9072966}"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我们公司坐落在“一江两岸，山水洲城”的湖南长沙，成立于2010年</a:t>
            </a:r>
            <a:endParaRPr lang="zh-CN" altLang="en-US"/>
          </a:p>
        </p:txBody>
      </p:sp>
      <p:sp>
        <p:nvSpPr>
          <p:cNvPr id="4" name="灯片编号占位符 3"/>
          <p:cNvSpPr>
            <a:spLocks noGrp="1"/>
          </p:cNvSpPr>
          <p:nvPr>
            <p:ph type="sldNum" sz="quarter" idx="10"/>
          </p:nvPr>
        </p:nvSpPr>
        <p:spPr/>
        <p:txBody>
          <a:bodyPr/>
          <a:lstStyle/>
          <a:p>
            <a:fld id="{0307BE5F-40B3-4EA7-8AD7-8D1ABAFCB6B6}"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是一家集产品研发、销售和品牌运营为一体的高校图书馆行业技术创新型企业，也是目前中部地区规模较大的科研信息服务公司。</a:t>
            </a:r>
            <a:endParaRPr lang="zh-CN" altLang="en-US"/>
          </a:p>
        </p:txBody>
      </p:sp>
      <p:sp>
        <p:nvSpPr>
          <p:cNvPr id="4" name="灯片编号占位符 3"/>
          <p:cNvSpPr>
            <a:spLocks noGrp="1"/>
          </p:cNvSpPr>
          <p:nvPr>
            <p:ph type="sldNum" sz="quarter" idx="10"/>
          </p:nvPr>
        </p:nvSpPr>
        <p:spPr/>
        <p:txBody>
          <a:bodyPr/>
          <a:lstStyle/>
          <a:p>
            <a:fld id="{0307BE5F-40B3-4EA7-8AD7-8D1ABAFCB6B6}"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公司现有员工90余人，其中图书情报相关专业、从事教育大数据行业的产品研发人员占38%，大规模分布式计算技术领域的专业人才占36%，硕士及以上学历占比达到40%，公司拥有十余项发明专利和国家资质。</a:t>
            </a:r>
            <a:endParaRPr lang="zh-CN" altLang="en-US"/>
          </a:p>
        </p:txBody>
      </p:sp>
      <p:sp>
        <p:nvSpPr>
          <p:cNvPr id="4" name="灯片编号占位符 3"/>
          <p:cNvSpPr>
            <a:spLocks noGrp="1"/>
          </p:cNvSpPr>
          <p:nvPr>
            <p:ph type="sldNum" sz="quarter" idx="10"/>
          </p:nvPr>
        </p:nvSpPr>
        <p:spPr/>
        <p:txBody>
          <a:bodyPr/>
          <a:lstStyle/>
          <a:p>
            <a:fld id="{0307BE5F-40B3-4EA7-8AD7-8D1ABAFCB6B6}"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业务覆盖华南、华中、</a:t>
            </a:r>
            <a:r>
              <a:rPr lang="zh-CN" altLang="en-US">
                <a:sym typeface="+mn-ea"/>
              </a:rPr>
              <a:t>华北、</a:t>
            </a:r>
            <a:r>
              <a:rPr lang="zh-CN" altLang="en-US"/>
              <a:t>西南、西北、等地区的高等院校，与全国两百多所高校建立了良好的合作关系</a:t>
            </a:r>
            <a:endParaRPr lang="zh-CN" altLang="en-US"/>
          </a:p>
        </p:txBody>
      </p:sp>
      <p:sp>
        <p:nvSpPr>
          <p:cNvPr id="4" name="灯片编号占位符 3"/>
          <p:cNvSpPr>
            <a:spLocks noGrp="1"/>
          </p:cNvSpPr>
          <p:nvPr>
            <p:ph type="sldNum" sz="quarter" idx="10"/>
          </p:nvPr>
        </p:nvSpPr>
        <p:spPr/>
        <p:txBody>
          <a:bodyPr/>
          <a:lstStyle/>
          <a:p>
            <a:fld id="{19073E7D-005B-40FA-BA74-142CD851F01B}"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并通过与中国科学院、中南大学、西北工业大学等众多学术机构展开相关合作，不断深入挖掘用户需求，提升科研服务质量，以达到“共赢”的目的。</a:t>
            </a:r>
            <a:endParaRPr lang="zh-CN" altLang="en-US"/>
          </a:p>
        </p:txBody>
      </p:sp>
      <p:sp>
        <p:nvSpPr>
          <p:cNvPr id="4" name="灯片编号占位符 3"/>
          <p:cNvSpPr>
            <a:spLocks noGrp="1"/>
          </p:cNvSpPr>
          <p:nvPr>
            <p:ph type="sldNum" sz="quarter" idx="10"/>
          </p:nvPr>
        </p:nvSpPr>
        <p:spPr/>
        <p:txBody>
          <a:bodyPr/>
          <a:lstStyle/>
          <a:p>
            <a:fld id="{19073E7D-005B-40FA-BA74-142CD851F01B}"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2012年，纬度与湖南大学合作推出“纬度学科信息服务平台”。</a:t>
            </a:r>
            <a:endParaRPr lang="zh-CN" altLang="en-US"/>
          </a:p>
        </p:txBody>
      </p:sp>
      <p:sp>
        <p:nvSpPr>
          <p:cNvPr id="4" name="灯片编号占位符 3"/>
          <p:cNvSpPr>
            <a:spLocks noGrp="1"/>
          </p:cNvSpPr>
          <p:nvPr>
            <p:ph type="sldNum" sz="quarter" idx="10"/>
          </p:nvPr>
        </p:nvSpPr>
        <p:spPr/>
        <p:txBody>
          <a:bodyPr/>
          <a:lstStyle/>
          <a:p>
            <a:fld id="{F0DE2AFA-C8F0-4A2D-A5E1-8FDFD9072966}"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平台以学科为单位，围绕学科建设关注重点，为用户提供国内外学科评估对比、学科前沿、人物、机构、期刊等内容，为学科建设提供深层次和多维度的综合信息服务。</a:t>
            </a:r>
            <a:endParaRPr lang="zh-CN" altLang="en-US"/>
          </a:p>
        </p:txBody>
      </p:sp>
      <p:sp>
        <p:nvSpPr>
          <p:cNvPr id="4" name="灯片编号占位符 3"/>
          <p:cNvSpPr>
            <a:spLocks noGrp="1"/>
          </p:cNvSpPr>
          <p:nvPr>
            <p:ph type="sldNum" sz="quarter" idx="10"/>
          </p:nvPr>
        </p:nvSpPr>
        <p:spPr/>
        <p:txBody>
          <a:bodyPr/>
          <a:lstStyle/>
          <a:p>
            <a:fld id="{144CAA79-63ED-4D4C-97FF-23192032DF93}"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showMasterSp="0">
  <p:cSld name="仅标题">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4925171" cy="5715000"/>
          </a:xfrm>
          <a:prstGeom prst="rect">
            <a:avLst/>
          </a:prstGeom>
        </p:spPr>
      </p:pic>
      <p:pic>
        <p:nvPicPr>
          <p:cNvPr id="3" name="图片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925170" y="6346825"/>
            <a:ext cx="2350680" cy="22682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4_自定义版式">
    <p:spTree>
      <p:nvGrpSpPr>
        <p:cNvPr id="1" name=""/>
        <p:cNvGrpSpPr/>
        <p:nvPr/>
      </p:nvGrpSpPr>
      <p:grpSpPr>
        <a:xfrm>
          <a:off x="0" y="0"/>
          <a:ext cx="0" cy="0"/>
          <a:chOff x="0" y="0"/>
          <a:chExt cx="0" cy="0"/>
        </a:xfrm>
      </p:grpSpPr>
      <p:sp>
        <p:nvSpPr>
          <p:cNvPr id="6" name="任意多边形: 形状 5"/>
          <p:cNvSpPr>
            <a:spLocks noGrp="1"/>
          </p:cNvSpPr>
          <p:nvPr>
            <p:ph type="pic" sz="quarter" idx="10"/>
          </p:nvPr>
        </p:nvSpPr>
        <p:spPr>
          <a:xfrm>
            <a:off x="5006346" y="2789465"/>
            <a:ext cx="2158794" cy="2158794"/>
          </a:xfrm>
          <a:custGeom>
            <a:avLst/>
            <a:gdLst>
              <a:gd name="connsiteX0" fmla="*/ 1079397 w 2158794"/>
              <a:gd name="connsiteY0" fmla="*/ 0 h 2158794"/>
              <a:gd name="connsiteX1" fmla="*/ 2158794 w 2158794"/>
              <a:gd name="connsiteY1" fmla="*/ 1079397 h 2158794"/>
              <a:gd name="connsiteX2" fmla="*/ 1079397 w 2158794"/>
              <a:gd name="connsiteY2" fmla="*/ 2158794 h 2158794"/>
              <a:gd name="connsiteX3" fmla="*/ 0 w 2158794"/>
              <a:gd name="connsiteY3" fmla="*/ 1079397 h 2158794"/>
              <a:gd name="connsiteX4" fmla="*/ 1079397 w 2158794"/>
              <a:gd name="connsiteY4" fmla="*/ 0 h 2158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8794" h="2158794">
                <a:moveTo>
                  <a:pt x="1079397" y="0"/>
                </a:moveTo>
                <a:cubicBezTo>
                  <a:pt x="1675532" y="0"/>
                  <a:pt x="2158794" y="483262"/>
                  <a:pt x="2158794" y="1079397"/>
                </a:cubicBezTo>
                <a:cubicBezTo>
                  <a:pt x="2158794" y="1675532"/>
                  <a:pt x="1675532" y="2158794"/>
                  <a:pt x="1079397" y="2158794"/>
                </a:cubicBezTo>
                <a:cubicBezTo>
                  <a:pt x="483262" y="2158794"/>
                  <a:pt x="0" y="1675532"/>
                  <a:pt x="0" y="1079397"/>
                </a:cubicBezTo>
                <a:cubicBezTo>
                  <a:pt x="0" y="483262"/>
                  <a:pt x="483262" y="0"/>
                  <a:pt x="1079397" y="0"/>
                </a:cubicBezTo>
                <a:close/>
              </a:path>
            </a:pathLst>
          </a:custGeom>
        </p:spPr>
        <p:txBody>
          <a:bodyPr wrap="square">
            <a:noAutofit/>
          </a:bodyPr>
          <a:lstStyle/>
          <a:p>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5_自定义版式">
    <p:spTree>
      <p:nvGrpSpPr>
        <p:cNvPr id="1" name=""/>
        <p:cNvGrpSpPr/>
        <p:nvPr/>
      </p:nvGrpSpPr>
      <p:grpSpPr>
        <a:xfrm>
          <a:off x="0" y="0"/>
          <a:ext cx="0" cy="0"/>
          <a:chOff x="0" y="0"/>
          <a:chExt cx="0" cy="0"/>
        </a:xfrm>
      </p:grpSpPr>
      <p:sp>
        <p:nvSpPr>
          <p:cNvPr id="9" name="任意多边形: 形状 8"/>
          <p:cNvSpPr>
            <a:spLocks noGrp="1"/>
          </p:cNvSpPr>
          <p:nvPr>
            <p:ph type="pic" sz="quarter" idx="11"/>
          </p:nvPr>
        </p:nvSpPr>
        <p:spPr>
          <a:xfrm>
            <a:off x="1055688" y="1761009"/>
            <a:ext cx="2222070" cy="3775266"/>
          </a:xfrm>
          <a:custGeom>
            <a:avLst/>
            <a:gdLst>
              <a:gd name="connsiteX0" fmla="*/ 0 w 2222070"/>
              <a:gd name="connsiteY0" fmla="*/ 0 h 3775266"/>
              <a:gd name="connsiteX1" fmla="*/ 2222070 w 2222070"/>
              <a:gd name="connsiteY1" fmla="*/ 0 h 3775266"/>
              <a:gd name="connsiteX2" fmla="*/ 2222070 w 2222070"/>
              <a:gd name="connsiteY2" fmla="*/ 3775266 h 3775266"/>
              <a:gd name="connsiteX3" fmla="*/ 0 w 2222070"/>
              <a:gd name="connsiteY3" fmla="*/ 3775266 h 3775266"/>
            </a:gdLst>
            <a:ahLst/>
            <a:cxnLst>
              <a:cxn ang="0">
                <a:pos x="connsiteX0" y="connsiteY0"/>
              </a:cxn>
              <a:cxn ang="0">
                <a:pos x="connsiteX1" y="connsiteY1"/>
              </a:cxn>
              <a:cxn ang="0">
                <a:pos x="connsiteX2" y="connsiteY2"/>
              </a:cxn>
              <a:cxn ang="0">
                <a:pos x="connsiteX3" y="connsiteY3"/>
              </a:cxn>
            </a:cxnLst>
            <a:rect l="l" t="t" r="r" b="b"/>
            <a:pathLst>
              <a:path w="2222070" h="3775266">
                <a:moveTo>
                  <a:pt x="0" y="0"/>
                </a:moveTo>
                <a:lnTo>
                  <a:pt x="2222070" y="0"/>
                </a:lnTo>
                <a:lnTo>
                  <a:pt x="2222070" y="3775266"/>
                </a:lnTo>
                <a:lnTo>
                  <a:pt x="0" y="3775266"/>
                </a:lnTo>
                <a:close/>
              </a:path>
            </a:pathLst>
          </a:custGeom>
        </p:spPr>
        <p:txBody>
          <a:bodyPr wrap="square">
            <a:noAutofit/>
          </a:bodyPr>
          <a:lstStyle/>
          <a:p>
            <a:endParaRPr lang="zh-CN" altLang="en-US"/>
          </a:p>
        </p:txBody>
      </p:sp>
      <p:sp>
        <p:nvSpPr>
          <p:cNvPr id="10" name="任意多边形: 形状 9"/>
          <p:cNvSpPr>
            <a:spLocks noGrp="1"/>
          </p:cNvSpPr>
          <p:nvPr>
            <p:ph type="pic" sz="quarter" idx="12"/>
          </p:nvPr>
        </p:nvSpPr>
        <p:spPr>
          <a:xfrm>
            <a:off x="6294725" y="1761009"/>
            <a:ext cx="2222070" cy="3775266"/>
          </a:xfrm>
          <a:custGeom>
            <a:avLst/>
            <a:gdLst>
              <a:gd name="connsiteX0" fmla="*/ 0 w 2222070"/>
              <a:gd name="connsiteY0" fmla="*/ 0 h 3775266"/>
              <a:gd name="connsiteX1" fmla="*/ 2222070 w 2222070"/>
              <a:gd name="connsiteY1" fmla="*/ 0 h 3775266"/>
              <a:gd name="connsiteX2" fmla="*/ 2222070 w 2222070"/>
              <a:gd name="connsiteY2" fmla="*/ 3775266 h 3775266"/>
              <a:gd name="connsiteX3" fmla="*/ 0 w 2222070"/>
              <a:gd name="connsiteY3" fmla="*/ 3775266 h 3775266"/>
            </a:gdLst>
            <a:ahLst/>
            <a:cxnLst>
              <a:cxn ang="0">
                <a:pos x="connsiteX0" y="connsiteY0"/>
              </a:cxn>
              <a:cxn ang="0">
                <a:pos x="connsiteX1" y="connsiteY1"/>
              </a:cxn>
              <a:cxn ang="0">
                <a:pos x="connsiteX2" y="connsiteY2"/>
              </a:cxn>
              <a:cxn ang="0">
                <a:pos x="connsiteX3" y="connsiteY3"/>
              </a:cxn>
            </a:cxnLst>
            <a:rect l="l" t="t" r="r" b="b"/>
            <a:pathLst>
              <a:path w="2222070" h="3775266">
                <a:moveTo>
                  <a:pt x="0" y="0"/>
                </a:moveTo>
                <a:lnTo>
                  <a:pt x="2222070" y="0"/>
                </a:lnTo>
                <a:lnTo>
                  <a:pt x="2222070" y="3775266"/>
                </a:lnTo>
                <a:lnTo>
                  <a:pt x="0" y="3775266"/>
                </a:lnTo>
                <a:close/>
              </a:path>
            </a:pathLst>
          </a:custGeom>
        </p:spPr>
        <p:txBody>
          <a:bodyPr wrap="square">
            <a:noAutofit/>
          </a:bodyPr>
          <a:lstStyle/>
          <a:p>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6_自定义版式">
    <p:spTree>
      <p:nvGrpSpPr>
        <p:cNvPr id="1" name=""/>
        <p:cNvGrpSpPr/>
        <p:nvPr/>
      </p:nvGrpSpPr>
      <p:grpSpPr>
        <a:xfrm>
          <a:off x="0" y="0"/>
          <a:ext cx="0" cy="0"/>
          <a:chOff x="0" y="0"/>
          <a:chExt cx="0" cy="0"/>
        </a:xfrm>
      </p:grpSpPr>
      <p:sp>
        <p:nvSpPr>
          <p:cNvPr id="13" name="任意多边形: 形状 12"/>
          <p:cNvSpPr>
            <a:spLocks noGrp="1"/>
          </p:cNvSpPr>
          <p:nvPr>
            <p:ph type="pic" sz="quarter" idx="11"/>
          </p:nvPr>
        </p:nvSpPr>
        <p:spPr>
          <a:xfrm>
            <a:off x="1055688" y="1711134"/>
            <a:ext cx="2222070" cy="2222070"/>
          </a:xfrm>
          <a:custGeom>
            <a:avLst/>
            <a:gdLst>
              <a:gd name="connsiteX0" fmla="*/ 0 w 2222070"/>
              <a:gd name="connsiteY0" fmla="*/ 0 h 2222070"/>
              <a:gd name="connsiteX1" fmla="*/ 2222070 w 2222070"/>
              <a:gd name="connsiteY1" fmla="*/ 0 h 2222070"/>
              <a:gd name="connsiteX2" fmla="*/ 2222070 w 2222070"/>
              <a:gd name="connsiteY2" fmla="*/ 2222070 h 2222070"/>
              <a:gd name="connsiteX3" fmla="*/ 0 w 2222070"/>
              <a:gd name="connsiteY3" fmla="*/ 2222070 h 2222070"/>
            </a:gdLst>
            <a:ahLst/>
            <a:cxnLst>
              <a:cxn ang="0">
                <a:pos x="connsiteX0" y="connsiteY0"/>
              </a:cxn>
              <a:cxn ang="0">
                <a:pos x="connsiteX1" y="connsiteY1"/>
              </a:cxn>
              <a:cxn ang="0">
                <a:pos x="connsiteX2" y="connsiteY2"/>
              </a:cxn>
              <a:cxn ang="0">
                <a:pos x="connsiteX3" y="connsiteY3"/>
              </a:cxn>
            </a:cxnLst>
            <a:rect l="l" t="t" r="r" b="b"/>
            <a:pathLst>
              <a:path w="2222070" h="2222070">
                <a:moveTo>
                  <a:pt x="0" y="0"/>
                </a:moveTo>
                <a:lnTo>
                  <a:pt x="2222070" y="0"/>
                </a:lnTo>
                <a:lnTo>
                  <a:pt x="2222070" y="2222070"/>
                </a:lnTo>
                <a:lnTo>
                  <a:pt x="0" y="2222070"/>
                </a:lnTo>
                <a:close/>
              </a:path>
            </a:pathLst>
          </a:custGeom>
        </p:spPr>
        <p:txBody>
          <a:bodyPr wrap="square">
            <a:noAutofit/>
          </a:bodyPr>
          <a:lstStyle/>
          <a:p>
            <a:endParaRPr lang="zh-CN" altLang="en-US"/>
          </a:p>
        </p:txBody>
      </p:sp>
      <p:sp>
        <p:nvSpPr>
          <p:cNvPr id="14" name="任意多边形: 形状 13"/>
          <p:cNvSpPr>
            <a:spLocks noGrp="1"/>
          </p:cNvSpPr>
          <p:nvPr>
            <p:ph type="pic" sz="quarter" idx="12"/>
          </p:nvPr>
        </p:nvSpPr>
        <p:spPr>
          <a:xfrm>
            <a:off x="3675207" y="1711134"/>
            <a:ext cx="2222070" cy="2222070"/>
          </a:xfrm>
          <a:custGeom>
            <a:avLst/>
            <a:gdLst>
              <a:gd name="connsiteX0" fmla="*/ 0 w 2222070"/>
              <a:gd name="connsiteY0" fmla="*/ 0 h 2222070"/>
              <a:gd name="connsiteX1" fmla="*/ 2222070 w 2222070"/>
              <a:gd name="connsiteY1" fmla="*/ 0 h 2222070"/>
              <a:gd name="connsiteX2" fmla="*/ 2222070 w 2222070"/>
              <a:gd name="connsiteY2" fmla="*/ 2222070 h 2222070"/>
              <a:gd name="connsiteX3" fmla="*/ 0 w 2222070"/>
              <a:gd name="connsiteY3" fmla="*/ 2222070 h 2222070"/>
            </a:gdLst>
            <a:ahLst/>
            <a:cxnLst>
              <a:cxn ang="0">
                <a:pos x="connsiteX0" y="connsiteY0"/>
              </a:cxn>
              <a:cxn ang="0">
                <a:pos x="connsiteX1" y="connsiteY1"/>
              </a:cxn>
              <a:cxn ang="0">
                <a:pos x="connsiteX2" y="connsiteY2"/>
              </a:cxn>
              <a:cxn ang="0">
                <a:pos x="connsiteX3" y="connsiteY3"/>
              </a:cxn>
            </a:cxnLst>
            <a:rect l="l" t="t" r="r" b="b"/>
            <a:pathLst>
              <a:path w="2222070" h="2222070">
                <a:moveTo>
                  <a:pt x="0" y="0"/>
                </a:moveTo>
                <a:lnTo>
                  <a:pt x="2222070" y="0"/>
                </a:lnTo>
                <a:lnTo>
                  <a:pt x="2222070" y="2222070"/>
                </a:lnTo>
                <a:lnTo>
                  <a:pt x="0" y="2222070"/>
                </a:lnTo>
                <a:close/>
              </a:path>
            </a:pathLst>
          </a:custGeom>
        </p:spPr>
        <p:txBody>
          <a:bodyPr wrap="square">
            <a:noAutofit/>
          </a:bodyPr>
          <a:lstStyle/>
          <a:p>
            <a:endParaRPr lang="zh-CN" altLang="en-US"/>
          </a:p>
        </p:txBody>
      </p:sp>
      <p:sp>
        <p:nvSpPr>
          <p:cNvPr id="15" name="任意多边形: 形状 14"/>
          <p:cNvSpPr>
            <a:spLocks noGrp="1"/>
          </p:cNvSpPr>
          <p:nvPr>
            <p:ph type="pic" sz="quarter" idx="13"/>
          </p:nvPr>
        </p:nvSpPr>
        <p:spPr>
          <a:xfrm>
            <a:off x="6294725" y="1711134"/>
            <a:ext cx="2222070" cy="2222070"/>
          </a:xfrm>
          <a:custGeom>
            <a:avLst/>
            <a:gdLst>
              <a:gd name="connsiteX0" fmla="*/ 0 w 2222070"/>
              <a:gd name="connsiteY0" fmla="*/ 0 h 2222070"/>
              <a:gd name="connsiteX1" fmla="*/ 2222070 w 2222070"/>
              <a:gd name="connsiteY1" fmla="*/ 0 h 2222070"/>
              <a:gd name="connsiteX2" fmla="*/ 2222070 w 2222070"/>
              <a:gd name="connsiteY2" fmla="*/ 2222070 h 2222070"/>
              <a:gd name="connsiteX3" fmla="*/ 0 w 2222070"/>
              <a:gd name="connsiteY3" fmla="*/ 2222070 h 2222070"/>
            </a:gdLst>
            <a:ahLst/>
            <a:cxnLst>
              <a:cxn ang="0">
                <a:pos x="connsiteX0" y="connsiteY0"/>
              </a:cxn>
              <a:cxn ang="0">
                <a:pos x="connsiteX1" y="connsiteY1"/>
              </a:cxn>
              <a:cxn ang="0">
                <a:pos x="connsiteX2" y="connsiteY2"/>
              </a:cxn>
              <a:cxn ang="0">
                <a:pos x="connsiteX3" y="connsiteY3"/>
              </a:cxn>
            </a:cxnLst>
            <a:rect l="l" t="t" r="r" b="b"/>
            <a:pathLst>
              <a:path w="2222070" h="2222070">
                <a:moveTo>
                  <a:pt x="0" y="0"/>
                </a:moveTo>
                <a:lnTo>
                  <a:pt x="2222070" y="0"/>
                </a:lnTo>
                <a:lnTo>
                  <a:pt x="2222070" y="2222070"/>
                </a:lnTo>
                <a:lnTo>
                  <a:pt x="0" y="2222070"/>
                </a:lnTo>
                <a:close/>
              </a:path>
            </a:pathLst>
          </a:custGeom>
        </p:spPr>
        <p:txBody>
          <a:bodyPr wrap="square">
            <a:noAutofit/>
          </a:bodyPr>
          <a:lstStyle/>
          <a:p>
            <a:endParaRPr lang="zh-CN" altLang="en-US"/>
          </a:p>
        </p:txBody>
      </p:sp>
      <p:sp>
        <p:nvSpPr>
          <p:cNvPr id="16" name="任意多边形: 形状 15"/>
          <p:cNvSpPr>
            <a:spLocks noGrp="1"/>
          </p:cNvSpPr>
          <p:nvPr>
            <p:ph type="pic" sz="quarter" idx="14"/>
          </p:nvPr>
        </p:nvSpPr>
        <p:spPr>
          <a:xfrm>
            <a:off x="8914243" y="1711134"/>
            <a:ext cx="2222070" cy="2222070"/>
          </a:xfrm>
          <a:custGeom>
            <a:avLst/>
            <a:gdLst>
              <a:gd name="connsiteX0" fmla="*/ 0 w 2222070"/>
              <a:gd name="connsiteY0" fmla="*/ 0 h 2222070"/>
              <a:gd name="connsiteX1" fmla="*/ 2222070 w 2222070"/>
              <a:gd name="connsiteY1" fmla="*/ 0 h 2222070"/>
              <a:gd name="connsiteX2" fmla="*/ 2222070 w 2222070"/>
              <a:gd name="connsiteY2" fmla="*/ 2222070 h 2222070"/>
              <a:gd name="connsiteX3" fmla="*/ 0 w 2222070"/>
              <a:gd name="connsiteY3" fmla="*/ 2222070 h 2222070"/>
            </a:gdLst>
            <a:ahLst/>
            <a:cxnLst>
              <a:cxn ang="0">
                <a:pos x="connsiteX0" y="connsiteY0"/>
              </a:cxn>
              <a:cxn ang="0">
                <a:pos x="connsiteX1" y="connsiteY1"/>
              </a:cxn>
              <a:cxn ang="0">
                <a:pos x="connsiteX2" y="connsiteY2"/>
              </a:cxn>
              <a:cxn ang="0">
                <a:pos x="connsiteX3" y="connsiteY3"/>
              </a:cxn>
            </a:cxnLst>
            <a:rect l="l" t="t" r="r" b="b"/>
            <a:pathLst>
              <a:path w="2222070" h="2222070">
                <a:moveTo>
                  <a:pt x="0" y="0"/>
                </a:moveTo>
                <a:lnTo>
                  <a:pt x="2222070" y="0"/>
                </a:lnTo>
                <a:lnTo>
                  <a:pt x="2222070" y="2222070"/>
                </a:lnTo>
                <a:lnTo>
                  <a:pt x="0" y="2222070"/>
                </a:lnTo>
                <a:close/>
              </a:path>
            </a:pathLst>
          </a:custGeom>
        </p:spPr>
        <p:txBody>
          <a:bodyPr wrap="square">
            <a:noAutofit/>
          </a:bodyPr>
          <a:lstStyle/>
          <a:p>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7_自定义版式">
    <p:spTree>
      <p:nvGrpSpPr>
        <p:cNvPr id="1" name=""/>
        <p:cNvGrpSpPr/>
        <p:nvPr/>
      </p:nvGrpSpPr>
      <p:grpSpPr>
        <a:xfrm>
          <a:off x="0" y="0"/>
          <a:ext cx="0" cy="0"/>
          <a:chOff x="0" y="0"/>
          <a:chExt cx="0" cy="0"/>
        </a:xfrm>
      </p:grpSpPr>
      <p:sp>
        <p:nvSpPr>
          <p:cNvPr id="13" name="任意多边形: 形状 12"/>
          <p:cNvSpPr>
            <a:spLocks noGrp="1"/>
          </p:cNvSpPr>
          <p:nvPr>
            <p:ph type="pic" sz="quarter" idx="13"/>
          </p:nvPr>
        </p:nvSpPr>
        <p:spPr>
          <a:xfrm>
            <a:off x="1843840" y="2206182"/>
            <a:ext cx="2002972" cy="2002972"/>
          </a:xfrm>
          <a:custGeom>
            <a:avLst/>
            <a:gdLst>
              <a:gd name="connsiteX0" fmla="*/ 1001486 w 2002972"/>
              <a:gd name="connsiteY0" fmla="*/ 0 h 2002972"/>
              <a:gd name="connsiteX1" fmla="*/ 2002972 w 2002972"/>
              <a:gd name="connsiteY1" fmla="*/ 1001486 h 2002972"/>
              <a:gd name="connsiteX2" fmla="*/ 1001486 w 2002972"/>
              <a:gd name="connsiteY2" fmla="*/ 2002972 h 2002972"/>
              <a:gd name="connsiteX3" fmla="*/ 0 w 2002972"/>
              <a:gd name="connsiteY3" fmla="*/ 1001486 h 2002972"/>
              <a:gd name="connsiteX4" fmla="*/ 1001486 w 2002972"/>
              <a:gd name="connsiteY4" fmla="*/ 0 h 20029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2972" h="2002972">
                <a:moveTo>
                  <a:pt x="1001486" y="0"/>
                </a:moveTo>
                <a:cubicBezTo>
                  <a:pt x="1554591" y="0"/>
                  <a:pt x="2002972" y="448381"/>
                  <a:pt x="2002972" y="1001486"/>
                </a:cubicBezTo>
                <a:cubicBezTo>
                  <a:pt x="2002972" y="1554591"/>
                  <a:pt x="1554591" y="2002972"/>
                  <a:pt x="1001486" y="2002972"/>
                </a:cubicBezTo>
                <a:cubicBezTo>
                  <a:pt x="448381" y="2002972"/>
                  <a:pt x="0" y="1554591"/>
                  <a:pt x="0" y="1001486"/>
                </a:cubicBezTo>
                <a:cubicBezTo>
                  <a:pt x="0" y="448381"/>
                  <a:pt x="448381" y="0"/>
                  <a:pt x="1001486" y="0"/>
                </a:cubicBezTo>
                <a:close/>
              </a:path>
            </a:pathLst>
          </a:custGeom>
        </p:spPr>
        <p:txBody>
          <a:bodyPr wrap="square">
            <a:noAutofit/>
          </a:bodyPr>
          <a:lstStyle/>
          <a:p>
            <a:endParaRPr lang="zh-CN" altLang="en-US"/>
          </a:p>
        </p:txBody>
      </p:sp>
      <p:sp>
        <p:nvSpPr>
          <p:cNvPr id="14" name="任意多边形: 形状 13"/>
          <p:cNvSpPr>
            <a:spLocks noGrp="1"/>
          </p:cNvSpPr>
          <p:nvPr>
            <p:ph type="pic" sz="quarter" idx="14"/>
          </p:nvPr>
        </p:nvSpPr>
        <p:spPr>
          <a:xfrm>
            <a:off x="5116811" y="2206182"/>
            <a:ext cx="2002972" cy="2002972"/>
          </a:xfrm>
          <a:custGeom>
            <a:avLst/>
            <a:gdLst>
              <a:gd name="connsiteX0" fmla="*/ 1001486 w 2002972"/>
              <a:gd name="connsiteY0" fmla="*/ 0 h 2002972"/>
              <a:gd name="connsiteX1" fmla="*/ 2002972 w 2002972"/>
              <a:gd name="connsiteY1" fmla="*/ 1001486 h 2002972"/>
              <a:gd name="connsiteX2" fmla="*/ 1001486 w 2002972"/>
              <a:gd name="connsiteY2" fmla="*/ 2002972 h 2002972"/>
              <a:gd name="connsiteX3" fmla="*/ 0 w 2002972"/>
              <a:gd name="connsiteY3" fmla="*/ 1001486 h 2002972"/>
              <a:gd name="connsiteX4" fmla="*/ 1001486 w 2002972"/>
              <a:gd name="connsiteY4" fmla="*/ 0 h 20029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2972" h="2002972">
                <a:moveTo>
                  <a:pt x="1001486" y="0"/>
                </a:moveTo>
                <a:cubicBezTo>
                  <a:pt x="1554591" y="0"/>
                  <a:pt x="2002972" y="448381"/>
                  <a:pt x="2002972" y="1001486"/>
                </a:cubicBezTo>
                <a:cubicBezTo>
                  <a:pt x="2002972" y="1554591"/>
                  <a:pt x="1554591" y="2002972"/>
                  <a:pt x="1001486" y="2002972"/>
                </a:cubicBezTo>
                <a:cubicBezTo>
                  <a:pt x="448381" y="2002972"/>
                  <a:pt x="0" y="1554591"/>
                  <a:pt x="0" y="1001486"/>
                </a:cubicBezTo>
                <a:cubicBezTo>
                  <a:pt x="0" y="448381"/>
                  <a:pt x="448381" y="0"/>
                  <a:pt x="1001486" y="0"/>
                </a:cubicBezTo>
                <a:close/>
              </a:path>
            </a:pathLst>
          </a:custGeom>
        </p:spPr>
        <p:txBody>
          <a:bodyPr wrap="square">
            <a:noAutofit/>
          </a:bodyPr>
          <a:lstStyle/>
          <a:p>
            <a:endParaRPr lang="zh-CN" altLang="en-US"/>
          </a:p>
        </p:txBody>
      </p:sp>
      <p:sp>
        <p:nvSpPr>
          <p:cNvPr id="15" name="任意多边形: 形状 14"/>
          <p:cNvSpPr>
            <a:spLocks noGrp="1"/>
          </p:cNvSpPr>
          <p:nvPr>
            <p:ph type="pic" sz="quarter" idx="15"/>
          </p:nvPr>
        </p:nvSpPr>
        <p:spPr>
          <a:xfrm>
            <a:off x="8389783" y="2206182"/>
            <a:ext cx="2002972" cy="2002972"/>
          </a:xfrm>
          <a:custGeom>
            <a:avLst/>
            <a:gdLst>
              <a:gd name="connsiteX0" fmla="*/ 1001486 w 2002972"/>
              <a:gd name="connsiteY0" fmla="*/ 0 h 2002972"/>
              <a:gd name="connsiteX1" fmla="*/ 2002972 w 2002972"/>
              <a:gd name="connsiteY1" fmla="*/ 1001486 h 2002972"/>
              <a:gd name="connsiteX2" fmla="*/ 1001486 w 2002972"/>
              <a:gd name="connsiteY2" fmla="*/ 2002972 h 2002972"/>
              <a:gd name="connsiteX3" fmla="*/ 0 w 2002972"/>
              <a:gd name="connsiteY3" fmla="*/ 1001486 h 2002972"/>
              <a:gd name="connsiteX4" fmla="*/ 1001486 w 2002972"/>
              <a:gd name="connsiteY4" fmla="*/ 0 h 20029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2972" h="2002972">
                <a:moveTo>
                  <a:pt x="1001486" y="0"/>
                </a:moveTo>
                <a:cubicBezTo>
                  <a:pt x="1554591" y="0"/>
                  <a:pt x="2002972" y="448381"/>
                  <a:pt x="2002972" y="1001486"/>
                </a:cubicBezTo>
                <a:cubicBezTo>
                  <a:pt x="2002972" y="1554591"/>
                  <a:pt x="1554591" y="2002972"/>
                  <a:pt x="1001486" y="2002972"/>
                </a:cubicBezTo>
                <a:cubicBezTo>
                  <a:pt x="448381" y="2002972"/>
                  <a:pt x="0" y="1554591"/>
                  <a:pt x="0" y="1001486"/>
                </a:cubicBezTo>
                <a:cubicBezTo>
                  <a:pt x="0" y="448381"/>
                  <a:pt x="448381" y="0"/>
                  <a:pt x="1001486" y="0"/>
                </a:cubicBezTo>
                <a:close/>
              </a:path>
            </a:pathLst>
          </a:custGeom>
        </p:spPr>
        <p:txBody>
          <a:bodyPr wrap="square">
            <a:noAutofit/>
          </a:bodyPr>
          <a:lstStyle/>
          <a:p>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8_自定义版式">
    <p:spTree>
      <p:nvGrpSpPr>
        <p:cNvPr id="1" name=""/>
        <p:cNvGrpSpPr/>
        <p:nvPr/>
      </p:nvGrpSpPr>
      <p:grpSpPr>
        <a:xfrm>
          <a:off x="0" y="0"/>
          <a:ext cx="0" cy="0"/>
          <a:chOff x="0" y="0"/>
          <a:chExt cx="0" cy="0"/>
        </a:xfrm>
      </p:grpSpPr>
      <p:sp>
        <p:nvSpPr>
          <p:cNvPr id="9" name="图片占位符 8"/>
          <p:cNvSpPr>
            <a:spLocks noGrp="1"/>
          </p:cNvSpPr>
          <p:nvPr>
            <p:ph type="pic" sz="quarter" idx="10"/>
          </p:nvPr>
        </p:nvSpPr>
        <p:spPr>
          <a:xfrm>
            <a:off x="2131443" y="2438401"/>
            <a:ext cx="840360" cy="840358"/>
          </a:xfrm>
          <a:custGeom>
            <a:avLst/>
            <a:gdLst>
              <a:gd name="connsiteX0" fmla="*/ 420180 w 840360"/>
              <a:gd name="connsiteY0" fmla="*/ 0 h 840358"/>
              <a:gd name="connsiteX1" fmla="*/ 840360 w 840360"/>
              <a:gd name="connsiteY1" fmla="*/ 420179 h 840358"/>
              <a:gd name="connsiteX2" fmla="*/ 420180 w 840360"/>
              <a:gd name="connsiteY2" fmla="*/ 840358 h 840358"/>
              <a:gd name="connsiteX3" fmla="*/ 0 w 840360"/>
              <a:gd name="connsiteY3" fmla="*/ 420179 h 840358"/>
              <a:gd name="connsiteX4" fmla="*/ 420180 w 840360"/>
              <a:gd name="connsiteY4" fmla="*/ 0 h 8403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0360" h="840358">
                <a:moveTo>
                  <a:pt x="420180" y="0"/>
                </a:moveTo>
                <a:cubicBezTo>
                  <a:pt x="652239" y="0"/>
                  <a:pt x="840360" y="188121"/>
                  <a:pt x="840360" y="420179"/>
                </a:cubicBezTo>
                <a:cubicBezTo>
                  <a:pt x="840360" y="652237"/>
                  <a:pt x="652239" y="840358"/>
                  <a:pt x="420180" y="840358"/>
                </a:cubicBezTo>
                <a:cubicBezTo>
                  <a:pt x="188121" y="840358"/>
                  <a:pt x="0" y="652237"/>
                  <a:pt x="0" y="420179"/>
                </a:cubicBezTo>
                <a:cubicBezTo>
                  <a:pt x="0" y="188121"/>
                  <a:pt x="188121" y="0"/>
                  <a:pt x="420180" y="0"/>
                </a:cubicBezTo>
                <a:close/>
              </a:path>
            </a:pathLst>
          </a:custGeom>
        </p:spPr>
        <p:txBody>
          <a:bodyPr wrap="square">
            <a:noAutofit/>
          </a:bodyPr>
          <a:lstStyle/>
          <a:p>
            <a:endParaRPr lang="zh-CN" altLang="en-US"/>
          </a:p>
        </p:txBody>
      </p:sp>
      <p:sp>
        <p:nvSpPr>
          <p:cNvPr id="10" name="图片占位符 9"/>
          <p:cNvSpPr>
            <a:spLocks noGrp="1"/>
          </p:cNvSpPr>
          <p:nvPr>
            <p:ph type="pic" sz="quarter" idx="11"/>
          </p:nvPr>
        </p:nvSpPr>
        <p:spPr>
          <a:xfrm>
            <a:off x="5334031" y="2096610"/>
            <a:ext cx="1523940" cy="1523938"/>
          </a:xfrm>
          <a:custGeom>
            <a:avLst/>
            <a:gdLst>
              <a:gd name="connsiteX0" fmla="*/ 761970 w 1523940"/>
              <a:gd name="connsiteY0" fmla="*/ 0 h 1523938"/>
              <a:gd name="connsiteX1" fmla="*/ 1523940 w 1523940"/>
              <a:gd name="connsiteY1" fmla="*/ 761969 h 1523938"/>
              <a:gd name="connsiteX2" fmla="*/ 761970 w 1523940"/>
              <a:gd name="connsiteY2" fmla="*/ 1523938 h 1523938"/>
              <a:gd name="connsiteX3" fmla="*/ 0 w 1523940"/>
              <a:gd name="connsiteY3" fmla="*/ 761969 h 1523938"/>
              <a:gd name="connsiteX4" fmla="*/ 761970 w 1523940"/>
              <a:gd name="connsiteY4" fmla="*/ 0 h 15239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40" h="1523938">
                <a:moveTo>
                  <a:pt x="761970" y="0"/>
                </a:moveTo>
                <a:cubicBezTo>
                  <a:pt x="1182794" y="0"/>
                  <a:pt x="1523940" y="341145"/>
                  <a:pt x="1523940" y="761969"/>
                </a:cubicBezTo>
                <a:cubicBezTo>
                  <a:pt x="1523940" y="1182793"/>
                  <a:pt x="1182794" y="1523938"/>
                  <a:pt x="761970" y="1523938"/>
                </a:cubicBezTo>
                <a:cubicBezTo>
                  <a:pt x="341146" y="1523938"/>
                  <a:pt x="0" y="1182793"/>
                  <a:pt x="0" y="761969"/>
                </a:cubicBezTo>
                <a:cubicBezTo>
                  <a:pt x="0" y="341145"/>
                  <a:pt x="341146" y="0"/>
                  <a:pt x="761970" y="0"/>
                </a:cubicBezTo>
                <a:close/>
              </a:path>
            </a:pathLst>
          </a:custGeom>
        </p:spPr>
        <p:txBody>
          <a:bodyPr wrap="square">
            <a:noAutofit/>
          </a:bodyPr>
          <a:lstStyle/>
          <a:p>
            <a:endParaRPr lang="zh-CN" altLang="en-US"/>
          </a:p>
        </p:txBody>
      </p:sp>
      <p:sp>
        <p:nvSpPr>
          <p:cNvPr id="11" name="图片占位符 10"/>
          <p:cNvSpPr>
            <a:spLocks noGrp="1"/>
          </p:cNvSpPr>
          <p:nvPr>
            <p:ph type="pic" sz="quarter" idx="12"/>
          </p:nvPr>
        </p:nvSpPr>
        <p:spPr>
          <a:xfrm>
            <a:off x="9220200" y="2438401"/>
            <a:ext cx="840360" cy="840358"/>
          </a:xfrm>
          <a:custGeom>
            <a:avLst/>
            <a:gdLst>
              <a:gd name="connsiteX0" fmla="*/ 420180 w 840360"/>
              <a:gd name="connsiteY0" fmla="*/ 0 h 840358"/>
              <a:gd name="connsiteX1" fmla="*/ 840360 w 840360"/>
              <a:gd name="connsiteY1" fmla="*/ 420179 h 840358"/>
              <a:gd name="connsiteX2" fmla="*/ 420180 w 840360"/>
              <a:gd name="connsiteY2" fmla="*/ 840358 h 840358"/>
              <a:gd name="connsiteX3" fmla="*/ 0 w 840360"/>
              <a:gd name="connsiteY3" fmla="*/ 420179 h 840358"/>
              <a:gd name="connsiteX4" fmla="*/ 420180 w 840360"/>
              <a:gd name="connsiteY4" fmla="*/ 0 h 8403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0360" h="840358">
                <a:moveTo>
                  <a:pt x="420180" y="0"/>
                </a:moveTo>
                <a:cubicBezTo>
                  <a:pt x="652239" y="0"/>
                  <a:pt x="840360" y="188121"/>
                  <a:pt x="840360" y="420179"/>
                </a:cubicBezTo>
                <a:cubicBezTo>
                  <a:pt x="840360" y="652237"/>
                  <a:pt x="652239" y="840358"/>
                  <a:pt x="420180" y="840358"/>
                </a:cubicBezTo>
                <a:cubicBezTo>
                  <a:pt x="188121" y="840358"/>
                  <a:pt x="0" y="652237"/>
                  <a:pt x="0" y="420179"/>
                </a:cubicBezTo>
                <a:cubicBezTo>
                  <a:pt x="0" y="188121"/>
                  <a:pt x="188121" y="0"/>
                  <a:pt x="420180" y="0"/>
                </a:cubicBezTo>
                <a:close/>
              </a:path>
            </a:pathLst>
          </a:custGeom>
        </p:spPr>
        <p:txBody>
          <a:bodyPr wrap="square">
            <a:noAutofit/>
          </a:bodyPr>
          <a:lstStyle/>
          <a:p>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自定义版式">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5_自定义版式">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
        <p:nvSpPr>
          <p:cNvPr id="7" name="灯片编号占位符 1"/>
          <p:cNvSpPr>
            <a:spLocks noGrp="1"/>
          </p:cNvSpPr>
          <p:nvPr>
            <p:ph type="sldNum" sz="quarter" idx="4"/>
          </p:nvPr>
        </p:nvSpPr>
        <p:spPr>
          <a:xfrm>
            <a:off x="11799600" y="6492875"/>
            <a:ext cx="392400" cy="365125"/>
          </a:xfrm>
          <a:prstGeom prst="rect">
            <a:avLst/>
          </a:prstGeom>
        </p:spPr>
        <p:txBody>
          <a:bodyPr vert="horz" lIns="91440" tIns="45720" rIns="91440" bIns="45720" rtlCol="0" anchor="ctr"/>
          <a:lstStyle>
            <a:lvl1pPr algn="ctr">
              <a:defRPr sz="1000">
                <a:solidFill>
                  <a:schemeClr val="bg1"/>
                </a:solidFill>
                <a:latin typeface="+mn-lt"/>
              </a:defRPr>
            </a:lvl1pPr>
          </a:lstStyle>
          <a:p>
            <a:fld id="{B8795048-91B6-49DA-A9A5-3C4B5CC254B5}"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grpSp>
        <p:nvGrpSpPr>
          <p:cNvPr id="7" name="组合 6"/>
          <p:cNvGrpSpPr/>
          <p:nvPr userDrawn="1"/>
        </p:nvGrpSpPr>
        <p:grpSpPr>
          <a:xfrm>
            <a:off x="-14516" y="457623"/>
            <a:ext cx="1519664" cy="552821"/>
            <a:chOff x="-14514" y="457622"/>
            <a:chExt cx="1519466" cy="552821"/>
          </a:xfrm>
        </p:grpSpPr>
        <p:sp>
          <p:nvSpPr>
            <p:cNvPr id="8" name="矩形 7"/>
            <p:cNvSpPr/>
            <p:nvPr userDrawn="1"/>
          </p:nvSpPr>
          <p:spPr>
            <a:xfrm>
              <a:off x="-14514" y="457622"/>
              <a:ext cx="1054327" cy="552449"/>
            </a:xfrm>
            <a:prstGeom prst="rect">
              <a:avLst/>
            </a:prstGeom>
            <a:gradFill flip="none" rotWithShape="1">
              <a:gsLst>
                <a:gs pos="100000">
                  <a:srgbClr val="00C898"/>
                </a:gs>
                <a:gs pos="0">
                  <a:srgbClr val="04B5EC"/>
                </a:gs>
              </a:gsLst>
              <a:lin ang="0" scaled="1"/>
              <a:tileRect/>
            </a:gradFill>
            <a:ln>
              <a:noFill/>
            </a:ln>
            <a:effectLst>
              <a:outerShdw blurRad="152400" dist="63500" dir="2700000" sx="101000" sy="101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endParaRPr lang="zh-CN" altLang="en-US" sz="1355">
                <a:solidFill>
                  <a:schemeClr val="lt1"/>
                </a:solidFill>
              </a:endParaRPr>
            </a:p>
          </p:txBody>
        </p:sp>
        <p:sp>
          <p:nvSpPr>
            <p:cNvPr id="9" name="五边形 8"/>
            <p:cNvSpPr/>
            <p:nvPr userDrawn="1"/>
          </p:nvSpPr>
          <p:spPr>
            <a:xfrm>
              <a:off x="1100139" y="457994"/>
              <a:ext cx="404813" cy="552449"/>
            </a:xfrm>
            <a:prstGeom prst="homePlate">
              <a:avLst/>
            </a:prstGeom>
            <a:gradFill flip="none" rotWithShape="1">
              <a:gsLst>
                <a:gs pos="100000">
                  <a:srgbClr val="00C898"/>
                </a:gs>
                <a:gs pos="0">
                  <a:srgbClr val="04B5EC"/>
                </a:gs>
              </a:gsLst>
              <a:lin ang="0" scaled="1"/>
              <a:tileRect/>
            </a:gradFill>
            <a:ln>
              <a:noFill/>
            </a:ln>
            <a:effectLst>
              <a:outerShdw blurRad="152400" dist="63500" dir="2700000" sx="101000" sy="101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endParaRPr lang="zh-CN" altLang="en-US" sz="1355">
                <a:solidFill>
                  <a:schemeClr val="lt1"/>
                </a:solidFill>
              </a:endParaRPr>
            </a:p>
          </p:txBody>
        </p:sp>
      </p:grpSp>
    </p:spTree>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showMasterSp="0" userDrawn="1">
  <p:cSld name="自定义版式">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50101" y="-1"/>
            <a:ext cx="5041900" cy="5821893"/>
          </a:xfrm>
          <a:prstGeom prst="rect">
            <a:avLst/>
          </a:prstGeom>
        </p:spPr>
      </p:pic>
      <p:pic>
        <p:nvPicPr>
          <p:cNvPr id="4" name="图片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925170" y="6346825"/>
            <a:ext cx="2350680" cy="22682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sp>
        <p:nvSpPr>
          <p:cNvPr id="14" name="图片占位符 13"/>
          <p:cNvSpPr>
            <a:spLocks noGrp="1"/>
          </p:cNvSpPr>
          <p:nvPr>
            <p:ph type="pic" sz="quarter" idx="12"/>
          </p:nvPr>
        </p:nvSpPr>
        <p:spPr>
          <a:xfrm>
            <a:off x="4272420" y="5362302"/>
            <a:ext cx="4276034" cy="1495697"/>
          </a:xfrm>
          <a:custGeom>
            <a:avLst/>
            <a:gdLst>
              <a:gd name="connsiteX0" fmla="*/ 863542 w 4276034"/>
              <a:gd name="connsiteY0" fmla="*/ 0 h 1495697"/>
              <a:gd name="connsiteX1" fmla="*/ 4276034 w 4276034"/>
              <a:gd name="connsiteY1" fmla="*/ 0 h 1495697"/>
              <a:gd name="connsiteX2" fmla="*/ 4276034 w 4276034"/>
              <a:gd name="connsiteY2" fmla="*/ 24565 h 1495697"/>
              <a:gd name="connsiteX3" fmla="*/ 3426676 w 4276034"/>
              <a:gd name="connsiteY3" fmla="*/ 1495697 h 1495697"/>
              <a:gd name="connsiteX4" fmla="*/ 0 w 4276034"/>
              <a:gd name="connsiteY4" fmla="*/ 1495697 h 14956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76034" h="1495697">
                <a:moveTo>
                  <a:pt x="863542" y="0"/>
                </a:moveTo>
                <a:lnTo>
                  <a:pt x="4276034" y="0"/>
                </a:lnTo>
                <a:lnTo>
                  <a:pt x="4276034" y="24565"/>
                </a:lnTo>
                <a:lnTo>
                  <a:pt x="3426676" y="1495697"/>
                </a:lnTo>
                <a:lnTo>
                  <a:pt x="0" y="1495697"/>
                </a:lnTo>
                <a:close/>
              </a:path>
            </a:pathLst>
          </a:custGeom>
        </p:spPr>
        <p:txBody>
          <a:bodyPr wrap="square">
            <a:noAutofit/>
          </a:bodyPr>
          <a:lstStyle>
            <a:lvl1pPr>
              <a:defRPr sz="1200">
                <a:solidFill>
                  <a:schemeClr val="tx1">
                    <a:lumMod val="50000"/>
                    <a:lumOff val="50000"/>
                  </a:schemeClr>
                </a:solidFill>
              </a:defRPr>
            </a:lvl1pPr>
          </a:lstStyle>
          <a:p>
            <a:endParaRPr lang="zh-CN" altLang="en-US"/>
          </a:p>
        </p:txBody>
      </p:sp>
      <p:sp>
        <p:nvSpPr>
          <p:cNvPr id="11" name="图片占位符 10"/>
          <p:cNvSpPr>
            <a:spLocks noGrp="1"/>
          </p:cNvSpPr>
          <p:nvPr>
            <p:ph type="pic" sz="quarter" idx="11"/>
          </p:nvPr>
        </p:nvSpPr>
        <p:spPr>
          <a:xfrm>
            <a:off x="1796884" y="5362302"/>
            <a:ext cx="3312952" cy="1495697"/>
          </a:xfrm>
          <a:custGeom>
            <a:avLst/>
            <a:gdLst>
              <a:gd name="connsiteX0" fmla="*/ 863541 w 3312952"/>
              <a:gd name="connsiteY0" fmla="*/ 0 h 1495697"/>
              <a:gd name="connsiteX1" fmla="*/ 3312952 w 3312952"/>
              <a:gd name="connsiteY1" fmla="*/ 0 h 1495697"/>
              <a:gd name="connsiteX2" fmla="*/ 2449410 w 3312952"/>
              <a:gd name="connsiteY2" fmla="*/ 1495697 h 1495697"/>
              <a:gd name="connsiteX3" fmla="*/ 0 w 3312952"/>
              <a:gd name="connsiteY3" fmla="*/ 1495697 h 1495697"/>
            </a:gdLst>
            <a:ahLst/>
            <a:cxnLst>
              <a:cxn ang="0">
                <a:pos x="connsiteX0" y="connsiteY0"/>
              </a:cxn>
              <a:cxn ang="0">
                <a:pos x="connsiteX1" y="connsiteY1"/>
              </a:cxn>
              <a:cxn ang="0">
                <a:pos x="connsiteX2" y="connsiteY2"/>
              </a:cxn>
              <a:cxn ang="0">
                <a:pos x="connsiteX3" y="connsiteY3"/>
              </a:cxn>
            </a:cxnLst>
            <a:rect l="l" t="t" r="r" b="b"/>
            <a:pathLst>
              <a:path w="3312952" h="1495697">
                <a:moveTo>
                  <a:pt x="863541" y="0"/>
                </a:moveTo>
                <a:lnTo>
                  <a:pt x="3312952" y="0"/>
                </a:lnTo>
                <a:lnTo>
                  <a:pt x="2449410" y="1495697"/>
                </a:lnTo>
                <a:lnTo>
                  <a:pt x="0" y="1495697"/>
                </a:lnTo>
                <a:close/>
              </a:path>
            </a:pathLst>
          </a:custGeom>
        </p:spPr>
        <p:txBody>
          <a:bodyPr wrap="square">
            <a:noAutofit/>
          </a:bodyPr>
          <a:lstStyle>
            <a:lvl1pPr>
              <a:defRPr sz="1200">
                <a:solidFill>
                  <a:schemeClr val="tx1">
                    <a:lumMod val="50000"/>
                    <a:lumOff val="50000"/>
                  </a:schemeClr>
                </a:solidFill>
              </a:defRPr>
            </a:lvl1pPr>
          </a:lstStyle>
          <a:p>
            <a:endParaRPr lang="zh-CN" altLang="en-US"/>
          </a:p>
        </p:txBody>
      </p:sp>
      <p:sp>
        <p:nvSpPr>
          <p:cNvPr id="8" name="图片占位符 7"/>
          <p:cNvSpPr>
            <a:spLocks noGrp="1"/>
          </p:cNvSpPr>
          <p:nvPr>
            <p:ph type="pic" sz="quarter" idx="10"/>
          </p:nvPr>
        </p:nvSpPr>
        <p:spPr>
          <a:xfrm>
            <a:off x="7114996" y="1495698"/>
            <a:ext cx="3669484" cy="1933303"/>
          </a:xfrm>
          <a:custGeom>
            <a:avLst/>
            <a:gdLst>
              <a:gd name="connsiteX0" fmla="*/ 1116193 w 3669484"/>
              <a:gd name="connsiteY0" fmla="*/ 0 h 1933303"/>
              <a:gd name="connsiteX1" fmla="*/ 3669484 w 3669484"/>
              <a:gd name="connsiteY1" fmla="*/ 0 h 1933303"/>
              <a:gd name="connsiteX2" fmla="*/ 2553291 w 3669484"/>
              <a:gd name="connsiteY2" fmla="*/ 1933303 h 1933303"/>
              <a:gd name="connsiteX3" fmla="*/ 0 w 3669484"/>
              <a:gd name="connsiteY3" fmla="*/ 1933303 h 1933303"/>
            </a:gdLst>
            <a:ahLst/>
            <a:cxnLst>
              <a:cxn ang="0">
                <a:pos x="connsiteX0" y="connsiteY0"/>
              </a:cxn>
              <a:cxn ang="0">
                <a:pos x="connsiteX1" y="connsiteY1"/>
              </a:cxn>
              <a:cxn ang="0">
                <a:pos x="connsiteX2" y="connsiteY2"/>
              </a:cxn>
              <a:cxn ang="0">
                <a:pos x="connsiteX3" y="connsiteY3"/>
              </a:cxn>
            </a:cxnLst>
            <a:rect l="l" t="t" r="r" b="b"/>
            <a:pathLst>
              <a:path w="3669484" h="1933303">
                <a:moveTo>
                  <a:pt x="1116193" y="0"/>
                </a:moveTo>
                <a:lnTo>
                  <a:pt x="3669484" y="0"/>
                </a:lnTo>
                <a:lnTo>
                  <a:pt x="2553291" y="1933303"/>
                </a:lnTo>
                <a:lnTo>
                  <a:pt x="0" y="1933303"/>
                </a:lnTo>
                <a:close/>
              </a:path>
            </a:pathLst>
          </a:custGeom>
        </p:spPr>
        <p:txBody>
          <a:bodyPr wrap="square">
            <a:noAutofit/>
          </a:bodyPr>
          <a:lstStyle>
            <a:lvl1pPr>
              <a:defRPr sz="1400">
                <a:solidFill>
                  <a:schemeClr val="tx1">
                    <a:lumMod val="50000"/>
                    <a:lumOff val="50000"/>
                  </a:schemeClr>
                </a:solidFill>
              </a:defRPr>
            </a:lvl1pPr>
          </a:lstStyle>
          <a:p>
            <a:endParaRPr lang="zh-CN" altLang="en-US"/>
          </a:p>
        </p:txBody>
      </p:sp>
      <p:sp>
        <p:nvSpPr>
          <p:cNvPr id="2" name="矩形 1"/>
          <p:cNvSpPr/>
          <p:nvPr userDrawn="1"/>
        </p:nvSpPr>
        <p:spPr>
          <a:xfrm>
            <a:off x="262316" y="297180"/>
            <a:ext cx="1206631" cy="457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_标题和内容">
    <p:spTree>
      <p:nvGrpSpPr>
        <p:cNvPr id="1" name=""/>
        <p:cNvGrpSpPr/>
        <p:nvPr/>
      </p:nvGrpSpPr>
      <p:grpSpPr>
        <a:xfrm>
          <a:off x="0" y="0"/>
          <a:ext cx="0" cy="0"/>
          <a:chOff x="0" y="0"/>
          <a:chExt cx="0" cy="0"/>
        </a:xfrm>
      </p:grpSpPr>
      <p:sp>
        <p:nvSpPr>
          <p:cNvPr id="6" name="图片占位符 5"/>
          <p:cNvSpPr>
            <a:spLocks noGrp="1"/>
          </p:cNvSpPr>
          <p:nvPr>
            <p:ph type="pic" sz="quarter" idx="10"/>
          </p:nvPr>
        </p:nvSpPr>
        <p:spPr>
          <a:xfrm>
            <a:off x="7936925" y="2700092"/>
            <a:ext cx="1796874" cy="1796874"/>
          </a:xfrm>
          <a:custGeom>
            <a:avLst/>
            <a:gdLst>
              <a:gd name="connsiteX0" fmla="*/ 898437 w 1796874"/>
              <a:gd name="connsiteY0" fmla="*/ 0 h 1796874"/>
              <a:gd name="connsiteX1" fmla="*/ 1796874 w 1796874"/>
              <a:gd name="connsiteY1" fmla="*/ 898437 h 1796874"/>
              <a:gd name="connsiteX2" fmla="*/ 898437 w 1796874"/>
              <a:gd name="connsiteY2" fmla="*/ 1796874 h 1796874"/>
              <a:gd name="connsiteX3" fmla="*/ 0 w 1796874"/>
              <a:gd name="connsiteY3" fmla="*/ 898437 h 1796874"/>
              <a:gd name="connsiteX4" fmla="*/ 898437 w 1796874"/>
              <a:gd name="connsiteY4" fmla="*/ 0 h 17968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6874" h="1796874">
                <a:moveTo>
                  <a:pt x="898437" y="0"/>
                </a:moveTo>
                <a:cubicBezTo>
                  <a:pt x="1394630" y="0"/>
                  <a:pt x="1796874" y="402244"/>
                  <a:pt x="1796874" y="898437"/>
                </a:cubicBezTo>
                <a:cubicBezTo>
                  <a:pt x="1796874" y="1394630"/>
                  <a:pt x="1394630" y="1796874"/>
                  <a:pt x="898437" y="1796874"/>
                </a:cubicBezTo>
                <a:cubicBezTo>
                  <a:pt x="402244" y="1796874"/>
                  <a:pt x="0" y="1394630"/>
                  <a:pt x="0" y="898437"/>
                </a:cubicBezTo>
                <a:cubicBezTo>
                  <a:pt x="0" y="402244"/>
                  <a:pt x="402244" y="0"/>
                  <a:pt x="898437" y="0"/>
                </a:cubicBezTo>
                <a:close/>
              </a:path>
            </a:pathLst>
          </a:custGeom>
        </p:spPr>
        <p:txBody>
          <a:bodyPr wrap="square">
            <a:noAutofit/>
          </a:bodyPr>
          <a:lstStyle>
            <a:lvl1pPr>
              <a:defRPr sz="1400">
                <a:solidFill>
                  <a:schemeClr val="tx1">
                    <a:lumMod val="50000"/>
                    <a:lumOff val="50000"/>
                  </a:schemeClr>
                </a:solidFill>
              </a:defRPr>
            </a:lvl1pPr>
          </a:lstStyle>
          <a:p>
            <a:endParaRPr lang="zh-CN" altLang="en-US"/>
          </a:p>
        </p:txBody>
      </p:sp>
      <p:sp>
        <p:nvSpPr>
          <p:cNvPr id="2" name="矩形 1"/>
          <p:cNvSpPr/>
          <p:nvPr userDrawn="1"/>
        </p:nvSpPr>
        <p:spPr>
          <a:xfrm>
            <a:off x="262316" y="297180"/>
            <a:ext cx="1206631" cy="457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showMasterSp="0" userDrawn="1">
  <p:cSld name="1_自定义版式">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5400000">
            <a:off x="1225540" y="-350827"/>
            <a:ext cx="4375336" cy="5076990"/>
          </a:xfrm>
          <a:prstGeom prst="rect">
            <a:avLst/>
          </a:prstGeom>
        </p:spPr>
      </p:pic>
      <p:pic>
        <p:nvPicPr>
          <p:cNvPr id="4" name="图片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925170" y="6346825"/>
            <a:ext cx="2350680" cy="22682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3_自定义版式">
    <p:spTree>
      <p:nvGrpSpPr>
        <p:cNvPr id="1" name=""/>
        <p:cNvGrpSpPr/>
        <p:nvPr/>
      </p:nvGrpSpPr>
      <p:grpSpPr>
        <a:xfrm>
          <a:off x="0" y="0"/>
          <a:ext cx="0" cy="0"/>
          <a:chOff x="0" y="0"/>
          <a:chExt cx="0" cy="0"/>
        </a:xfrm>
      </p:grpSpPr>
      <p:sp>
        <p:nvSpPr>
          <p:cNvPr id="6" name="任意多边形: 形状 5"/>
          <p:cNvSpPr>
            <a:spLocks noGrp="1"/>
          </p:cNvSpPr>
          <p:nvPr>
            <p:ph type="pic" sz="quarter" idx="10"/>
          </p:nvPr>
        </p:nvSpPr>
        <p:spPr>
          <a:xfrm>
            <a:off x="1223879" y="2252835"/>
            <a:ext cx="4877950" cy="3124384"/>
          </a:xfrm>
          <a:custGeom>
            <a:avLst/>
            <a:gdLst>
              <a:gd name="connsiteX0" fmla="*/ 0 w 4877950"/>
              <a:gd name="connsiteY0" fmla="*/ 0 h 3124384"/>
              <a:gd name="connsiteX1" fmla="*/ 4877950 w 4877950"/>
              <a:gd name="connsiteY1" fmla="*/ 0 h 3124384"/>
              <a:gd name="connsiteX2" fmla="*/ 4877950 w 4877950"/>
              <a:gd name="connsiteY2" fmla="*/ 3124384 h 3124384"/>
              <a:gd name="connsiteX3" fmla="*/ 0 w 4877950"/>
              <a:gd name="connsiteY3" fmla="*/ 3124384 h 3124384"/>
            </a:gdLst>
            <a:ahLst/>
            <a:cxnLst>
              <a:cxn ang="0">
                <a:pos x="connsiteX0" y="connsiteY0"/>
              </a:cxn>
              <a:cxn ang="0">
                <a:pos x="connsiteX1" y="connsiteY1"/>
              </a:cxn>
              <a:cxn ang="0">
                <a:pos x="connsiteX2" y="connsiteY2"/>
              </a:cxn>
              <a:cxn ang="0">
                <a:pos x="connsiteX3" y="connsiteY3"/>
              </a:cxn>
            </a:cxnLst>
            <a:rect l="l" t="t" r="r" b="b"/>
            <a:pathLst>
              <a:path w="4877950" h="3124384">
                <a:moveTo>
                  <a:pt x="0" y="0"/>
                </a:moveTo>
                <a:lnTo>
                  <a:pt x="4877950" y="0"/>
                </a:lnTo>
                <a:lnTo>
                  <a:pt x="4877950" y="3124384"/>
                </a:lnTo>
                <a:lnTo>
                  <a:pt x="0" y="3124384"/>
                </a:lnTo>
                <a:close/>
              </a:path>
            </a:pathLst>
          </a:custGeom>
        </p:spPr>
        <p:txBody>
          <a:bodyPr wrap="square">
            <a:noAutofit/>
          </a:bodyPr>
          <a:lstStyle/>
          <a:p>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2_自定义版式">
    <p:spTree>
      <p:nvGrpSpPr>
        <p:cNvPr id="1" name=""/>
        <p:cNvGrpSpPr/>
        <p:nvPr/>
      </p:nvGrpSpPr>
      <p:grpSpPr>
        <a:xfrm>
          <a:off x="0" y="0"/>
          <a:ext cx="0" cy="0"/>
          <a:chOff x="0" y="0"/>
          <a:chExt cx="0" cy="0"/>
        </a:xfrm>
      </p:grpSpPr>
      <p:sp>
        <p:nvSpPr>
          <p:cNvPr id="6" name="图片占位符 5"/>
          <p:cNvSpPr>
            <a:spLocks noGrp="1"/>
          </p:cNvSpPr>
          <p:nvPr>
            <p:ph type="pic" sz="quarter" idx="10"/>
          </p:nvPr>
        </p:nvSpPr>
        <p:spPr>
          <a:xfrm>
            <a:off x="0" y="1735138"/>
            <a:ext cx="12192000" cy="4324350"/>
          </a:xfrm>
          <a:custGeom>
            <a:avLst/>
            <a:gdLst>
              <a:gd name="connsiteX0" fmla="*/ 0 w 12192000"/>
              <a:gd name="connsiteY0" fmla="*/ 0 h 4324350"/>
              <a:gd name="connsiteX1" fmla="*/ 12192000 w 12192000"/>
              <a:gd name="connsiteY1" fmla="*/ 0 h 4324350"/>
              <a:gd name="connsiteX2" fmla="*/ 12192000 w 12192000"/>
              <a:gd name="connsiteY2" fmla="*/ 4324350 h 4324350"/>
              <a:gd name="connsiteX3" fmla="*/ 0 w 12192000"/>
              <a:gd name="connsiteY3" fmla="*/ 4324350 h 4324350"/>
            </a:gdLst>
            <a:ahLst/>
            <a:cxnLst>
              <a:cxn ang="0">
                <a:pos x="connsiteX0" y="connsiteY0"/>
              </a:cxn>
              <a:cxn ang="0">
                <a:pos x="connsiteX1" y="connsiteY1"/>
              </a:cxn>
              <a:cxn ang="0">
                <a:pos x="connsiteX2" y="connsiteY2"/>
              </a:cxn>
              <a:cxn ang="0">
                <a:pos x="connsiteX3" y="connsiteY3"/>
              </a:cxn>
            </a:cxnLst>
            <a:rect l="l" t="t" r="r" b="b"/>
            <a:pathLst>
              <a:path w="12192000" h="4324350">
                <a:moveTo>
                  <a:pt x="0" y="0"/>
                </a:moveTo>
                <a:lnTo>
                  <a:pt x="12192000" y="0"/>
                </a:lnTo>
                <a:lnTo>
                  <a:pt x="12192000" y="4324350"/>
                </a:lnTo>
                <a:lnTo>
                  <a:pt x="0" y="4324350"/>
                </a:lnTo>
                <a:close/>
              </a:path>
            </a:pathLst>
          </a:custGeom>
        </p:spPr>
        <p:txBody>
          <a:bodyPr wrap="square">
            <a:noAutofit/>
          </a:bodyPr>
          <a:lstStyle/>
          <a:p>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0_自定义版式">
    <p:spTree>
      <p:nvGrpSpPr>
        <p:cNvPr id="1" name=""/>
        <p:cNvGrpSpPr/>
        <p:nvPr/>
      </p:nvGrpSpPr>
      <p:grpSpPr>
        <a:xfrm>
          <a:off x="0" y="0"/>
          <a:ext cx="0" cy="0"/>
          <a:chOff x="0" y="0"/>
          <a:chExt cx="0" cy="0"/>
        </a:xfrm>
      </p:grpSpPr>
      <p:sp>
        <p:nvSpPr>
          <p:cNvPr id="6" name="任意多边形: 形状 5"/>
          <p:cNvSpPr>
            <a:spLocks noGrp="1"/>
          </p:cNvSpPr>
          <p:nvPr>
            <p:ph type="pic" sz="quarter" idx="10"/>
          </p:nvPr>
        </p:nvSpPr>
        <p:spPr>
          <a:xfrm>
            <a:off x="1055688" y="1986627"/>
            <a:ext cx="5011284" cy="3821373"/>
          </a:xfrm>
          <a:custGeom>
            <a:avLst/>
            <a:gdLst>
              <a:gd name="connsiteX0" fmla="*/ 0 w 5011284"/>
              <a:gd name="connsiteY0" fmla="*/ 0 h 3821373"/>
              <a:gd name="connsiteX1" fmla="*/ 5011284 w 5011284"/>
              <a:gd name="connsiteY1" fmla="*/ 0 h 3821373"/>
              <a:gd name="connsiteX2" fmla="*/ 5011284 w 5011284"/>
              <a:gd name="connsiteY2" fmla="*/ 3821373 h 3821373"/>
              <a:gd name="connsiteX3" fmla="*/ 0 w 5011284"/>
              <a:gd name="connsiteY3" fmla="*/ 3821373 h 3821373"/>
            </a:gdLst>
            <a:ahLst/>
            <a:cxnLst>
              <a:cxn ang="0">
                <a:pos x="connsiteX0" y="connsiteY0"/>
              </a:cxn>
              <a:cxn ang="0">
                <a:pos x="connsiteX1" y="connsiteY1"/>
              </a:cxn>
              <a:cxn ang="0">
                <a:pos x="connsiteX2" y="connsiteY2"/>
              </a:cxn>
              <a:cxn ang="0">
                <a:pos x="connsiteX3" y="connsiteY3"/>
              </a:cxn>
            </a:cxnLst>
            <a:rect l="l" t="t" r="r" b="b"/>
            <a:pathLst>
              <a:path w="5011284" h="3821373">
                <a:moveTo>
                  <a:pt x="0" y="0"/>
                </a:moveTo>
                <a:lnTo>
                  <a:pt x="5011284" y="0"/>
                </a:lnTo>
                <a:lnTo>
                  <a:pt x="5011284" y="3821373"/>
                </a:lnTo>
                <a:lnTo>
                  <a:pt x="0" y="3821373"/>
                </a:lnTo>
                <a:close/>
              </a:path>
            </a:pathLst>
          </a:custGeom>
        </p:spPr>
        <p:txBody>
          <a:bodyPr wrap="square">
            <a:noAutofit/>
          </a:bodyPr>
          <a:lstStyle/>
          <a:p>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Blank-2">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par>
    </p:tnLst>
  </p:timing>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1_Blank-2">
    <p:spTree>
      <p:nvGrpSpPr>
        <p:cNvPr id="1" name=""/>
        <p:cNvGrpSpPr/>
        <p:nvPr/>
      </p:nvGrpSpPr>
      <p:grpSpPr>
        <a:xfrm>
          <a:off x="0" y="0"/>
          <a:ext cx="0" cy="0"/>
          <a:chOff x="0" y="0"/>
          <a:chExt cx="0" cy="0"/>
        </a:xfrm>
      </p:grpSpPr>
      <p:sp>
        <p:nvSpPr>
          <p:cNvPr id="27" name="任意多边形: 形状 26"/>
          <p:cNvSpPr>
            <a:spLocks noGrp="1"/>
          </p:cNvSpPr>
          <p:nvPr>
            <p:ph type="pic" sz="quarter" idx="10"/>
          </p:nvPr>
        </p:nvSpPr>
        <p:spPr>
          <a:xfrm>
            <a:off x="1073150" y="2185196"/>
            <a:ext cx="2082800" cy="1795518"/>
          </a:xfrm>
          <a:custGeom>
            <a:avLst/>
            <a:gdLst>
              <a:gd name="connsiteX0" fmla="*/ 448880 w 2082800"/>
              <a:gd name="connsiteY0" fmla="*/ 0 h 1795518"/>
              <a:gd name="connsiteX1" fmla="*/ 1633921 w 2082800"/>
              <a:gd name="connsiteY1" fmla="*/ 0 h 1795518"/>
              <a:gd name="connsiteX2" fmla="*/ 2082800 w 2082800"/>
              <a:gd name="connsiteY2" fmla="*/ 897759 h 1795518"/>
              <a:gd name="connsiteX3" fmla="*/ 1633921 w 2082800"/>
              <a:gd name="connsiteY3" fmla="*/ 1795518 h 1795518"/>
              <a:gd name="connsiteX4" fmla="*/ 448880 w 2082800"/>
              <a:gd name="connsiteY4" fmla="*/ 1795518 h 1795518"/>
              <a:gd name="connsiteX5" fmla="*/ 0 w 2082800"/>
              <a:gd name="connsiteY5" fmla="*/ 897759 h 1795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800" h="1795518">
                <a:moveTo>
                  <a:pt x="448880" y="0"/>
                </a:moveTo>
                <a:lnTo>
                  <a:pt x="1633921" y="0"/>
                </a:lnTo>
                <a:lnTo>
                  <a:pt x="2082800" y="897759"/>
                </a:lnTo>
                <a:lnTo>
                  <a:pt x="1633921" y="1795518"/>
                </a:lnTo>
                <a:lnTo>
                  <a:pt x="448880" y="1795518"/>
                </a:lnTo>
                <a:lnTo>
                  <a:pt x="0" y="897759"/>
                </a:lnTo>
                <a:close/>
              </a:path>
            </a:pathLst>
          </a:custGeom>
        </p:spPr>
        <p:txBody>
          <a:bodyPr wrap="square">
            <a:noAutofit/>
          </a:bodyPr>
          <a:lstStyle/>
          <a:p>
            <a:endParaRPr lang="zh-CN" altLang="en-US"/>
          </a:p>
        </p:txBody>
      </p:sp>
      <p:sp>
        <p:nvSpPr>
          <p:cNvPr id="28" name="任意多边形: 形状 27"/>
          <p:cNvSpPr>
            <a:spLocks noGrp="1"/>
          </p:cNvSpPr>
          <p:nvPr>
            <p:ph type="pic" sz="quarter" idx="11"/>
          </p:nvPr>
        </p:nvSpPr>
        <p:spPr>
          <a:xfrm>
            <a:off x="3727450" y="2185196"/>
            <a:ext cx="2082800" cy="1795518"/>
          </a:xfrm>
          <a:custGeom>
            <a:avLst/>
            <a:gdLst>
              <a:gd name="connsiteX0" fmla="*/ 448880 w 2082800"/>
              <a:gd name="connsiteY0" fmla="*/ 0 h 1795518"/>
              <a:gd name="connsiteX1" fmla="*/ 1633921 w 2082800"/>
              <a:gd name="connsiteY1" fmla="*/ 0 h 1795518"/>
              <a:gd name="connsiteX2" fmla="*/ 2082800 w 2082800"/>
              <a:gd name="connsiteY2" fmla="*/ 897759 h 1795518"/>
              <a:gd name="connsiteX3" fmla="*/ 1633921 w 2082800"/>
              <a:gd name="connsiteY3" fmla="*/ 1795518 h 1795518"/>
              <a:gd name="connsiteX4" fmla="*/ 448880 w 2082800"/>
              <a:gd name="connsiteY4" fmla="*/ 1795518 h 1795518"/>
              <a:gd name="connsiteX5" fmla="*/ 0 w 2082800"/>
              <a:gd name="connsiteY5" fmla="*/ 897759 h 1795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800" h="1795518">
                <a:moveTo>
                  <a:pt x="448880" y="0"/>
                </a:moveTo>
                <a:lnTo>
                  <a:pt x="1633921" y="0"/>
                </a:lnTo>
                <a:lnTo>
                  <a:pt x="2082800" y="897759"/>
                </a:lnTo>
                <a:lnTo>
                  <a:pt x="1633921" y="1795518"/>
                </a:lnTo>
                <a:lnTo>
                  <a:pt x="448880" y="1795518"/>
                </a:lnTo>
                <a:lnTo>
                  <a:pt x="0" y="897759"/>
                </a:lnTo>
                <a:close/>
              </a:path>
            </a:pathLst>
          </a:custGeom>
        </p:spPr>
        <p:txBody>
          <a:bodyPr wrap="square">
            <a:noAutofit/>
          </a:bodyPr>
          <a:lstStyle/>
          <a:p>
            <a:endParaRPr lang="zh-CN" altLang="en-US"/>
          </a:p>
        </p:txBody>
      </p:sp>
      <p:sp>
        <p:nvSpPr>
          <p:cNvPr id="29" name="任意多边形: 形状 28"/>
          <p:cNvSpPr>
            <a:spLocks noGrp="1"/>
          </p:cNvSpPr>
          <p:nvPr>
            <p:ph type="pic" sz="quarter" idx="12"/>
          </p:nvPr>
        </p:nvSpPr>
        <p:spPr>
          <a:xfrm>
            <a:off x="6381750" y="2185196"/>
            <a:ext cx="2082800" cy="1795518"/>
          </a:xfrm>
          <a:custGeom>
            <a:avLst/>
            <a:gdLst>
              <a:gd name="connsiteX0" fmla="*/ 448880 w 2082800"/>
              <a:gd name="connsiteY0" fmla="*/ 0 h 1795518"/>
              <a:gd name="connsiteX1" fmla="*/ 1633921 w 2082800"/>
              <a:gd name="connsiteY1" fmla="*/ 0 h 1795518"/>
              <a:gd name="connsiteX2" fmla="*/ 2082800 w 2082800"/>
              <a:gd name="connsiteY2" fmla="*/ 897759 h 1795518"/>
              <a:gd name="connsiteX3" fmla="*/ 1633921 w 2082800"/>
              <a:gd name="connsiteY3" fmla="*/ 1795518 h 1795518"/>
              <a:gd name="connsiteX4" fmla="*/ 448880 w 2082800"/>
              <a:gd name="connsiteY4" fmla="*/ 1795518 h 1795518"/>
              <a:gd name="connsiteX5" fmla="*/ 0 w 2082800"/>
              <a:gd name="connsiteY5" fmla="*/ 897759 h 1795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800" h="1795518">
                <a:moveTo>
                  <a:pt x="448880" y="0"/>
                </a:moveTo>
                <a:lnTo>
                  <a:pt x="1633921" y="0"/>
                </a:lnTo>
                <a:lnTo>
                  <a:pt x="2082800" y="897759"/>
                </a:lnTo>
                <a:lnTo>
                  <a:pt x="1633921" y="1795518"/>
                </a:lnTo>
                <a:lnTo>
                  <a:pt x="448880" y="1795518"/>
                </a:lnTo>
                <a:lnTo>
                  <a:pt x="0" y="897759"/>
                </a:lnTo>
                <a:close/>
              </a:path>
            </a:pathLst>
          </a:custGeom>
        </p:spPr>
        <p:txBody>
          <a:bodyPr wrap="square">
            <a:noAutofit/>
          </a:bodyPr>
          <a:lstStyle/>
          <a:p>
            <a:endParaRPr lang="zh-CN" altLang="en-US"/>
          </a:p>
        </p:txBody>
      </p:sp>
      <p:sp>
        <p:nvSpPr>
          <p:cNvPr id="30" name="任意多边形: 形状 29"/>
          <p:cNvSpPr>
            <a:spLocks noGrp="1"/>
          </p:cNvSpPr>
          <p:nvPr>
            <p:ph type="pic" sz="quarter" idx="13"/>
          </p:nvPr>
        </p:nvSpPr>
        <p:spPr>
          <a:xfrm>
            <a:off x="9036050" y="2185196"/>
            <a:ext cx="2082800" cy="1795518"/>
          </a:xfrm>
          <a:custGeom>
            <a:avLst/>
            <a:gdLst>
              <a:gd name="connsiteX0" fmla="*/ 448880 w 2082800"/>
              <a:gd name="connsiteY0" fmla="*/ 0 h 1795518"/>
              <a:gd name="connsiteX1" fmla="*/ 1633921 w 2082800"/>
              <a:gd name="connsiteY1" fmla="*/ 0 h 1795518"/>
              <a:gd name="connsiteX2" fmla="*/ 2082800 w 2082800"/>
              <a:gd name="connsiteY2" fmla="*/ 897759 h 1795518"/>
              <a:gd name="connsiteX3" fmla="*/ 1633921 w 2082800"/>
              <a:gd name="connsiteY3" fmla="*/ 1795518 h 1795518"/>
              <a:gd name="connsiteX4" fmla="*/ 448880 w 2082800"/>
              <a:gd name="connsiteY4" fmla="*/ 1795518 h 1795518"/>
              <a:gd name="connsiteX5" fmla="*/ 0 w 2082800"/>
              <a:gd name="connsiteY5" fmla="*/ 897759 h 1795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800" h="1795518">
                <a:moveTo>
                  <a:pt x="448880" y="0"/>
                </a:moveTo>
                <a:lnTo>
                  <a:pt x="1633921" y="0"/>
                </a:lnTo>
                <a:lnTo>
                  <a:pt x="2082800" y="897759"/>
                </a:lnTo>
                <a:lnTo>
                  <a:pt x="1633921" y="1795518"/>
                </a:lnTo>
                <a:lnTo>
                  <a:pt x="448880" y="1795518"/>
                </a:lnTo>
                <a:lnTo>
                  <a:pt x="0" y="897759"/>
                </a:lnTo>
                <a:close/>
              </a:path>
            </a:pathLst>
          </a:custGeom>
        </p:spPr>
        <p:txBody>
          <a:bodyPr wrap="square">
            <a:noAutofit/>
          </a:bodyPr>
          <a:lstStyle/>
          <a:p>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par>
    </p:tnLst>
  </p:timing>
  <p:hf sldNum="0" hdr="0" ftr="0" dt="0"/>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4" Type="http://schemas.openxmlformats.org/officeDocument/2006/relationships/theme" Target="../theme/theme1.xml"/><Relationship Id="rId23" Type="http://schemas.openxmlformats.org/officeDocument/2006/relationships/image" Target="../media/image2.png"/><Relationship Id="rId22" Type="http://schemas.openxmlformats.org/officeDocument/2006/relationships/image" Target="../media/image5.png"/><Relationship Id="rId21" Type="http://schemas.openxmlformats.org/officeDocument/2006/relationships/slideLayout" Target="../slideLayouts/slideLayout21.xml"/><Relationship Id="rId20" Type="http://schemas.openxmlformats.org/officeDocument/2006/relationships/slideLayout" Target="../slideLayouts/slideLayout20.xml"/><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22" cstate="print">
            <a:extLst>
              <a:ext uri="{28A0092B-C50C-407E-A947-70E740481C1C}">
                <a14:useLocalDpi xmlns:a14="http://schemas.microsoft.com/office/drawing/2010/main" val="0"/>
              </a:ext>
            </a:extLst>
          </a:blip>
          <a:srcRect t="23333"/>
          <a:stretch>
            <a:fillRect/>
          </a:stretch>
        </p:blipFill>
        <p:spPr>
          <a:xfrm flipH="1">
            <a:off x="0" y="0"/>
            <a:ext cx="1524000" cy="1349154"/>
          </a:xfrm>
          <a:prstGeom prst="rect">
            <a:avLst/>
          </a:prstGeom>
        </p:spPr>
      </p:pic>
      <p:pic>
        <p:nvPicPr>
          <p:cNvPr id="3" name="图片 2"/>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4925170" y="6346825"/>
            <a:ext cx="2350680" cy="226820"/>
          </a:xfrm>
          <a:prstGeom prst="rect">
            <a:avLst/>
          </a:prstGeom>
        </p:spPr>
      </p:pic>
      <p:sp>
        <p:nvSpPr>
          <p:cNvPr id="4" name="文本框 3"/>
          <p:cNvSpPr txBox="1"/>
          <p:nvPr userDrawn="1"/>
        </p:nvSpPr>
        <p:spPr>
          <a:xfrm>
            <a:off x="4318000" y="2971800"/>
            <a:ext cx="3556000" cy="229870"/>
          </a:xfrm>
          <a:prstGeom prst="rect">
            <a:avLst/>
          </a:prstGeom>
          <a:noFill/>
        </p:spPr>
        <p:txBody>
          <a:bodyPr wrap="square" rtlCol="0">
            <a:spAutoFit/>
          </a:bodyPr>
          <a:lstStyle/>
          <a:p>
            <a:r>
              <a:rPr lang="zh-CN" altLang="en-US" sz="300" dirty="0">
                <a:solidFill>
                  <a:schemeClr val="bg1">
                    <a:alpha val="0"/>
                  </a:schemeClr>
                </a:solidFill>
                <a:latin typeface="微软雅黑" panose="020B0503020204020204" pitchFamily="34" charset="-122"/>
                <a:ea typeface="微软雅黑" panose="020B0503020204020204" pitchFamily="34" charset="-122"/>
                <a:sym typeface="+mn-ea"/>
              </a:rPr>
              <a:t>感谢您下载包图网平台上提供的</a:t>
            </a:r>
            <a:r>
              <a:rPr lang="en-US" altLang="zh-CN" sz="300" dirty="0">
                <a:solidFill>
                  <a:schemeClr val="bg1">
                    <a:alpha val="0"/>
                  </a:schemeClr>
                </a:solidFill>
                <a:latin typeface="微软雅黑" panose="020B0503020204020204" pitchFamily="34" charset="-122"/>
                <a:ea typeface="微软雅黑" panose="020B0503020204020204" pitchFamily="34" charset="-122"/>
                <a:sym typeface="+mn-ea"/>
              </a:rPr>
              <a:t>PPT</a:t>
            </a:r>
            <a:r>
              <a:rPr lang="zh-CN" altLang="en-US" sz="300" dirty="0">
                <a:solidFill>
                  <a:schemeClr val="bg1">
                    <a:alpha val="0"/>
                  </a:schemeClr>
                </a:solidFill>
                <a:latin typeface="微软雅黑" panose="020B0503020204020204" pitchFamily="34" charset="-122"/>
                <a:ea typeface="微软雅黑" panose="020B0503020204020204" pitchFamily="34" charset="-122"/>
                <a:sym typeface="+mn-ea"/>
              </a:rPr>
              <a:t>作品，为了您和包图网以及原创作者的利益，请勿复制、传播、销售，否则将承担法律责任！包图网将对作品进行维权，按照传播下载次数进行十倍的索取赔偿！</a:t>
            </a:r>
            <a:endParaRPr lang="zh-CN" altLang="en-US" sz="300" dirty="0">
              <a:solidFill>
                <a:schemeClr val="bg1">
                  <a:alpha val="0"/>
                </a:schemeClr>
              </a:solidFill>
              <a:latin typeface="微软雅黑" panose="020B0503020204020204" pitchFamily="34" charset="-122"/>
              <a:ea typeface="微软雅黑" panose="020B0503020204020204" pitchFamily="34" charset="-122"/>
              <a:sym typeface="+mn-ea"/>
            </a:endParaRPr>
          </a:p>
          <a:p>
            <a:r>
              <a:rPr lang="en-US" altLang="zh-CN" sz="600" dirty="0">
                <a:solidFill>
                  <a:schemeClr val="bg1">
                    <a:alpha val="0"/>
                  </a:schemeClr>
                </a:solidFill>
                <a:latin typeface="微软雅黑" panose="020B0503020204020204" pitchFamily="34" charset="-122"/>
                <a:ea typeface="微软雅黑" panose="020B0503020204020204" pitchFamily="34" charset="-122"/>
                <a:sym typeface="+mn-ea"/>
              </a:rPr>
              <a:t>ibaotu.com</a:t>
            </a:r>
            <a:endParaRPr lang="en-US" altLang="zh-CN" sz="600" dirty="0">
              <a:solidFill>
                <a:schemeClr val="bg1">
                  <a:alpha val="0"/>
                </a:schemeClr>
              </a:solidFill>
              <a:latin typeface="微软雅黑" panose="020B0503020204020204" pitchFamily="34" charset="-122"/>
              <a:ea typeface="微软雅黑" panose="020B0503020204020204" pitchFamily="34" charset="-122"/>
              <a:sym typeface="+mn-ea"/>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Lst>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4.xml"/><Relationship Id="rId3" Type="http://schemas.openxmlformats.org/officeDocument/2006/relationships/image" Target="../media/image8.png"/><Relationship Id="rId2" Type="http://schemas.microsoft.com/office/2007/relationships/hdphoto" Target="../media/image7.wdp"/><Relationship Id="rId1"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0.xml"/><Relationship Id="rId1" Type="http://schemas.openxmlformats.org/officeDocument/2006/relationships/image" Target="../media/image8.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5.xml"/><Relationship Id="rId1" Type="http://schemas.openxmlformats.org/officeDocument/2006/relationships/image" Target="../media/image20.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15.xml"/><Relationship Id="rId1" Type="http://schemas.openxmlformats.org/officeDocument/2006/relationships/image" Target="../media/image21.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5.xml"/><Relationship Id="rId1"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8.xml"/><Relationship Id="rId1"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3.xml"/><Relationship Id="rId1" Type="http://schemas.openxmlformats.org/officeDocument/2006/relationships/image" Target="../media/image8.png"/></Relationships>
</file>

<file path=ppt/slides/_rels/slide17.xml.rels><?xml version="1.0" encoding="UTF-8" standalone="yes"?>
<Relationships xmlns="http://schemas.openxmlformats.org/package/2006/relationships"><Relationship Id="rId6" Type="http://schemas.openxmlformats.org/officeDocument/2006/relationships/notesSlide" Target="../notesSlides/notesSlide12.xml"/><Relationship Id="rId5" Type="http://schemas.openxmlformats.org/officeDocument/2006/relationships/slideLayout" Target="../slideLayouts/slideLayout4.xml"/><Relationship Id="rId4" Type="http://schemas.openxmlformats.org/officeDocument/2006/relationships/image" Target="../media/image26.png"/><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3.xml"/><Relationship Id="rId1"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4.xml"/><Relationship Id="rId1" Type="http://schemas.openxmlformats.org/officeDocument/2006/relationships/image" Target="../media/image27.png"/></Relationships>
</file>

<file path=ppt/slides/_rels/slide2.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4.xml"/><Relationship Id="rId3" Type="http://schemas.openxmlformats.org/officeDocument/2006/relationships/image" Target="../media/image8.png"/><Relationship Id="rId2" Type="http://schemas.microsoft.com/office/2007/relationships/hdphoto" Target="../media/image7.wdp"/><Relationship Id="rId1" Type="http://schemas.openxmlformats.org/officeDocument/2006/relationships/image" Target="../media/image6.png"/></Relationships>
</file>

<file path=ppt/slides/_rels/slide20.xml.rels><?xml version="1.0" encoding="UTF-8" standalone="yes"?>
<Relationships xmlns="http://schemas.openxmlformats.org/package/2006/relationships"><Relationship Id="rId4" Type="http://schemas.openxmlformats.org/officeDocument/2006/relationships/notesSlide" Target="../notesSlides/notesSlide15.xml"/><Relationship Id="rId3" Type="http://schemas.openxmlformats.org/officeDocument/2006/relationships/slideLayout" Target="../slideLayouts/slideLayout5.xml"/><Relationship Id="rId2" Type="http://schemas.openxmlformats.org/officeDocument/2006/relationships/image" Target="../media/image8.png"/><Relationship Id="rId1"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xml"/><Relationship Id="rId1" Type="http://schemas.openxmlformats.org/officeDocument/2006/relationships/image" Target="../media/image29.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xml"/><Relationship Id="rId1" Type="http://schemas.openxmlformats.org/officeDocument/2006/relationships/image" Target="../media/image8.png"/></Relationships>
</file>

<file path=ppt/slides/_rels/slide4.xml.rels><?xml version="1.0" encoding="UTF-8" standalone="yes"?>
<Relationships xmlns="http://schemas.openxmlformats.org/package/2006/relationships"><Relationship Id="rId5" Type="http://schemas.openxmlformats.org/officeDocument/2006/relationships/notesSlide" Target="../notesSlides/notesSlide4.xml"/><Relationship Id="rId4" Type="http://schemas.openxmlformats.org/officeDocument/2006/relationships/slideLayout" Target="../slideLayouts/slideLayout4.xml"/><Relationship Id="rId3" Type="http://schemas.openxmlformats.org/officeDocument/2006/relationships/image" Target="../media/image8.png"/><Relationship Id="rId2" Type="http://schemas.openxmlformats.org/officeDocument/2006/relationships/image" Target="../media/image10.emf"/><Relationship Id="rId1" Type="http://schemas.openxmlformats.org/officeDocument/2006/relationships/image" Target="../media/image9.emf"/></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7" Type="http://schemas.openxmlformats.org/officeDocument/2006/relationships/notesSlide" Target="../notesSlides/notesSlide6.xml"/><Relationship Id="rId6" Type="http://schemas.openxmlformats.org/officeDocument/2006/relationships/slideLayout" Target="../slideLayouts/slideLayout4.xml"/><Relationship Id="rId5" Type="http://schemas.openxmlformats.org/officeDocument/2006/relationships/image" Target="../media/image15.jpeg"/><Relationship Id="rId4" Type="http://schemas.openxmlformats.org/officeDocument/2006/relationships/image" Target="../media/image14.jpeg"/><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image" Target="../media/image11.jpeg"/></Relationships>
</file>

<file path=ppt/slides/_rels/slide7.xml.rels><?xml version="1.0" encoding="UTF-8" standalone="yes"?>
<Relationships xmlns="http://schemas.openxmlformats.org/package/2006/relationships"><Relationship Id="rId6" Type="http://schemas.openxmlformats.org/officeDocument/2006/relationships/notesSlide" Target="../notesSlides/notesSlide7.xml"/><Relationship Id="rId5" Type="http://schemas.openxmlformats.org/officeDocument/2006/relationships/slideLayout" Target="../slideLayouts/slideLayout20.xml"/><Relationship Id="rId4" Type="http://schemas.openxmlformats.org/officeDocument/2006/relationships/image" Target="../media/image18.png"/><Relationship Id="rId3" Type="http://schemas.openxmlformats.org/officeDocument/2006/relationships/image" Target="../media/image8.png"/><Relationship Id="rId2" Type="http://schemas.openxmlformats.org/officeDocument/2006/relationships/image" Target="../media/image17.png"/><Relationship Id="rId1"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xml"/><Relationship Id="rId1"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8.png"/><Relationship Id="rId1"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3169199"/>
            <a:ext cx="12192000" cy="3703315"/>
          </a:xfrm>
          <a:prstGeom prst="rect">
            <a:avLst/>
          </a:prstGeom>
          <a:blipFill dpi="0" rotWithShape="1">
            <a:blip r:embed="rId1">
              <a:extLst>
                <a:ext uri="{BEBA8EAE-BF5A-486C-A8C5-ECC9F3942E4B}">
                  <a14:imgProps xmlns:a14="http://schemas.microsoft.com/office/drawing/2010/main">
                    <a14:imgLayer r:embed="rId2">
                      <a14:imgEffect>
                        <a14:colorTemperature colorTemp="8800"/>
                      </a14:imgEffect>
                    </a14:imgLayer>
                  </a14:imgProps>
                </a:ex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4" name="图片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44598" y="90472"/>
            <a:ext cx="1881899" cy="543735"/>
          </a:xfrm>
          <a:prstGeom prst="rect">
            <a:avLst/>
          </a:prstGeom>
        </p:spPr>
      </p:pic>
      <p:sp>
        <p:nvSpPr>
          <p:cNvPr id="25" name="文本框 24" descr="e7d195523061f1c003d7160bb3852330e69e1b47c664ea0314E9593E18313AD830F940F1AC53C40C0B8B3D93D4DFF44B590F8D4A945ADE53F5D61968231FCAE157B0D7022AA0681C03E9FB4B1E3862D0A3A48B48435AD1FF760A053FF61E6D9D17F1F54872D78099AD51D8979DA11024D4C3A47BA26F52D2860A72C1B9730BC0A0F5CC1CF93F7AB0"/>
          <p:cNvSpPr txBox="1"/>
          <p:nvPr/>
        </p:nvSpPr>
        <p:spPr>
          <a:xfrm>
            <a:off x="814070" y="215900"/>
            <a:ext cx="10848340" cy="2953385"/>
          </a:xfrm>
          <a:prstGeom prst="rect">
            <a:avLst/>
          </a:prstGeom>
          <a:noFill/>
          <a:effectLst>
            <a:outerShdw blurRad="50800" dist="38100" dir="2700000" algn="tl" rotWithShape="0">
              <a:prstClr val="black">
                <a:alpha val="20000"/>
              </a:prstClr>
            </a:outerShdw>
          </a:effectLst>
        </p:spPr>
        <p:txBody>
          <a:bodyPr vert="horz" wrap="square" lIns="91440" tIns="45720" rIns="91440" bIns="45720" numCol="1" anchor="t">
            <a:spAutoFit/>
          </a:bodyPr>
          <a:lstStyle>
            <a:lvl1pPr marL="0" indent="0" algn="l" defTabSz="914400" eaLnBrk="1" latinLnBrk="0" hangingPunct="1">
              <a:lnSpc>
                <a:spcPct val="100000"/>
              </a:lnSpc>
              <a:spcBef>
                <a:spcPts val="0"/>
              </a:spcBef>
              <a:spcAft>
                <a:spcPts val="0"/>
              </a:spcAft>
              <a:buFontTx/>
              <a:buNone/>
              <a:defRPr lang="en-GB" altLang="en-US" sz="1800">
                <a:solidFill>
                  <a:schemeClr val="tx1"/>
                </a:solidFill>
                <a:latin typeface="+mn-lt"/>
                <a:ea typeface="+mn-ea"/>
                <a:cs typeface="+mn-cs"/>
              </a:defRPr>
            </a:lvl1pPr>
            <a:lvl2pPr marL="457200" indent="0" algn="l" defTabSz="914400" eaLnBrk="1" latinLnBrk="0" hangingPunct="1">
              <a:lnSpc>
                <a:spcPct val="100000"/>
              </a:lnSpc>
              <a:spcBef>
                <a:spcPts val="0"/>
              </a:spcBef>
              <a:spcAft>
                <a:spcPts val="0"/>
              </a:spcAft>
              <a:buFontTx/>
              <a:buNone/>
              <a:defRPr lang="en-GB" altLang="en-US" sz="1800">
                <a:solidFill>
                  <a:schemeClr val="tx1"/>
                </a:solidFill>
                <a:latin typeface="+mn-lt"/>
                <a:ea typeface="+mn-ea"/>
                <a:cs typeface="+mn-cs"/>
              </a:defRPr>
            </a:lvl2pPr>
            <a:lvl3pPr marL="914400" indent="0" algn="l" defTabSz="914400" eaLnBrk="1" latinLnBrk="0" hangingPunct="1">
              <a:lnSpc>
                <a:spcPct val="100000"/>
              </a:lnSpc>
              <a:spcBef>
                <a:spcPts val="0"/>
              </a:spcBef>
              <a:spcAft>
                <a:spcPts val="0"/>
              </a:spcAft>
              <a:buFontTx/>
              <a:buNone/>
              <a:defRPr lang="en-GB" altLang="en-US" sz="1800">
                <a:solidFill>
                  <a:schemeClr val="tx1"/>
                </a:solidFill>
                <a:latin typeface="+mn-lt"/>
                <a:ea typeface="+mn-ea"/>
                <a:cs typeface="+mn-cs"/>
              </a:defRPr>
            </a:lvl3pPr>
            <a:lvl4pPr marL="1371600" indent="0" algn="l" defTabSz="914400" eaLnBrk="1" latinLnBrk="0" hangingPunct="1">
              <a:lnSpc>
                <a:spcPct val="100000"/>
              </a:lnSpc>
              <a:spcBef>
                <a:spcPts val="0"/>
              </a:spcBef>
              <a:spcAft>
                <a:spcPts val="0"/>
              </a:spcAft>
              <a:buFontTx/>
              <a:buNone/>
              <a:defRPr lang="en-GB" altLang="en-US" sz="1800">
                <a:solidFill>
                  <a:schemeClr val="tx1"/>
                </a:solidFill>
                <a:latin typeface="+mn-lt"/>
                <a:ea typeface="+mn-ea"/>
                <a:cs typeface="+mn-cs"/>
              </a:defRPr>
            </a:lvl4pPr>
            <a:lvl5pPr marL="1828800" indent="0" algn="l" defTabSz="914400" eaLnBrk="1" latinLnBrk="0" hangingPunct="1">
              <a:lnSpc>
                <a:spcPct val="100000"/>
              </a:lnSpc>
              <a:spcBef>
                <a:spcPts val="0"/>
              </a:spcBef>
              <a:spcAft>
                <a:spcPts val="0"/>
              </a:spcAft>
              <a:buFontTx/>
              <a:buNone/>
              <a:defRPr lang="en-GB" altLang="en-US" sz="1800">
                <a:solidFill>
                  <a:schemeClr val="tx1"/>
                </a:solidFill>
                <a:latin typeface="+mn-lt"/>
                <a:ea typeface="+mn-ea"/>
                <a:cs typeface="+mn-cs"/>
              </a:defRPr>
            </a:lvl5pPr>
            <a:lvl6pPr marL="2286000" indent="0" algn="l" defTabSz="914400" eaLnBrk="1" latinLnBrk="0" hangingPunct="1">
              <a:lnSpc>
                <a:spcPct val="100000"/>
              </a:lnSpc>
              <a:spcBef>
                <a:spcPts val="0"/>
              </a:spcBef>
              <a:spcAft>
                <a:spcPts val="0"/>
              </a:spcAft>
              <a:buFontTx/>
              <a:buNone/>
              <a:defRPr lang="en-GB" altLang="en-US" sz="1800">
                <a:solidFill>
                  <a:schemeClr val="tx1"/>
                </a:solidFill>
                <a:latin typeface="+mn-lt"/>
                <a:ea typeface="+mn-ea"/>
                <a:cs typeface="+mn-cs"/>
              </a:defRPr>
            </a:lvl6pPr>
            <a:lvl7pPr marL="2743200" indent="0" algn="l" defTabSz="914400" eaLnBrk="1" latinLnBrk="0" hangingPunct="1">
              <a:lnSpc>
                <a:spcPct val="100000"/>
              </a:lnSpc>
              <a:spcBef>
                <a:spcPts val="0"/>
              </a:spcBef>
              <a:spcAft>
                <a:spcPts val="0"/>
              </a:spcAft>
              <a:buFontTx/>
              <a:buNone/>
              <a:defRPr lang="en-GB" altLang="en-US" sz="1800">
                <a:solidFill>
                  <a:schemeClr val="tx1"/>
                </a:solidFill>
                <a:latin typeface="+mn-lt"/>
                <a:ea typeface="+mn-ea"/>
                <a:cs typeface="+mn-cs"/>
              </a:defRPr>
            </a:lvl7pPr>
            <a:lvl8pPr marL="3200400" indent="0" algn="l" defTabSz="914400" eaLnBrk="1" latinLnBrk="0" hangingPunct="1">
              <a:lnSpc>
                <a:spcPct val="100000"/>
              </a:lnSpc>
              <a:spcBef>
                <a:spcPts val="0"/>
              </a:spcBef>
              <a:spcAft>
                <a:spcPts val="0"/>
              </a:spcAft>
              <a:buFontTx/>
              <a:buNone/>
              <a:defRPr lang="en-GB" altLang="en-US" sz="1800">
                <a:solidFill>
                  <a:schemeClr val="tx1"/>
                </a:solidFill>
                <a:latin typeface="+mn-lt"/>
                <a:ea typeface="+mn-ea"/>
                <a:cs typeface="+mn-cs"/>
              </a:defRPr>
            </a:lvl8pPr>
            <a:lvl9pPr marL="3657600" indent="0" algn="l" defTabSz="914400" eaLnBrk="1" latinLnBrk="0" hangingPunct="1">
              <a:lnSpc>
                <a:spcPct val="100000"/>
              </a:lnSpc>
              <a:spcBef>
                <a:spcPts val="0"/>
              </a:spcBef>
              <a:spcAft>
                <a:spcPts val="0"/>
              </a:spcAft>
              <a:buFontTx/>
              <a:buNone/>
              <a:defRPr lang="en-GB" altLang="en-US" sz="1800">
                <a:solidFill>
                  <a:schemeClr val="tx1"/>
                </a:solidFill>
                <a:latin typeface="+mn-lt"/>
                <a:ea typeface="+mn-ea"/>
                <a:cs typeface="+mn-cs"/>
              </a:defRPr>
            </a:lvl9pPr>
          </a:lstStyle>
          <a:p>
            <a:pPr marL="0" indent="0" algn="l" defTabSz="914400" eaLnBrk="1" latinLnBrk="0" hangingPunct="1">
              <a:lnSpc>
                <a:spcPct val="150000"/>
              </a:lnSpc>
              <a:spcBef>
                <a:spcPts val="0"/>
              </a:spcBef>
              <a:spcAft>
                <a:spcPts val="0"/>
              </a:spcAft>
              <a:buFontTx/>
              <a:buNone/>
            </a:pPr>
            <a:r>
              <a:rPr lang="en-US" altLang="zh-CN" sz="8000" b="1">
                <a:solidFill>
                  <a:srgbClr val="FFC000"/>
                </a:solidFill>
                <a:latin typeface="楷体" panose="02010609060101010101" charset="-122"/>
                <a:ea typeface="楷体" panose="02010609060101010101" charset="-122"/>
                <a:cs typeface="楷体" panose="02010609060101010101" charset="-122"/>
              </a:rPr>
              <a:t>      </a:t>
            </a:r>
            <a:r>
              <a:rPr lang="zh-CN" altLang="ko-KR" sz="8000" b="1">
                <a:solidFill>
                  <a:srgbClr val="FFC000"/>
                </a:solidFill>
                <a:latin typeface="楷体" panose="02010609060101010101" charset="-122"/>
                <a:ea typeface="楷体" panose="02010609060101010101" charset="-122"/>
                <a:cs typeface="楷体" panose="02010609060101010101" charset="-122"/>
              </a:rPr>
              <a:t>助力科研</a:t>
            </a:r>
            <a:endParaRPr lang="zh-CN" altLang="ko-KR" sz="8000" b="1">
              <a:solidFill>
                <a:srgbClr val="FFC000"/>
              </a:solidFill>
              <a:latin typeface="楷体" panose="02010609060101010101" charset="-122"/>
              <a:ea typeface="楷体" panose="02010609060101010101" charset="-122"/>
              <a:cs typeface="楷体" panose="02010609060101010101" charset="-122"/>
            </a:endParaRPr>
          </a:p>
          <a:p>
            <a:pPr marL="0" indent="0" algn="l" defTabSz="914400" eaLnBrk="1" latinLnBrk="0" hangingPunct="1">
              <a:lnSpc>
                <a:spcPct val="150000"/>
              </a:lnSpc>
              <a:spcBef>
                <a:spcPts val="0"/>
              </a:spcBef>
              <a:spcAft>
                <a:spcPts val="0"/>
              </a:spcAft>
              <a:buFontTx/>
              <a:buNone/>
            </a:pPr>
            <a:r>
              <a:rPr lang="zh-CN" sz="4400" b="1">
                <a:solidFill>
                  <a:srgbClr val="FFC000"/>
                </a:solidFill>
                <a:latin typeface="新宋体" panose="02010609030101010101" charset="-122"/>
                <a:ea typeface="新宋体" panose="02010609030101010101" charset="-122"/>
                <a:cs typeface="楷体" panose="02010609060101010101" charset="-122"/>
              </a:rPr>
              <a:t>基于农学学科建设背景下的资源融合与创新。</a:t>
            </a:r>
            <a:endParaRPr lang="zh-CN" sz="4400" b="1">
              <a:solidFill>
                <a:srgbClr val="FFC000"/>
              </a:solidFill>
              <a:latin typeface="新宋体" panose="02010609030101010101" charset="-122"/>
              <a:ea typeface="新宋体" panose="02010609030101010101" charset="-122"/>
              <a:cs typeface="楷体" panose="02010609060101010101" charset="-122"/>
            </a:endParaRPr>
          </a:p>
        </p:txBody>
      </p:sp>
      <p:sp>
        <p:nvSpPr>
          <p:cNvPr id="5" name="文本框 4"/>
          <p:cNvSpPr txBox="1"/>
          <p:nvPr/>
        </p:nvSpPr>
        <p:spPr>
          <a:xfrm>
            <a:off x="9561830" y="3339465"/>
            <a:ext cx="2564765" cy="521970"/>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p>
            <a:r>
              <a:rPr lang="en-US" altLang="zh-CN" sz="2800" b="1">
                <a:solidFill>
                  <a:schemeClr val="accent4"/>
                </a:solidFill>
                <a:effectLst/>
                <a:latin typeface="新宋体" panose="02010609030101010101" charset="-122"/>
                <a:ea typeface="新宋体" panose="02010609030101010101" charset="-122"/>
                <a:cs typeface="楷体" panose="02010609060101010101" charset="-122"/>
              </a:rPr>
              <a:t>- - - -</a:t>
            </a:r>
            <a:r>
              <a:rPr lang="zh-CN" altLang="en-US" sz="2800" b="1">
                <a:solidFill>
                  <a:schemeClr val="accent4"/>
                </a:solidFill>
                <a:effectLst/>
                <a:latin typeface="新宋体" panose="02010609030101010101" charset="-122"/>
                <a:ea typeface="新宋体" panose="02010609030101010101" charset="-122"/>
                <a:cs typeface="楷体" panose="02010609060101010101" charset="-122"/>
              </a:rPr>
              <a:t>汪柏宇</a:t>
            </a:r>
            <a:endParaRPr lang="zh-CN" altLang="en-US" sz="2800" b="1">
              <a:solidFill>
                <a:schemeClr val="accent4"/>
              </a:solidFill>
              <a:effectLst/>
              <a:latin typeface="新宋体" panose="02010609030101010101" charset="-122"/>
              <a:ea typeface="新宋体" panose="02010609030101010101" charset="-122"/>
              <a:cs typeface="楷体" panose="02010609060101010101" charset="-122"/>
            </a:endParaRPr>
          </a:p>
        </p:txBody>
      </p:sp>
    </p:spTree>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任意多边形 17"/>
          <p:cNvSpPr>
            <a:spLocks noChangeArrowheads="1"/>
          </p:cNvSpPr>
          <p:nvPr/>
        </p:nvSpPr>
        <p:spPr bwMode="auto">
          <a:xfrm>
            <a:off x="0" y="1"/>
            <a:ext cx="6654800" cy="6858000"/>
          </a:xfrm>
          <a:custGeom>
            <a:avLst/>
            <a:gdLst>
              <a:gd name="T0" fmla="*/ 0 w 5437991"/>
              <a:gd name="T1" fmla="*/ 0 h 6858000"/>
              <a:gd name="T2" fmla="*/ 3399109 w 5437991"/>
              <a:gd name="T3" fmla="*/ 0 h 6858000"/>
              <a:gd name="T4" fmla="*/ 1020814 w 5437991"/>
              <a:gd name="T5" fmla="*/ 7083365 h 6858000"/>
              <a:gd name="T6" fmla="*/ 0 w 5437991"/>
              <a:gd name="T7" fmla="*/ 7083365 h 6858000"/>
              <a:gd name="T8" fmla="*/ 0 w 5437991"/>
              <a:gd name="T9" fmla="*/ 0 h 6858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437991" h="6858000">
                <a:moveTo>
                  <a:pt x="0" y="0"/>
                </a:moveTo>
                <a:lnTo>
                  <a:pt x="5437991" y="0"/>
                </a:lnTo>
                <a:lnTo>
                  <a:pt x="1633127" y="6858000"/>
                </a:lnTo>
                <a:lnTo>
                  <a:pt x="0" y="6858000"/>
                </a:lnTo>
                <a:lnTo>
                  <a:pt x="0" y="0"/>
                </a:lnTo>
                <a:close/>
              </a:path>
            </a:pathLst>
          </a:custGeom>
          <a:solidFill>
            <a:schemeClr val="accent6">
              <a:alpha val="65000"/>
            </a:schemeClr>
          </a:solidFill>
          <a:ln>
            <a:noFill/>
          </a:ln>
        </p:spPr>
        <p:txBody>
          <a:bodyPr/>
          <a:lstStyle/>
          <a:p>
            <a:endParaRPr lang="zh-CN" altLang="en-US" sz="2400">
              <a:solidFill>
                <a:schemeClr val="accent6"/>
              </a:solidFill>
            </a:endParaRPr>
          </a:p>
        </p:txBody>
      </p:sp>
      <p:sp>
        <p:nvSpPr>
          <p:cNvPr id="4" name="文本框 20"/>
          <p:cNvSpPr txBox="1">
            <a:spLocks noChangeArrowheads="1"/>
          </p:cNvSpPr>
          <p:nvPr/>
        </p:nvSpPr>
        <p:spPr bwMode="auto">
          <a:xfrm>
            <a:off x="605367" y="608450"/>
            <a:ext cx="2178051"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1700">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1700">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1700">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1700">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1700">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1700">
                <a:solidFill>
                  <a:schemeClr val="tx1"/>
                </a:solidFill>
                <a:latin typeface="Calibri" panose="020F050202020403020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r>
              <a:rPr lang="zh-CN" altLang="en-US" sz="7200" dirty="0">
                <a:ln w="6600">
                  <a:solidFill>
                    <a:schemeClr val="accent2"/>
                  </a:solidFill>
                  <a:prstDash val="solid"/>
                </a:ln>
                <a:solidFill>
                  <a:srgbClr val="FFFFFF"/>
                </a:solidFill>
                <a:effectLst>
                  <a:outerShdw dist="38100" dir="2700000" algn="tl" rotWithShape="0">
                    <a:schemeClr val="accent2"/>
                  </a:outerShdw>
                </a:effectLst>
                <a:latin typeface="微软雅黑" panose="020B0503020204020204" pitchFamily="34" charset="-122"/>
                <a:ea typeface="微软雅黑" panose="020B0503020204020204" pitchFamily="34" charset="-122"/>
              </a:rPr>
              <a:t>特</a:t>
            </a:r>
            <a:endParaRPr lang="en-US" altLang="zh-CN" sz="7200" dirty="0">
              <a:solidFill>
                <a:srgbClr val="FFFFFF"/>
              </a:solidFill>
              <a:latin typeface="微软雅黑" panose="020B0503020204020204" pitchFamily="34" charset="-122"/>
              <a:ea typeface="微软雅黑" panose="020B0503020204020204" pitchFamily="34" charset="-122"/>
            </a:endParaRPr>
          </a:p>
          <a:p>
            <a:pPr algn="ctr" eaLnBrk="1" hangingPunct="1">
              <a:lnSpc>
                <a:spcPct val="100000"/>
              </a:lnSpc>
              <a:spcBef>
                <a:spcPct val="0"/>
              </a:spcBef>
              <a:buFont typeface="Arial" panose="020B0604020202020204" pitchFamily="34" charset="0"/>
              <a:buNone/>
            </a:pPr>
            <a:r>
              <a:rPr lang="zh-CN" altLang="en-US" sz="7200" dirty="0">
                <a:ln w="6600">
                  <a:solidFill>
                    <a:schemeClr val="accent2"/>
                  </a:solidFill>
                  <a:prstDash val="solid"/>
                </a:ln>
                <a:solidFill>
                  <a:srgbClr val="FFFFFF"/>
                </a:solidFill>
                <a:effectLst>
                  <a:outerShdw dist="38100" dir="2700000" algn="tl" rotWithShape="0">
                    <a:schemeClr val="accent2"/>
                  </a:outerShdw>
                </a:effectLst>
                <a:latin typeface="微软雅黑" panose="020B0503020204020204" pitchFamily="34" charset="-122"/>
                <a:ea typeface="微软雅黑" panose="020B0503020204020204" pitchFamily="34" charset="-122"/>
              </a:rPr>
              <a:t>色</a:t>
            </a:r>
            <a:endParaRPr lang="zh-CN" altLang="en-US" sz="7200" dirty="0">
              <a:ln w="6600">
                <a:solidFill>
                  <a:schemeClr val="accent2"/>
                </a:solidFill>
                <a:prstDash val="solid"/>
              </a:ln>
              <a:solidFill>
                <a:srgbClr val="FFFFFF"/>
              </a:solidFill>
              <a:effectLst>
                <a:outerShdw dist="38100" dir="2700000" algn="tl" rotWithShape="0">
                  <a:schemeClr val="accent2"/>
                </a:outerShdw>
              </a:effectLst>
              <a:latin typeface="微软雅黑" panose="020B0503020204020204" pitchFamily="34" charset="-122"/>
              <a:ea typeface="微软雅黑" panose="020B0503020204020204" pitchFamily="34" charset="-122"/>
            </a:endParaRPr>
          </a:p>
        </p:txBody>
      </p:sp>
      <p:cxnSp>
        <p:nvCxnSpPr>
          <p:cNvPr id="5" name="直接连接符 22"/>
          <p:cNvCxnSpPr>
            <a:cxnSpLocks noChangeShapeType="1"/>
          </p:cNvCxnSpPr>
          <p:nvPr/>
        </p:nvCxnSpPr>
        <p:spPr bwMode="auto">
          <a:xfrm>
            <a:off x="910167" y="1778000"/>
            <a:ext cx="3232151" cy="0"/>
          </a:xfrm>
          <a:prstGeom prst="line">
            <a:avLst/>
          </a:prstGeom>
          <a:noFill/>
          <a:ln w="9525">
            <a:solidFill>
              <a:srgbClr val="FFFFFF"/>
            </a:solidFill>
            <a:prstDash val="sysDash"/>
            <a:round/>
          </a:ln>
          <a:extLst>
            <a:ext uri="{909E8E84-426E-40DD-AFC4-6F175D3DCCD1}">
              <a14:hiddenFill xmlns:a14="http://schemas.microsoft.com/office/drawing/2010/main">
                <a:noFill/>
              </a14:hiddenFill>
            </a:ext>
          </a:extLst>
        </p:spPr>
      </p:cxnSp>
      <p:cxnSp>
        <p:nvCxnSpPr>
          <p:cNvPr id="6" name="直接连接符 24"/>
          <p:cNvCxnSpPr>
            <a:cxnSpLocks noChangeShapeType="1"/>
          </p:cNvCxnSpPr>
          <p:nvPr/>
        </p:nvCxnSpPr>
        <p:spPr bwMode="auto">
          <a:xfrm>
            <a:off x="2243667" y="345018"/>
            <a:ext cx="0" cy="3776133"/>
          </a:xfrm>
          <a:prstGeom prst="line">
            <a:avLst/>
          </a:prstGeom>
          <a:noFill/>
          <a:ln w="9525">
            <a:solidFill>
              <a:srgbClr val="FFFFFF"/>
            </a:solidFill>
            <a:prstDash val="sysDash"/>
            <a:round/>
          </a:ln>
          <a:extLst>
            <a:ext uri="{909E8E84-426E-40DD-AFC4-6F175D3DCCD1}">
              <a14:hiddenFill xmlns:a14="http://schemas.microsoft.com/office/drawing/2010/main">
                <a:noFill/>
              </a14:hiddenFill>
            </a:ext>
          </a:extLst>
        </p:spPr>
      </p:cxnSp>
      <p:sp>
        <p:nvSpPr>
          <p:cNvPr id="9" name="椭圆 25"/>
          <p:cNvSpPr/>
          <p:nvPr/>
        </p:nvSpPr>
        <p:spPr>
          <a:xfrm>
            <a:off x="5189009" y="485028"/>
            <a:ext cx="1099416" cy="1095859"/>
          </a:xfrm>
          <a:prstGeom prst="ellipse">
            <a:avLst/>
          </a:prstGeom>
          <a:solidFill>
            <a:srgbClr val="FFFFFF"/>
          </a:solidFill>
          <a:ln w="9525">
            <a:noFill/>
          </a:ln>
        </p:spPr>
        <p:txBody>
          <a:bodyPr anchor="ctr"/>
          <a:lstStyle/>
          <a:p>
            <a:pPr algn="ctr" eaLnBrk="1" hangingPunct="1">
              <a:lnSpc>
                <a:spcPct val="90000"/>
              </a:lnSpc>
              <a:buFont typeface="Arial" panose="020B0604020202020204" pitchFamily="34" charset="0"/>
              <a:buNone/>
              <a:defRPr/>
            </a:pPr>
            <a:endParaRPr lang="zh-CN" altLang="en-US" sz="2315" noProof="1">
              <a:solidFill>
                <a:srgbClr val="FFFFFF"/>
              </a:solidFill>
              <a:latin typeface="Arial Narrow" panose="020B0606020202030204" pitchFamily="2" charset="0"/>
              <a:ea typeface="微软雅黑" panose="020B0503020204020204" pitchFamily="34" charset="-122"/>
            </a:endParaRPr>
          </a:p>
        </p:txBody>
      </p:sp>
      <p:sp>
        <p:nvSpPr>
          <p:cNvPr id="10" name="椭圆 31"/>
          <p:cNvSpPr>
            <a:spLocks noChangeArrowheads="1"/>
          </p:cNvSpPr>
          <p:nvPr/>
        </p:nvSpPr>
        <p:spPr bwMode="auto">
          <a:xfrm>
            <a:off x="5267326" y="566056"/>
            <a:ext cx="939308" cy="942865"/>
          </a:xfrm>
          <a:prstGeom prst="ellipse">
            <a:avLst/>
          </a:prstGeom>
          <a:solidFill>
            <a:schemeClr val="accent2"/>
          </a:solidFill>
          <a:ln>
            <a:noFill/>
          </a:ln>
        </p:spPr>
        <p:txBody>
          <a:bodyPr lIns="0" tIns="0" rIns="0" bIns="0" anchor="ctr"/>
          <a:lstStyle>
            <a:lvl1pPr algn="just">
              <a:lnSpc>
                <a:spcPct val="110000"/>
              </a:lnSpc>
              <a:spcBef>
                <a:spcPts val="1800"/>
              </a:spcBef>
              <a:buClr>
                <a:schemeClr val="accent1"/>
              </a:buClr>
              <a:buSzPct val="70000"/>
              <a:buFont typeface="Wingdings 2" panose="05020102010507070707" pitchFamily="18" charset="2"/>
              <a:buChar char=""/>
              <a:defRPr sz="2000">
                <a:solidFill>
                  <a:srgbClr val="949D23"/>
                </a:solidFill>
                <a:latin typeface="Arial" panose="020B0604020202020204" pitchFamily="34" charset="0"/>
                <a:ea typeface="宋体" panose="02010600030101010101" pitchFamily="2" charset="-122"/>
              </a:defRPr>
            </a:lvl1pPr>
            <a:lvl2pPr marL="742950" indent="-285750">
              <a:lnSpc>
                <a:spcPct val="130000"/>
              </a:lnSpc>
              <a:spcAft>
                <a:spcPts val="600"/>
              </a:spcAft>
              <a:buClr>
                <a:srgbClr val="DCE382"/>
              </a:buClr>
              <a:buFont typeface="幼圆" panose="02010509060101010101" pitchFamily="49" charset="-122"/>
              <a:buChar char=" "/>
              <a:defRPr sz="1600">
                <a:solidFill>
                  <a:srgbClr val="7F7F7F"/>
                </a:solidFill>
                <a:latin typeface="Arial" panose="020B0604020202020204" pitchFamily="34" charset="0"/>
                <a:ea typeface="宋体" panose="02010600030101010101" pitchFamily="2" charset="-122"/>
              </a:defRPr>
            </a:lvl2pPr>
            <a:lvl3pPr marL="1143000" indent="-228600">
              <a:lnSpc>
                <a:spcPct val="90000"/>
              </a:lnSpc>
              <a:spcBef>
                <a:spcPct val="10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3pPr>
            <a:lvl4pPr marL="1600200" indent="-228600">
              <a:lnSpc>
                <a:spcPct val="90000"/>
              </a:lnSpc>
              <a:spcBef>
                <a:spcPct val="100000"/>
              </a:spcBef>
              <a:buFont typeface="Arial" panose="020B0604020202020204" pitchFamily="34" charset="0"/>
              <a:buChar char="•"/>
              <a:defRPr>
                <a:solidFill>
                  <a:schemeClr val="tx1"/>
                </a:solidFill>
                <a:latin typeface="Arial" panose="020B0604020202020204" pitchFamily="34" charset="0"/>
                <a:ea typeface="宋体" panose="02010600030101010101" pitchFamily="2" charset="-122"/>
              </a:defRPr>
            </a:lvl4pPr>
            <a:lvl5pPr marL="2057400" indent="-228600">
              <a:lnSpc>
                <a:spcPct val="90000"/>
              </a:lnSpc>
              <a:spcBef>
                <a:spcPct val="100000"/>
              </a:spcBef>
              <a:buFont typeface="Arial" panose="020B0604020202020204" pitchFamily="34" charset="0"/>
              <a:buChar char="•"/>
              <a:defRPr>
                <a:solidFill>
                  <a:schemeClr val="tx1"/>
                </a:solidFill>
                <a:latin typeface="Arial" panose="020B0604020202020204" pitchFamily="34" charset="0"/>
                <a:ea typeface="宋体" panose="02010600030101010101" pitchFamily="2" charset="-122"/>
              </a:defRPr>
            </a:lvl5pPr>
            <a:lvl6pPr marL="2514600" indent="-228600" eaLnBrk="0" fontAlgn="base" hangingPunct="0">
              <a:lnSpc>
                <a:spcPct val="90000"/>
              </a:lnSpc>
              <a:spcBef>
                <a:spcPct val="100000"/>
              </a:spcBef>
              <a:spcAft>
                <a:spcPct val="0"/>
              </a:spcAft>
              <a:buFont typeface="Arial" panose="020B0604020202020204" pitchFamily="34" charset="0"/>
              <a:buChar char="•"/>
              <a:defRPr>
                <a:solidFill>
                  <a:schemeClr val="tx1"/>
                </a:solidFill>
                <a:latin typeface="Arial" panose="020B0604020202020204" pitchFamily="34" charset="0"/>
                <a:ea typeface="宋体" panose="02010600030101010101" pitchFamily="2" charset="-122"/>
              </a:defRPr>
            </a:lvl6pPr>
            <a:lvl7pPr marL="2971800" indent="-228600" eaLnBrk="0" fontAlgn="base" hangingPunct="0">
              <a:lnSpc>
                <a:spcPct val="90000"/>
              </a:lnSpc>
              <a:spcBef>
                <a:spcPct val="100000"/>
              </a:spcBef>
              <a:spcAft>
                <a:spcPct val="0"/>
              </a:spcAft>
              <a:buFont typeface="Arial" panose="020B0604020202020204" pitchFamily="34" charset="0"/>
              <a:buChar char="•"/>
              <a:defRPr>
                <a:solidFill>
                  <a:schemeClr val="tx1"/>
                </a:solidFill>
                <a:latin typeface="Arial" panose="020B0604020202020204" pitchFamily="34" charset="0"/>
                <a:ea typeface="宋体" panose="02010600030101010101" pitchFamily="2" charset="-122"/>
              </a:defRPr>
            </a:lvl7pPr>
            <a:lvl8pPr marL="3429000" indent="-228600" eaLnBrk="0" fontAlgn="base" hangingPunct="0">
              <a:lnSpc>
                <a:spcPct val="90000"/>
              </a:lnSpc>
              <a:spcBef>
                <a:spcPct val="100000"/>
              </a:spcBef>
              <a:spcAft>
                <a:spcPct val="0"/>
              </a:spcAft>
              <a:buFont typeface="Arial" panose="020B0604020202020204" pitchFamily="34" charset="0"/>
              <a:buChar char="•"/>
              <a:defRPr>
                <a:solidFill>
                  <a:schemeClr val="tx1"/>
                </a:solidFill>
                <a:latin typeface="Arial" panose="020B0604020202020204" pitchFamily="34" charset="0"/>
                <a:ea typeface="宋体" panose="02010600030101010101" pitchFamily="2" charset="-122"/>
              </a:defRPr>
            </a:lvl8pPr>
            <a:lvl9pPr marL="3886200" indent="-228600" eaLnBrk="0" fontAlgn="base" hangingPunct="0">
              <a:lnSpc>
                <a:spcPct val="90000"/>
              </a:lnSpc>
              <a:spcBef>
                <a:spcPct val="100000"/>
              </a:spcBef>
              <a:spcAft>
                <a:spcPct val="0"/>
              </a:spcAft>
              <a:buFont typeface="Arial" panose="020B0604020202020204" pitchFamily="34" charset="0"/>
              <a:buChar char="•"/>
              <a:defRPr>
                <a:solidFill>
                  <a:schemeClr val="tx1"/>
                </a:solidFill>
                <a:latin typeface="Arial" panose="020B0604020202020204" pitchFamily="34" charset="0"/>
                <a:ea typeface="宋体" panose="02010600030101010101" pitchFamily="2" charset="-122"/>
              </a:defRPr>
            </a:lvl9pPr>
          </a:lstStyle>
          <a:p>
            <a:pPr algn="ctr" eaLnBrk="1" hangingPunct="1">
              <a:lnSpc>
                <a:spcPct val="90000"/>
              </a:lnSpc>
              <a:spcBef>
                <a:spcPct val="0"/>
              </a:spcBef>
              <a:buClrTx/>
              <a:buSzTx/>
              <a:buFont typeface="Arial" panose="020B0604020202020204" pitchFamily="34" charset="0"/>
              <a:buNone/>
            </a:pPr>
            <a:r>
              <a:rPr lang="zh-CN" altLang="zh-CN" sz="4265" noProof="1">
                <a:ln>
                  <a:noFill/>
                </a:ln>
                <a:solidFill>
                  <a:schemeClr val="bg1"/>
                </a:solidFill>
                <a:latin typeface="Arial Black" panose="020B0A04020102020204" pitchFamily="34" charset="0"/>
                <a:ea typeface="微软雅黑" panose="020B0503020204020204" pitchFamily="34" charset="-122"/>
              </a:rPr>
              <a:t>1</a:t>
            </a:r>
            <a:endParaRPr lang="zh-CN" altLang="zh-CN" sz="4265" noProof="1">
              <a:ln>
                <a:noFill/>
              </a:ln>
              <a:solidFill>
                <a:schemeClr val="bg1"/>
              </a:solidFill>
              <a:latin typeface="Arial Black" panose="020B0A04020102020204" pitchFamily="34" charset="0"/>
              <a:ea typeface="微软雅黑" panose="020B0503020204020204" pitchFamily="34" charset="-122"/>
            </a:endParaRPr>
          </a:p>
        </p:txBody>
      </p:sp>
      <p:sp>
        <p:nvSpPr>
          <p:cNvPr id="18" name="文本框 17"/>
          <p:cNvSpPr txBox="1"/>
          <p:nvPr/>
        </p:nvSpPr>
        <p:spPr>
          <a:xfrm>
            <a:off x="6654800" y="732303"/>
            <a:ext cx="4033476" cy="748988"/>
          </a:xfrm>
          <a:prstGeom prst="rect">
            <a:avLst/>
          </a:prstGeom>
          <a:noFill/>
        </p:spPr>
        <p:txBody>
          <a:bodyPr wrap="none" rtlCol="0">
            <a:spAutoFit/>
            <a:scene3d>
              <a:camera prst="orthographicFront"/>
              <a:lightRig rig="threePt" dir="t"/>
            </a:scene3d>
          </a:bodyPr>
          <a:lstStyle/>
          <a:p>
            <a:r>
              <a:rPr lang="zh-CN" altLang="en-US" sz="4265"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mn-ea"/>
              </a:rPr>
              <a:t>精确的本校信息</a:t>
            </a:r>
            <a:endParaRPr lang="zh-CN" altLang="en-US" sz="4265"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mn-ea"/>
            </a:endParaRPr>
          </a:p>
        </p:txBody>
      </p:sp>
      <p:sp>
        <p:nvSpPr>
          <p:cNvPr id="11" name="椭圆 28"/>
          <p:cNvSpPr>
            <a:spLocks noChangeArrowheads="1"/>
          </p:cNvSpPr>
          <p:nvPr/>
        </p:nvSpPr>
        <p:spPr bwMode="auto">
          <a:xfrm>
            <a:off x="4309535" y="1981923"/>
            <a:ext cx="1099416" cy="1099416"/>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lvl1pPr algn="just">
              <a:lnSpc>
                <a:spcPct val="110000"/>
              </a:lnSpc>
              <a:spcBef>
                <a:spcPts val="1800"/>
              </a:spcBef>
              <a:buClr>
                <a:schemeClr val="accent1"/>
              </a:buClr>
              <a:buSzPct val="70000"/>
              <a:buFont typeface="Wingdings 2" panose="05020102010507070707" pitchFamily="18" charset="2"/>
              <a:buChar char=""/>
              <a:defRPr sz="2000">
                <a:solidFill>
                  <a:srgbClr val="949D23"/>
                </a:solidFill>
                <a:latin typeface="Arial" panose="020B0604020202020204" pitchFamily="34" charset="0"/>
                <a:ea typeface="宋体" panose="02010600030101010101" pitchFamily="2" charset="-122"/>
              </a:defRPr>
            </a:lvl1pPr>
            <a:lvl2pPr marL="742950" indent="-285750">
              <a:lnSpc>
                <a:spcPct val="130000"/>
              </a:lnSpc>
              <a:spcAft>
                <a:spcPts val="600"/>
              </a:spcAft>
              <a:buClr>
                <a:srgbClr val="DCE382"/>
              </a:buClr>
              <a:buFont typeface="幼圆" panose="02010509060101010101" pitchFamily="49" charset="-122"/>
              <a:buChar char=" "/>
              <a:defRPr sz="1600">
                <a:solidFill>
                  <a:srgbClr val="7F7F7F"/>
                </a:solidFill>
                <a:latin typeface="Arial" panose="020B0604020202020204" pitchFamily="34" charset="0"/>
                <a:ea typeface="宋体" panose="02010600030101010101" pitchFamily="2" charset="-122"/>
              </a:defRPr>
            </a:lvl2pPr>
            <a:lvl3pPr marL="1143000" indent="-228600">
              <a:lnSpc>
                <a:spcPct val="90000"/>
              </a:lnSpc>
              <a:spcBef>
                <a:spcPct val="10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3pPr>
            <a:lvl4pPr marL="1600200" indent="-228600">
              <a:lnSpc>
                <a:spcPct val="90000"/>
              </a:lnSpc>
              <a:spcBef>
                <a:spcPct val="100000"/>
              </a:spcBef>
              <a:buFont typeface="Arial" panose="020B0604020202020204" pitchFamily="34" charset="0"/>
              <a:buChar char="•"/>
              <a:defRPr>
                <a:solidFill>
                  <a:schemeClr val="tx1"/>
                </a:solidFill>
                <a:latin typeface="Arial" panose="020B0604020202020204" pitchFamily="34" charset="0"/>
                <a:ea typeface="宋体" panose="02010600030101010101" pitchFamily="2" charset="-122"/>
              </a:defRPr>
            </a:lvl4pPr>
            <a:lvl5pPr marL="2057400" indent="-228600">
              <a:lnSpc>
                <a:spcPct val="90000"/>
              </a:lnSpc>
              <a:spcBef>
                <a:spcPct val="100000"/>
              </a:spcBef>
              <a:buFont typeface="Arial" panose="020B0604020202020204" pitchFamily="34" charset="0"/>
              <a:buChar char="•"/>
              <a:defRPr>
                <a:solidFill>
                  <a:schemeClr val="tx1"/>
                </a:solidFill>
                <a:latin typeface="Arial" panose="020B0604020202020204" pitchFamily="34" charset="0"/>
                <a:ea typeface="宋体" panose="02010600030101010101" pitchFamily="2" charset="-122"/>
              </a:defRPr>
            </a:lvl5pPr>
            <a:lvl6pPr marL="2514600" indent="-228600" eaLnBrk="0" fontAlgn="base" hangingPunct="0">
              <a:lnSpc>
                <a:spcPct val="90000"/>
              </a:lnSpc>
              <a:spcBef>
                <a:spcPct val="100000"/>
              </a:spcBef>
              <a:spcAft>
                <a:spcPct val="0"/>
              </a:spcAft>
              <a:buFont typeface="Arial" panose="020B0604020202020204" pitchFamily="34" charset="0"/>
              <a:buChar char="•"/>
              <a:defRPr>
                <a:solidFill>
                  <a:schemeClr val="tx1"/>
                </a:solidFill>
                <a:latin typeface="Arial" panose="020B0604020202020204" pitchFamily="34" charset="0"/>
                <a:ea typeface="宋体" panose="02010600030101010101" pitchFamily="2" charset="-122"/>
              </a:defRPr>
            </a:lvl6pPr>
            <a:lvl7pPr marL="2971800" indent="-228600" eaLnBrk="0" fontAlgn="base" hangingPunct="0">
              <a:lnSpc>
                <a:spcPct val="90000"/>
              </a:lnSpc>
              <a:spcBef>
                <a:spcPct val="100000"/>
              </a:spcBef>
              <a:spcAft>
                <a:spcPct val="0"/>
              </a:spcAft>
              <a:buFont typeface="Arial" panose="020B0604020202020204" pitchFamily="34" charset="0"/>
              <a:buChar char="•"/>
              <a:defRPr>
                <a:solidFill>
                  <a:schemeClr val="tx1"/>
                </a:solidFill>
                <a:latin typeface="Arial" panose="020B0604020202020204" pitchFamily="34" charset="0"/>
                <a:ea typeface="宋体" panose="02010600030101010101" pitchFamily="2" charset="-122"/>
              </a:defRPr>
            </a:lvl7pPr>
            <a:lvl8pPr marL="3429000" indent="-228600" eaLnBrk="0" fontAlgn="base" hangingPunct="0">
              <a:lnSpc>
                <a:spcPct val="90000"/>
              </a:lnSpc>
              <a:spcBef>
                <a:spcPct val="100000"/>
              </a:spcBef>
              <a:spcAft>
                <a:spcPct val="0"/>
              </a:spcAft>
              <a:buFont typeface="Arial" panose="020B0604020202020204" pitchFamily="34" charset="0"/>
              <a:buChar char="•"/>
              <a:defRPr>
                <a:solidFill>
                  <a:schemeClr val="tx1"/>
                </a:solidFill>
                <a:latin typeface="Arial" panose="020B0604020202020204" pitchFamily="34" charset="0"/>
                <a:ea typeface="宋体" panose="02010600030101010101" pitchFamily="2" charset="-122"/>
              </a:defRPr>
            </a:lvl8pPr>
            <a:lvl9pPr marL="3886200" indent="-228600" eaLnBrk="0" fontAlgn="base" hangingPunct="0">
              <a:lnSpc>
                <a:spcPct val="90000"/>
              </a:lnSpc>
              <a:spcBef>
                <a:spcPct val="100000"/>
              </a:spcBef>
              <a:spcAft>
                <a:spcPct val="0"/>
              </a:spcAft>
              <a:buFont typeface="Arial" panose="020B0604020202020204" pitchFamily="34" charset="0"/>
              <a:buChar char="•"/>
              <a:defRPr>
                <a:solidFill>
                  <a:schemeClr val="tx1"/>
                </a:solidFill>
                <a:latin typeface="Arial" panose="020B0604020202020204" pitchFamily="34" charset="0"/>
                <a:ea typeface="宋体" panose="02010600030101010101" pitchFamily="2" charset="-122"/>
              </a:defRPr>
            </a:lvl9pPr>
          </a:lstStyle>
          <a:p>
            <a:pPr algn="ctr" eaLnBrk="1" hangingPunct="1">
              <a:lnSpc>
                <a:spcPct val="90000"/>
              </a:lnSpc>
              <a:spcBef>
                <a:spcPct val="0"/>
              </a:spcBef>
              <a:buClrTx/>
              <a:buSzTx/>
              <a:buFont typeface="Arial" panose="020B0604020202020204" pitchFamily="34" charset="0"/>
              <a:buNone/>
            </a:pPr>
            <a:endParaRPr lang="zh-CN" altLang="en-US" sz="3200">
              <a:solidFill>
                <a:srgbClr val="FFFFFF"/>
              </a:solidFill>
              <a:latin typeface="Arial Narrow" panose="020B0606020202030204" pitchFamily="2" charset="0"/>
              <a:ea typeface="微软雅黑" panose="020B0503020204020204" pitchFamily="34" charset="-122"/>
            </a:endParaRPr>
          </a:p>
        </p:txBody>
      </p:sp>
      <p:sp>
        <p:nvSpPr>
          <p:cNvPr id="12" name="椭圆 32"/>
          <p:cNvSpPr>
            <a:spLocks noChangeArrowheads="1"/>
          </p:cNvSpPr>
          <p:nvPr/>
        </p:nvSpPr>
        <p:spPr bwMode="auto">
          <a:xfrm>
            <a:off x="4402667" y="2063714"/>
            <a:ext cx="941087" cy="939308"/>
          </a:xfrm>
          <a:prstGeom prst="ellipse">
            <a:avLst/>
          </a:prstGeom>
          <a:solidFill>
            <a:schemeClr val="accent2"/>
          </a:solidFill>
          <a:ln>
            <a:noFill/>
          </a:ln>
        </p:spPr>
        <p:txBody>
          <a:bodyPr lIns="0" tIns="0" rIns="0" bIns="0" anchor="ctr"/>
          <a:lstStyle>
            <a:lvl1pPr algn="just">
              <a:lnSpc>
                <a:spcPct val="110000"/>
              </a:lnSpc>
              <a:spcBef>
                <a:spcPts val="1800"/>
              </a:spcBef>
              <a:buClr>
                <a:schemeClr val="accent1"/>
              </a:buClr>
              <a:buSzPct val="70000"/>
              <a:buFont typeface="Wingdings 2" panose="05020102010507070707" pitchFamily="18" charset="2"/>
              <a:buChar char=""/>
              <a:defRPr sz="2000">
                <a:solidFill>
                  <a:srgbClr val="949D23"/>
                </a:solidFill>
                <a:latin typeface="Arial" panose="020B0604020202020204" pitchFamily="34" charset="0"/>
                <a:ea typeface="宋体" panose="02010600030101010101" pitchFamily="2" charset="-122"/>
              </a:defRPr>
            </a:lvl1pPr>
            <a:lvl2pPr marL="742950" indent="-285750">
              <a:lnSpc>
                <a:spcPct val="130000"/>
              </a:lnSpc>
              <a:spcAft>
                <a:spcPts val="600"/>
              </a:spcAft>
              <a:buClr>
                <a:srgbClr val="DCE382"/>
              </a:buClr>
              <a:buFont typeface="幼圆" panose="02010509060101010101" pitchFamily="49" charset="-122"/>
              <a:buChar char=" "/>
              <a:defRPr sz="1600">
                <a:solidFill>
                  <a:srgbClr val="7F7F7F"/>
                </a:solidFill>
                <a:latin typeface="Arial" panose="020B0604020202020204" pitchFamily="34" charset="0"/>
                <a:ea typeface="宋体" panose="02010600030101010101" pitchFamily="2" charset="-122"/>
              </a:defRPr>
            </a:lvl2pPr>
            <a:lvl3pPr marL="1143000" indent="-228600">
              <a:lnSpc>
                <a:spcPct val="90000"/>
              </a:lnSpc>
              <a:spcBef>
                <a:spcPct val="10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3pPr>
            <a:lvl4pPr marL="1600200" indent="-228600">
              <a:lnSpc>
                <a:spcPct val="90000"/>
              </a:lnSpc>
              <a:spcBef>
                <a:spcPct val="100000"/>
              </a:spcBef>
              <a:buFont typeface="Arial" panose="020B0604020202020204" pitchFamily="34" charset="0"/>
              <a:buChar char="•"/>
              <a:defRPr>
                <a:solidFill>
                  <a:schemeClr val="tx1"/>
                </a:solidFill>
                <a:latin typeface="Arial" panose="020B0604020202020204" pitchFamily="34" charset="0"/>
                <a:ea typeface="宋体" panose="02010600030101010101" pitchFamily="2" charset="-122"/>
              </a:defRPr>
            </a:lvl4pPr>
            <a:lvl5pPr marL="2057400" indent="-228600">
              <a:lnSpc>
                <a:spcPct val="90000"/>
              </a:lnSpc>
              <a:spcBef>
                <a:spcPct val="100000"/>
              </a:spcBef>
              <a:buFont typeface="Arial" panose="020B0604020202020204" pitchFamily="34" charset="0"/>
              <a:buChar char="•"/>
              <a:defRPr>
                <a:solidFill>
                  <a:schemeClr val="tx1"/>
                </a:solidFill>
                <a:latin typeface="Arial" panose="020B0604020202020204" pitchFamily="34" charset="0"/>
                <a:ea typeface="宋体" panose="02010600030101010101" pitchFamily="2" charset="-122"/>
              </a:defRPr>
            </a:lvl5pPr>
            <a:lvl6pPr marL="2514600" indent="-228600" eaLnBrk="0" fontAlgn="base" hangingPunct="0">
              <a:lnSpc>
                <a:spcPct val="90000"/>
              </a:lnSpc>
              <a:spcBef>
                <a:spcPct val="100000"/>
              </a:spcBef>
              <a:spcAft>
                <a:spcPct val="0"/>
              </a:spcAft>
              <a:buFont typeface="Arial" panose="020B0604020202020204" pitchFamily="34" charset="0"/>
              <a:buChar char="•"/>
              <a:defRPr>
                <a:solidFill>
                  <a:schemeClr val="tx1"/>
                </a:solidFill>
                <a:latin typeface="Arial" panose="020B0604020202020204" pitchFamily="34" charset="0"/>
                <a:ea typeface="宋体" panose="02010600030101010101" pitchFamily="2" charset="-122"/>
              </a:defRPr>
            </a:lvl6pPr>
            <a:lvl7pPr marL="2971800" indent="-228600" eaLnBrk="0" fontAlgn="base" hangingPunct="0">
              <a:lnSpc>
                <a:spcPct val="90000"/>
              </a:lnSpc>
              <a:spcBef>
                <a:spcPct val="100000"/>
              </a:spcBef>
              <a:spcAft>
                <a:spcPct val="0"/>
              </a:spcAft>
              <a:buFont typeface="Arial" panose="020B0604020202020204" pitchFamily="34" charset="0"/>
              <a:buChar char="•"/>
              <a:defRPr>
                <a:solidFill>
                  <a:schemeClr val="tx1"/>
                </a:solidFill>
                <a:latin typeface="Arial" panose="020B0604020202020204" pitchFamily="34" charset="0"/>
                <a:ea typeface="宋体" panose="02010600030101010101" pitchFamily="2" charset="-122"/>
              </a:defRPr>
            </a:lvl7pPr>
            <a:lvl8pPr marL="3429000" indent="-228600" eaLnBrk="0" fontAlgn="base" hangingPunct="0">
              <a:lnSpc>
                <a:spcPct val="90000"/>
              </a:lnSpc>
              <a:spcBef>
                <a:spcPct val="100000"/>
              </a:spcBef>
              <a:spcAft>
                <a:spcPct val="0"/>
              </a:spcAft>
              <a:buFont typeface="Arial" panose="020B0604020202020204" pitchFamily="34" charset="0"/>
              <a:buChar char="•"/>
              <a:defRPr>
                <a:solidFill>
                  <a:schemeClr val="tx1"/>
                </a:solidFill>
                <a:latin typeface="Arial" panose="020B0604020202020204" pitchFamily="34" charset="0"/>
                <a:ea typeface="宋体" panose="02010600030101010101" pitchFamily="2" charset="-122"/>
              </a:defRPr>
            </a:lvl8pPr>
            <a:lvl9pPr marL="3886200" indent="-228600" eaLnBrk="0" fontAlgn="base" hangingPunct="0">
              <a:lnSpc>
                <a:spcPct val="90000"/>
              </a:lnSpc>
              <a:spcBef>
                <a:spcPct val="100000"/>
              </a:spcBef>
              <a:spcAft>
                <a:spcPct val="0"/>
              </a:spcAft>
              <a:buFont typeface="Arial" panose="020B0604020202020204" pitchFamily="34" charset="0"/>
              <a:buChar char="•"/>
              <a:defRPr>
                <a:solidFill>
                  <a:schemeClr val="tx1"/>
                </a:solidFill>
                <a:latin typeface="Arial" panose="020B0604020202020204" pitchFamily="34" charset="0"/>
                <a:ea typeface="宋体" panose="02010600030101010101" pitchFamily="2" charset="-122"/>
              </a:defRPr>
            </a:lvl9pPr>
          </a:lstStyle>
          <a:p>
            <a:pPr algn="ctr" eaLnBrk="1" hangingPunct="1">
              <a:lnSpc>
                <a:spcPct val="90000"/>
              </a:lnSpc>
              <a:spcBef>
                <a:spcPct val="0"/>
              </a:spcBef>
              <a:buClrTx/>
              <a:buSzTx/>
              <a:buFont typeface="Wingdings 2" panose="05020102010507070707" pitchFamily="18" charset="2"/>
              <a:buNone/>
            </a:pPr>
            <a:r>
              <a:rPr lang="zh-CN" altLang="zh-CN" sz="4265" noProof="1">
                <a:solidFill>
                  <a:srgbClr val="FFFFFF"/>
                </a:solidFill>
                <a:latin typeface="Arial Black" panose="020B0A04020102020204" pitchFamily="34" charset="0"/>
                <a:ea typeface="微软雅黑" panose="020B0503020204020204" pitchFamily="34" charset="-122"/>
              </a:rPr>
              <a:t>2</a:t>
            </a:r>
            <a:endParaRPr lang="zh-CN" altLang="zh-CN" sz="4265" noProof="1">
              <a:solidFill>
                <a:srgbClr val="FFFFFF"/>
              </a:solidFill>
              <a:latin typeface="Arial Black" panose="020B0A04020102020204" pitchFamily="34" charset="0"/>
              <a:ea typeface="微软雅黑" panose="020B0503020204020204" pitchFamily="34" charset="-122"/>
            </a:endParaRPr>
          </a:p>
        </p:txBody>
      </p:sp>
      <p:sp>
        <p:nvSpPr>
          <p:cNvPr id="13" name="文本框 12"/>
          <p:cNvSpPr txBox="1"/>
          <p:nvPr/>
        </p:nvSpPr>
        <p:spPr>
          <a:xfrm>
            <a:off x="5819432" y="2141780"/>
            <a:ext cx="4033476" cy="748988"/>
          </a:xfrm>
          <a:prstGeom prst="rect">
            <a:avLst/>
          </a:prstGeom>
          <a:noFill/>
        </p:spPr>
        <p:txBody>
          <a:bodyPr wrap="none" rtlCol="0">
            <a:spAutoFit/>
          </a:bodyPr>
          <a:lstStyle/>
          <a:p>
            <a:r>
              <a:rPr lang="zh-CN" altLang="en-US" sz="4265"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mn-ea"/>
              </a:rPr>
              <a:t>实时的前沿资讯</a:t>
            </a:r>
            <a:endParaRPr lang="zh-CN" altLang="en-US" sz="4265"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mn-ea"/>
            </a:endParaRPr>
          </a:p>
        </p:txBody>
      </p:sp>
      <p:sp>
        <p:nvSpPr>
          <p:cNvPr id="14" name="椭圆 29"/>
          <p:cNvSpPr>
            <a:spLocks noChangeArrowheads="1"/>
          </p:cNvSpPr>
          <p:nvPr/>
        </p:nvSpPr>
        <p:spPr bwMode="auto">
          <a:xfrm>
            <a:off x="3390475" y="3567927"/>
            <a:ext cx="1099416" cy="1101195"/>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lvl1pPr algn="just">
              <a:lnSpc>
                <a:spcPct val="110000"/>
              </a:lnSpc>
              <a:spcBef>
                <a:spcPts val="1800"/>
              </a:spcBef>
              <a:buClr>
                <a:schemeClr val="accent1"/>
              </a:buClr>
              <a:buSzPct val="70000"/>
              <a:buFont typeface="Wingdings 2" panose="05020102010507070707" pitchFamily="18" charset="2"/>
              <a:buChar char=""/>
              <a:defRPr sz="2000">
                <a:solidFill>
                  <a:srgbClr val="949D23"/>
                </a:solidFill>
                <a:latin typeface="Arial" panose="020B0604020202020204" pitchFamily="34" charset="0"/>
                <a:ea typeface="宋体" panose="02010600030101010101" pitchFamily="2" charset="-122"/>
              </a:defRPr>
            </a:lvl1pPr>
            <a:lvl2pPr marL="742950" indent="-285750">
              <a:lnSpc>
                <a:spcPct val="130000"/>
              </a:lnSpc>
              <a:spcAft>
                <a:spcPts val="600"/>
              </a:spcAft>
              <a:buClr>
                <a:srgbClr val="DCE382"/>
              </a:buClr>
              <a:buFont typeface="幼圆" panose="02010509060101010101" pitchFamily="49" charset="-122"/>
              <a:buChar char=" "/>
              <a:defRPr sz="1600">
                <a:solidFill>
                  <a:srgbClr val="7F7F7F"/>
                </a:solidFill>
                <a:latin typeface="Arial" panose="020B0604020202020204" pitchFamily="34" charset="0"/>
                <a:ea typeface="宋体" panose="02010600030101010101" pitchFamily="2" charset="-122"/>
              </a:defRPr>
            </a:lvl2pPr>
            <a:lvl3pPr marL="1143000" indent="-228600">
              <a:lnSpc>
                <a:spcPct val="90000"/>
              </a:lnSpc>
              <a:spcBef>
                <a:spcPct val="10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3pPr>
            <a:lvl4pPr marL="1600200" indent="-228600">
              <a:lnSpc>
                <a:spcPct val="90000"/>
              </a:lnSpc>
              <a:spcBef>
                <a:spcPct val="100000"/>
              </a:spcBef>
              <a:buFont typeface="Arial" panose="020B0604020202020204" pitchFamily="34" charset="0"/>
              <a:buChar char="•"/>
              <a:defRPr>
                <a:solidFill>
                  <a:schemeClr val="tx1"/>
                </a:solidFill>
                <a:latin typeface="Arial" panose="020B0604020202020204" pitchFamily="34" charset="0"/>
                <a:ea typeface="宋体" panose="02010600030101010101" pitchFamily="2" charset="-122"/>
              </a:defRPr>
            </a:lvl4pPr>
            <a:lvl5pPr marL="2057400" indent="-228600">
              <a:lnSpc>
                <a:spcPct val="90000"/>
              </a:lnSpc>
              <a:spcBef>
                <a:spcPct val="100000"/>
              </a:spcBef>
              <a:buFont typeface="Arial" panose="020B0604020202020204" pitchFamily="34" charset="0"/>
              <a:buChar char="•"/>
              <a:defRPr>
                <a:solidFill>
                  <a:schemeClr val="tx1"/>
                </a:solidFill>
                <a:latin typeface="Arial" panose="020B0604020202020204" pitchFamily="34" charset="0"/>
                <a:ea typeface="宋体" panose="02010600030101010101" pitchFamily="2" charset="-122"/>
              </a:defRPr>
            </a:lvl5pPr>
            <a:lvl6pPr marL="2514600" indent="-228600" eaLnBrk="0" fontAlgn="base" hangingPunct="0">
              <a:lnSpc>
                <a:spcPct val="90000"/>
              </a:lnSpc>
              <a:spcBef>
                <a:spcPct val="100000"/>
              </a:spcBef>
              <a:spcAft>
                <a:spcPct val="0"/>
              </a:spcAft>
              <a:buFont typeface="Arial" panose="020B0604020202020204" pitchFamily="34" charset="0"/>
              <a:buChar char="•"/>
              <a:defRPr>
                <a:solidFill>
                  <a:schemeClr val="tx1"/>
                </a:solidFill>
                <a:latin typeface="Arial" panose="020B0604020202020204" pitchFamily="34" charset="0"/>
                <a:ea typeface="宋体" panose="02010600030101010101" pitchFamily="2" charset="-122"/>
              </a:defRPr>
            </a:lvl6pPr>
            <a:lvl7pPr marL="2971800" indent="-228600" eaLnBrk="0" fontAlgn="base" hangingPunct="0">
              <a:lnSpc>
                <a:spcPct val="90000"/>
              </a:lnSpc>
              <a:spcBef>
                <a:spcPct val="100000"/>
              </a:spcBef>
              <a:spcAft>
                <a:spcPct val="0"/>
              </a:spcAft>
              <a:buFont typeface="Arial" panose="020B0604020202020204" pitchFamily="34" charset="0"/>
              <a:buChar char="•"/>
              <a:defRPr>
                <a:solidFill>
                  <a:schemeClr val="tx1"/>
                </a:solidFill>
                <a:latin typeface="Arial" panose="020B0604020202020204" pitchFamily="34" charset="0"/>
                <a:ea typeface="宋体" panose="02010600030101010101" pitchFamily="2" charset="-122"/>
              </a:defRPr>
            </a:lvl7pPr>
            <a:lvl8pPr marL="3429000" indent="-228600" eaLnBrk="0" fontAlgn="base" hangingPunct="0">
              <a:lnSpc>
                <a:spcPct val="90000"/>
              </a:lnSpc>
              <a:spcBef>
                <a:spcPct val="100000"/>
              </a:spcBef>
              <a:spcAft>
                <a:spcPct val="0"/>
              </a:spcAft>
              <a:buFont typeface="Arial" panose="020B0604020202020204" pitchFamily="34" charset="0"/>
              <a:buChar char="•"/>
              <a:defRPr>
                <a:solidFill>
                  <a:schemeClr val="tx1"/>
                </a:solidFill>
                <a:latin typeface="Arial" panose="020B0604020202020204" pitchFamily="34" charset="0"/>
                <a:ea typeface="宋体" panose="02010600030101010101" pitchFamily="2" charset="-122"/>
              </a:defRPr>
            </a:lvl8pPr>
            <a:lvl9pPr marL="3886200" indent="-228600" eaLnBrk="0" fontAlgn="base" hangingPunct="0">
              <a:lnSpc>
                <a:spcPct val="90000"/>
              </a:lnSpc>
              <a:spcBef>
                <a:spcPct val="100000"/>
              </a:spcBef>
              <a:spcAft>
                <a:spcPct val="0"/>
              </a:spcAft>
              <a:buFont typeface="Arial" panose="020B0604020202020204" pitchFamily="34" charset="0"/>
              <a:buChar char="•"/>
              <a:defRPr>
                <a:solidFill>
                  <a:schemeClr val="tx1"/>
                </a:solidFill>
                <a:latin typeface="Arial" panose="020B0604020202020204" pitchFamily="34" charset="0"/>
                <a:ea typeface="宋体" panose="02010600030101010101" pitchFamily="2" charset="-122"/>
              </a:defRPr>
            </a:lvl9pPr>
          </a:lstStyle>
          <a:p>
            <a:pPr algn="ctr" eaLnBrk="1" hangingPunct="1">
              <a:lnSpc>
                <a:spcPct val="90000"/>
              </a:lnSpc>
              <a:spcBef>
                <a:spcPct val="0"/>
              </a:spcBef>
              <a:buClrTx/>
              <a:buSzTx/>
              <a:buFont typeface="Arial" panose="020B0604020202020204" pitchFamily="34" charset="0"/>
              <a:buNone/>
            </a:pPr>
            <a:endParaRPr lang="zh-CN" altLang="en-US" sz="3200">
              <a:solidFill>
                <a:srgbClr val="FFFFFF"/>
              </a:solidFill>
              <a:latin typeface="Arial Narrow" panose="020B0606020202030204" pitchFamily="2" charset="0"/>
              <a:ea typeface="微软雅黑" panose="020B0503020204020204" pitchFamily="34" charset="-122"/>
            </a:endParaRPr>
          </a:p>
        </p:txBody>
      </p:sp>
      <p:sp>
        <p:nvSpPr>
          <p:cNvPr id="15" name="椭圆 33"/>
          <p:cNvSpPr>
            <a:spLocks noChangeArrowheads="1"/>
          </p:cNvSpPr>
          <p:nvPr/>
        </p:nvSpPr>
        <p:spPr bwMode="auto">
          <a:xfrm>
            <a:off x="3483608" y="3651497"/>
            <a:ext cx="942865" cy="939308"/>
          </a:xfrm>
          <a:prstGeom prst="ellipse">
            <a:avLst/>
          </a:prstGeom>
          <a:solidFill>
            <a:schemeClr val="accent2"/>
          </a:solidFill>
          <a:ln>
            <a:noFill/>
          </a:ln>
        </p:spPr>
        <p:txBody>
          <a:bodyPr lIns="0" tIns="0" rIns="0" bIns="0" anchor="ctr"/>
          <a:lstStyle>
            <a:lvl1pPr algn="just">
              <a:lnSpc>
                <a:spcPct val="110000"/>
              </a:lnSpc>
              <a:spcBef>
                <a:spcPts val="1800"/>
              </a:spcBef>
              <a:buClr>
                <a:schemeClr val="accent1"/>
              </a:buClr>
              <a:buSzPct val="70000"/>
              <a:buFont typeface="Wingdings 2" panose="05020102010507070707" pitchFamily="18" charset="2"/>
              <a:buChar char=""/>
              <a:defRPr sz="2000">
                <a:solidFill>
                  <a:srgbClr val="949D23"/>
                </a:solidFill>
                <a:latin typeface="Arial" panose="020B0604020202020204" pitchFamily="34" charset="0"/>
                <a:ea typeface="宋体" panose="02010600030101010101" pitchFamily="2" charset="-122"/>
              </a:defRPr>
            </a:lvl1pPr>
            <a:lvl2pPr marL="742950" indent="-285750">
              <a:lnSpc>
                <a:spcPct val="130000"/>
              </a:lnSpc>
              <a:spcAft>
                <a:spcPts val="600"/>
              </a:spcAft>
              <a:buClr>
                <a:srgbClr val="DCE382"/>
              </a:buClr>
              <a:buFont typeface="幼圆" panose="02010509060101010101" pitchFamily="49" charset="-122"/>
              <a:buChar char=" "/>
              <a:defRPr sz="1600">
                <a:solidFill>
                  <a:srgbClr val="7F7F7F"/>
                </a:solidFill>
                <a:latin typeface="Arial" panose="020B0604020202020204" pitchFamily="34" charset="0"/>
                <a:ea typeface="宋体" panose="02010600030101010101" pitchFamily="2" charset="-122"/>
              </a:defRPr>
            </a:lvl2pPr>
            <a:lvl3pPr marL="1143000" indent="-228600">
              <a:lnSpc>
                <a:spcPct val="90000"/>
              </a:lnSpc>
              <a:spcBef>
                <a:spcPct val="10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3pPr>
            <a:lvl4pPr marL="1600200" indent="-228600">
              <a:lnSpc>
                <a:spcPct val="90000"/>
              </a:lnSpc>
              <a:spcBef>
                <a:spcPct val="100000"/>
              </a:spcBef>
              <a:buFont typeface="Arial" panose="020B0604020202020204" pitchFamily="34" charset="0"/>
              <a:buChar char="•"/>
              <a:defRPr>
                <a:solidFill>
                  <a:schemeClr val="tx1"/>
                </a:solidFill>
                <a:latin typeface="Arial" panose="020B0604020202020204" pitchFamily="34" charset="0"/>
                <a:ea typeface="宋体" panose="02010600030101010101" pitchFamily="2" charset="-122"/>
              </a:defRPr>
            </a:lvl4pPr>
            <a:lvl5pPr marL="2057400" indent="-228600">
              <a:lnSpc>
                <a:spcPct val="90000"/>
              </a:lnSpc>
              <a:spcBef>
                <a:spcPct val="100000"/>
              </a:spcBef>
              <a:buFont typeface="Arial" panose="020B0604020202020204" pitchFamily="34" charset="0"/>
              <a:buChar char="•"/>
              <a:defRPr>
                <a:solidFill>
                  <a:schemeClr val="tx1"/>
                </a:solidFill>
                <a:latin typeface="Arial" panose="020B0604020202020204" pitchFamily="34" charset="0"/>
                <a:ea typeface="宋体" panose="02010600030101010101" pitchFamily="2" charset="-122"/>
              </a:defRPr>
            </a:lvl5pPr>
            <a:lvl6pPr marL="2514600" indent="-228600" eaLnBrk="0" fontAlgn="base" hangingPunct="0">
              <a:lnSpc>
                <a:spcPct val="90000"/>
              </a:lnSpc>
              <a:spcBef>
                <a:spcPct val="100000"/>
              </a:spcBef>
              <a:spcAft>
                <a:spcPct val="0"/>
              </a:spcAft>
              <a:buFont typeface="Arial" panose="020B0604020202020204" pitchFamily="34" charset="0"/>
              <a:buChar char="•"/>
              <a:defRPr>
                <a:solidFill>
                  <a:schemeClr val="tx1"/>
                </a:solidFill>
                <a:latin typeface="Arial" panose="020B0604020202020204" pitchFamily="34" charset="0"/>
                <a:ea typeface="宋体" panose="02010600030101010101" pitchFamily="2" charset="-122"/>
              </a:defRPr>
            </a:lvl6pPr>
            <a:lvl7pPr marL="2971800" indent="-228600" eaLnBrk="0" fontAlgn="base" hangingPunct="0">
              <a:lnSpc>
                <a:spcPct val="90000"/>
              </a:lnSpc>
              <a:spcBef>
                <a:spcPct val="100000"/>
              </a:spcBef>
              <a:spcAft>
                <a:spcPct val="0"/>
              </a:spcAft>
              <a:buFont typeface="Arial" panose="020B0604020202020204" pitchFamily="34" charset="0"/>
              <a:buChar char="•"/>
              <a:defRPr>
                <a:solidFill>
                  <a:schemeClr val="tx1"/>
                </a:solidFill>
                <a:latin typeface="Arial" panose="020B0604020202020204" pitchFamily="34" charset="0"/>
                <a:ea typeface="宋体" panose="02010600030101010101" pitchFamily="2" charset="-122"/>
              </a:defRPr>
            </a:lvl7pPr>
            <a:lvl8pPr marL="3429000" indent="-228600" eaLnBrk="0" fontAlgn="base" hangingPunct="0">
              <a:lnSpc>
                <a:spcPct val="90000"/>
              </a:lnSpc>
              <a:spcBef>
                <a:spcPct val="100000"/>
              </a:spcBef>
              <a:spcAft>
                <a:spcPct val="0"/>
              </a:spcAft>
              <a:buFont typeface="Arial" panose="020B0604020202020204" pitchFamily="34" charset="0"/>
              <a:buChar char="•"/>
              <a:defRPr>
                <a:solidFill>
                  <a:schemeClr val="tx1"/>
                </a:solidFill>
                <a:latin typeface="Arial" panose="020B0604020202020204" pitchFamily="34" charset="0"/>
                <a:ea typeface="宋体" panose="02010600030101010101" pitchFamily="2" charset="-122"/>
              </a:defRPr>
            </a:lvl8pPr>
            <a:lvl9pPr marL="3886200" indent="-228600" eaLnBrk="0" fontAlgn="base" hangingPunct="0">
              <a:lnSpc>
                <a:spcPct val="90000"/>
              </a:lnSpc>
              <a:spcBef>
                <a:spcPct val="100000"/>
              </a:spcBef>
              <a:spcAft>
                <a:spcPct val="0"/>
              </a:spcAft>
              <a:buFont typeface="Arial" panose="020B0604020202020204" pitchFamily="34" charset="0"/>
              <a:buChar char="•"/>
              <a:defRPr>
                <a:solidFill>
                  <a:schemeClr val="tx1"/>
                </a:solidFill>
                <a:latin typeface="Arial" panose="020B0604020202020204" pitchFamily="34" charset="0"/>
                <a:ea typeface="宋体" panose="02010600030101010101" pitchFamily="2" charset="-122"/>
              </a:defRPr>
            </a:lvl9pPr>
          </a:lstStyle>
          <a:p>
            <a:pPr algn="ctr" eaLnBrk="1" hangingPunct="1">
              <a:lnSpc>
                <a:spcPct val="90000"/>
              </a:lnSpc>
              <a:spcBef>
                <a:spcPct val="0"/>
              </a:spcBef>
              <a:buClrTx/>
              <a:buSzTx/>
              <a:buFont typeface="Wingdings 2" panose="05020102010507070707" pitchFamily="18" charset="2"/>
              <a:buNone/>
            </a:pPr>
            <a:r>
              <a:rPr lang="en-US" altLang="zh-CN" sz="4265">
                <a:solidFill>
                  <a:srgbClr val="FFFFFF"/>
                </a:solidFill>
                <a:latin typeface="Arial Black" panose="020B0A04020102020204" pitchFamily="34" charset="0"/>
                <a:ea typeface="微软雅黑" panose="020B0503020204020204" pitchFamily="34" charset="-122"/>
              </a:rPr>
              <a:t>3</a:t>
            </a:r>
            <a:endParaRPr lang="en-US" altLang="zh-CN" sz="4265">
              <a:solidFill>
                <a:srgbClr val="FFFFFF"/>
              </a:solidFill>
              <a:latin typeface="Arial Black" panose="020B0A04020102020204" pitchFamily="34" charset="0"/>
              <a:ea typeface="微软雅黑" panose="020B0503020204020204" pitchFamily="34" charset="-122"/>
            </a:endParaRPr>
          </a:p>
        </p:txBody>
      </p:sp>
      <p:sp>
        <p:nvSpPr>
          <p:cNvPr id="16" name="文本框 15"/>
          <p:cNvSpPr txBox="1"/>
          <p:nvPr/>
        </p:nvSpPr>
        <p:spPr>
          <a:xfrm>
            <a:off x="4886511" y="3711116"/>
            <a:ext cx="4033476" cy="748988"/>
          </a:xfrm>
          <a:prstGeom prst="rect">
            <a:avLst/>
          </a:prstGeom>
          <a:noFill/>
        </p:spPr>
        <p:txBody>
          <a:bodyPr wrap="none" rtlCol="0">
            <a:spAutoFit/>
          </a:bodyPr>
          <a:lstStyle/>
          <a:p>
            <a:r>
              <a:rPr lang="zh-CN" altLang="en-US" sz="4265"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mn-ea"/>
              </a:rPr>
              <a:t>丰富的学术资源</a:t>
            </a:r>
            <a:endParaRPr lang="zh-CN" altLang="en-US" sz="4265"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mn-ea"/>
            </a:endParaRPr>
          </a:p>
        </p:txBody>
      </p:sp>
      <p:sp>
        <p:nvSpPr>
          <p:cNvPr id="17" name="椭圆 30"/>
          <p:cNvSpPr>
            <a:spLocks noChangeArrowheads="1"/>
          </p:cNvSpPr>
          <p:nvPr/>
        </p:nvSpPr>
        <p:spPr bwMode="auto">
          <a:xfrm>
            <a:off x="2330414" y="5096933"/>
            <a:ext cx="1097639" cy="1095859"/>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lvl1pPr algn="just">
              <a:lnSpc>
                <a:spcPct val="110000"/>
              </a:lnSpc>
              <a:spcBef>
                <a:spcPts val="1800"/>
              </a:spcBef>
              <a:buClr>
                <a:schemeClr val="accent1"/>
              </a:buClr>
              <a:buSzPct val="70000"/>
              <a:buFont typeface="Wingdings 2" panose="05020102010507070707" pitchFamily="18" charset="2"/>
              <a:buChar char=""/>
              <a:defRPr sz="2000">
                <a:solidFill>
                  <a:srgbClr val="949D23"/>
                </a:solidFill>
                <a:latin typeface="Arial" panose="020B0604020202020204" pitchFamily="34" charset="0"/>
                <a:ea typeface="宋体" panose="02010600030101010101" pitchFamily="2" charset="-122"/>
              </a:defRPr>
            </a:lvl1pPr>
            <a:lvl2pPr marL="742950" indent="-285750">
              <a:lnSpc>
                <a:spcPct val="130000"/>
              </a:lnSpc>
              <a:spcAft>
                <a:spcPts val="600"/>
              </a:spcAft>
              <a:buClr>
                <a:srgbClr val="DCE382"/>
              </a:buClr>
              <a:buFont typeface="幼圆" panose="02010509060101010101" pitchFamily="49" charset="-122"/>
              <a:buChar char=" "/>
              <a:defRPr sz="1600">
                <a:solidFill>
                  <a:srgbClr val="7F7F7F"/>
                </a:solidFill>
                <a:latin typeface="Arial" panose="020B0604020202020204" pitchFamily="34" charset="0"/>
                <a:ea typeface="宋体" panose="02010600030101010101" pitchFamily="2" charset="-122"/>
              </a:defRPr>
            </a:lvl2pPr>
            <a:lvl3pPr marL="1143000" indent="-228600">
              <a:lnSpc>
                <a:spcPct val="90000"/>
              </a:lnSpc>
              <a:spcBef>
                <a:spcPct val="10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3pPr>
            <a:lvl4pPr marL="1600200" indent="-228600">
              <a:lnSpc>
                <a:spcPct val="90000"/>
              </a:lnSpc>
              <a:spcBef>
                <a:spcPct val="100000"/>
              </a:spcBef>
              <a:buFont typeface="Arial" panose="020B0604020202020204" pitchFamily="34" charset="0"/>
              <a:buChar char="•"/>
              <a:defRPr>
                <a:solidFill>
                  <a:schemeClr val="tx1"/>
                </a:solidFill>
                <a:latin typeface="Arial" panose="020B0604020202020204" pitchFamily="34" charset="0"/>
                <a:ea typeface="宋体" panose="02010600030101010101" pitchFamily="2" charset="-122"/>
              </a:defRPr>
            </a:lvl4pPr>
            <a:lvl5pPr marL="2057400" indent="-228600">
              <a:lnSpc>
                <a:spcPct val="90000"/>
              </a:lnSpc>
              <a:spcBef>
                <a:spcPct val="100000"/>
              </a:spcBef>
              <a:buFont typeface="Arial" panose="020B0604020202020204" pitchFamily="34" charset="0"/>
              <a:buChar char="•"/>
              <a:defRPr>
                <a:solidFill>
                  <a:schemeClr val="tx1"/>
                </a:solidFill>
                <a:latin typeface="Arial" panose="020B0604020202020204" pitchFamily="34" charset="0"/>
                <a:ea typeface="宋体" panose="02010600030101010101" pitchFamily="2" charset="-122"/>
              </a:defRPr>
            </a:lvl5pPr>
            <a:lvl6pPr marL="2514600" indent="-228600" eaLnBrk="0" fontAlgn="base" hangingPunct="0">
              <a:lnSpc>
                <a:spcPct val="90000"/>
              </a:lnSpc>
              <a:spcBef>
                <a:spcPct val="100000"/>
              </a:spcBef>
              <a:spcAft>
                <a:spcPct val="0"/>
              </a:spcAft>
              <a:buFont typeface="Arial" panose="020B0604020202020204" pitchFamily="34" charset="0"/>
              <a:buChar char="•"/>
              <a:defRPr>
                <a:solidFill>
                  <a:schemeClr val="tx1"/>
                </a:solidFill>
                <a:latin typeface="Arial" panose="020B0604020202020204" pitchFamily="34" charset="0"/>
                <a:ea typeface="宋体" panose="02010600030101010101" pitchFamily="2" charset="-122"/>
              </a:defRPr>
            </a:lvl6pPr>
            <a:lvl7pPr marL="2971800" indent="-228600" eaLnBrk="0" fontAlgn="base" hangingPunct="0">
              <a:lnSpc>
                <a:spcPct val="90000"/>
              </a:lnSpc>
              <a:spcBef>
                <a:spcPct val="100000"/>
              </a:spcBef>
              <a:spcAft>
                <a:spcPct val="0"/>
              </a:spcAft>
              <a:buFont typeface="Arial" panose="020B0604020202020204" pitchFamily="34" charset="0"/>
              <a:buChar char="•"/>
              <a:defRPr>
                <a:solidFill>
                  <a:schemeClr val="tx1"/>
                </a:solidFill>
                <a:latin typeface="Arial" panose="020B0604020202020204" pitchFamily="34" charset="0"/>
                <a:ea typeface="宋体" panose="02010600030101010101" pitchFamily="2" charset="-122"/>
              </a:defRPr>
            </a:lvl7pPr>
            <a:lvl8pPr marL="3429000" indent="-228600" eaLnBrk="0" fontAlgn="base" hangingPunct="0">
              <a:lnSpc>
                <a:spcPct val="90000"/>
              </a:lnSpc>
              <a:spcBef>
                <a:spcPct val="100000"/>
              </a:spcBef>
              <a:spcAft>
                <a:spcPct val="0"/>
              </a:spcAft>
              <a:buFont typeface="Arial" panose="020B0604020202020204" pitchFamily="34" charset="0"/>
              <a:buChar char="•"/>
              <a:defRPr>
                <a:solidFill>
                  <a:schemeClr val="tx1"/>
                </a:solidFill>
                <a:latin typeface="Arial" panose="020B0604020202020204" pitchFamily="34" charset="0"/>
                <a:ea typeface="宋体" panose="02010600030101010101" pitchFamily="2" charset="-122"/>
              </a:defRPr>
            </a:lvl8pPr>
            <a:lvl9pPr marL="3886200" indent="-228600" eaLnBrk="0" fontAlgn="base" hangingPunct="0">
              <a:lnSpc>
                <a:spcPct val="90000"/>
              </a:lnSpc>
              <a:spcBef>
                <a:spcPct val="100000"/>
              </a:spcBef>
              <a:spcAft>
                <a:spcPct val="0"/>
              </a:spcAft>
              <a:buFont typeface="Arial" panose="020B0604020202020204" pitchFamily="34" charset="0"/>
              <a:buChar char="•"/>
              <a:defRPr>
                <a:solidFill>
                  <a:schemeClr val="tx1"/>
                </a:solidFill>
                <a:latin typeface="Arial" panose="020B0604020202020204" pitchFamily="34" charset="0"/>
                <a:ea typeface="宋体" panose="02010600030101010101" pitchFamily="2" charset="-122"/>
              </a:defRPr>
            </a:lvl9pPr>
          </a:lstStyle>
          <a:p>
            <a:pPr algn="ctr" eaLnBrk="1" hangingPunct="1">
              <a:lnSpc>
                <a:spcPct val="90000"/>
              </a:lnSpc>
              <a:spcBef>
                <a:spcPct val="0"/>
              </a:spcBef>
              <a:buClrTx/>
              <a:buSzTx/>
              <a:buFont typeface="Arial" panose="020B0604020202020204" pitchFamily="34" charset="0"/>
              <a:buNone/>
            </a:pPr>
            <a:endParaRPr lang="zh-CN" altLang="en-US" sz="3200">
              <a:solidFill>
                <a:srgbClr val="FFFFFF"/>
              </a:solidFill>
              <a:latin typeface="Arial Narrow" panose="020B0606020202030204" pitchFamily="2" charset="0"/>
              <a:ea typeface="微软雅黑" panose="020B0503020204020204" pitchFamily="34" charset="-122"/>
            </a:endParaRPr>
          </a:p>
        </p:txBody>
      </p:sp>
      <p:sp>
        <p:nvSpPr>
          <p:cNvPr id="19" name="椭圆 34"/>
          <p:cNvSpPr>
            <a:spLocks noChangeArrowheads="1"/>
          </p:cNvSpPr>
          <p:nvPr/>
        </p:nvSpPr>
        <p:spPr bwMode="auto">
          <a:xfrm>
            <a:off x="2408731" y="5162467"/>
            <a:ext cx="941087" cy="939308"/>
          </a:xfrm>
          <a:prstGeom prst="ellipse">
            <a:avLst/>
          </a:prstGeom>
          <a:solidFill>
            <a:schemeClr val="accent2"/>
          </a:solidFill>
          <a:ln>
            <a:noFill/>
          </a:ln>
        </p:spPr>
        <p:txBody>
          <a:bodyPr lIns="0" tIns="0" rIns="0" bIns="0" anchor="ctr"/>
          <a:lstStyle>
            <a:lvl1pPr algn="just">
              <a:lnSpc>
                <a:spcPct val="110000"/>
              </a:lnSpc>
              <a:spcBef>
                <a:spcPts val="1800"/>
              </a:spcBef>
              <a:buClr>
                <a:schemeClr val="accent1"/>
              </a:buClr>
              <a:buSzPct val="70000"/>
              <a:buFont typeface="Wingdings 2" panose="05020102010507070707" pitchFamily="18" charset="2"/>
              <a:buChar char=""/>
              <a:defRPr sz="2000">
                <a:solidFill>
                  <a:srgbClr val="949D23"/>
                </a:solidFill>
                <a:latin typeface="Arial" panose="020B0604020202020204" pitchFamily="34" charset="0"/>
                <a:ea typeface="宋体" panose="02010600030101010101" pitchFamily="2" charset="-122"/>
              </a:defRPr>
            </a:lvl1pPr>
            <a:lvl2pPr marL="742950" indent="-285750">
              <a:lnSpc>
                <a:spcPct val="130000"/>
              </a:lnSpc>
              <a:spcAft>
                <a:spcPts val="600"/>
              </a:spcAft>
              <a:buClr>
                <a:srgbClr val="DCE382"/>
              </a:buClr>
              <a:buFont typeface="幼圆" panose="02010509060101010101" pitchFamily="49" charset="-122"/>
              <a:buChar char=" "/>
              <a:defRPr sz="1600">
                <a:solidFill>
                  <a:srgbClr val="7F7F7F"/>
                </a:solidFill>
                <a:latin typeface="Arial" panose="020B0604020202020204" pitchFamily="34" charset="0"/>
                <a:ea typeface="宋体" panose="02010600030101010101" pitchFamily="2" charset="-122"/>
              </a:defRPr>
            </a:lvl2pPr>
            <a:lvl3pPr marL="1143000" indent="-228600">
              <a:lnSpc>
                <a:spcPct val="90000"/>
              </a:lnSpc>
              <a:spcBef>
                <a:spcPct val="10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3pPr>
            <a:lvl4pPr marL="1600200" indent="-228600">
              <a:lnSpc>
                <a:spcPct val="90000"/>
              </a:lnSpc>
              <a:spcBef>
                <a:spcPct val="100000"/>
              </a:spcBef>
              <a:buFont typeface="Arial" panose="020B0604020202020204" pitchFamily="34" charset="0"/>
              <a:buChar char="•"/>
              <a:defRPr>
                <a:solidFill>
                  <a:schemeClr val="tx1"/>
                </a:solidFill>
                <a:latin typeface="Arial" panose="020B0604020202020204" pitchFamily="34" charset="0"/>
                <a:ea typeface="宋体" panose="02010600030101010101" pitchFamily="2" charset="-122"/>
              </a:defRPr>
            </a:lvl4pPr>
            <a:lvl5pPr marL="2057400" indent="-228600">
              <a:lnSpc>
                <a:spcPct val="90000"/>
              </a:lnSpc>
              <a:spcBef>
                <a:spcPct val="100000"/>
              </a:spcBef>
              <a:buFont typeface="Arial" panose="020B0604020202020204" pitchFamily="34" charset="0"/>
              <a:buChar char="•"/>
              <a:defRPr>
                <a:solidFill>
                  <a:schemeClr val="tx1"/>
                </a:solidFill>
                <a:latin typeface="Arial" panose="020B0604020202020204" pitchFamily="34" charset="0"/>
                <a:ea typeface="宋体" panose="02010600030101010101" pitchFamily="2" charset="-122"/>
              </a:defRPr>
            </a:lvl5pPr>
            <a:lvl6pPr marL="2514600" indent="-228600" eaLnBrk="0" fontAlgn="base" hangingPunct="0">
              <a:lnSpc>
                <a:spcPct val="90000"/>
              </a:lnSpc>
              <a:spcBef>
                <a:spcPct val="100000"/>
              </a:spcBef>
              <a:spcAft>
                <a:spcPct val="0"/>
              </a:spcAft>
              <a:buFont typeface="Arial" panose="020B0604020202020204" pitchFamily="34" charset="0"/>
              <a:buChar char="•"/>
              <a:defRPr>
                <a:solidFill>
                  <a:schemeClr val="tx1"/>
                </a:solidFill>
                <a:latin typeface="Arial" panose="020B0604020202020204" pitchFamily="34" charset="0"/>
                <a:ea typeface="宋体" panose="02010600030101010101" pitchFamily="2" charset="-122"/>
              </a:defRPr>
            </a:lvl6pPr>
            <a:lvl7pPr marL="2971800" indent="-228600" eaLnBrk="0" fontAlgn="base" hangingPunct="0">
              <a:lnSpc>
                <a:spcPct val="90000"/>
              </a:lnSpc>
              <a:spcBef>
                <a:spcPct val="100000"/>
              </a:spcBef>
              <a:spcAft>
                <a:spcPct val="0"/>
              </a:spcAft>
              <a:buFont typeface="Arial" panose="020B0604020202020204" pitchFamily="34" charset="0"/>
              <a:buChar char="•"/>
              <a:defRPr>
                <a:solidFill>
                  <a:schemeClr val="tx1"/>
                </a:solidFill>
                <a:latin typeface="Arial" panose="020B0604020202020204" pitchFamily="34" charset="0"/>
                <a:ea typeface="宋体" panose="02010600030101010101" pitchFamily="2" charset="-122"/>
              </a:defRPr>
            </a:lvl7pPr>
            <a:lvl8pPr marL="3429000" indent="-228600" eaLnBrk="0" fontAlgn="base" hangingPunct="0">
              <a:lnSpc>
                <a:spcPct val="90000"/>
              </a:lnSpc>
              <a:spcBef>
                <a:spcPct val="100000"/>
              </a:spcBef>
              <a:spcAft>
                <a:spcPct val="0"/>
              </a:spcAft>
              <a:buFont typeface="Arial" panose="020B0604020202020204" pitchFamily="34" charset="0"/>
              <a:buChar char="•"/>
              <a:defRPr>
                <a:solidFill>
                  <a:schemeClr val="tx1"/>
                </a:solidFill>
                <a:latin typeface="Arial" panose="020B0604020202020204" pitchFamily="34" charset="0"/>
                <a:ea typeface="宋体" panose="02010600030101010101" pitchFamily="2" charset="-122"/>
              </a:defRPr>
            </a:lvl8pPr>
            <a:lvl9pPr marL="3886200" indent="-228600" eaLnBrk="0" fontAlgn="base" hangingPunct="0">
              <a:lnSpc>
                <a:spcPct val="90000"/>
              </a:lnSpc>
              <a:spcBef>
                <a:spcPct val="100000"/>
              </a:spcBef>
              <a:spcAft>
                <a:spcPct val="0"/>
              </a:spcAft>
              <a:buFont typeface="Arial" panose="020B0604020202020204" pitchFamily="34" charset="0"/>
              <a:buChar char="•"/>
              <a:defRPr>
                <a:solidFill>
                  <a:schemeClr val="tx1"/>
                </a:solidFill>
                <a:latin typeface="Arial" panose="020B0604020202020204" pitchFamily="34" charset="0"/>
                <a:ea typeface="宋体" panose="02010600030101010101" pitchFamily="2" charset="-122"/>
              </a:defRPr>
            </a:lvl9pPr>
          </a:lstStyle>
          <a:p>
            <a:pPr algn="ctr" eaLnBrk="1" hangingPunct="1">
              <a:lnSpc>
                <a:spcPct val="90000"/>
              </a:lnSpc>
              <a:spcBef>
                <a:spcPct val="0"/>
              </a:spcBef>
              <a:buClrTx/>
              <a:buSzTx/>
              <a:buFont typeface="Arial" panose="020B0604020202020204" pitchFamily="34" charset="0"/>
              <a:buNone/>
            </a:pPr>
            <a:r>
              <a:rPr lang="en-US" altLang="zh-CN" sz="4265" dirty="0">
                <a:solidFill>
                  <a:srgbClr val="FFFFFF"/>
                </a:solidFill>
                <a:latin typeface="Arial Black" panose="020B0A04020102020204" pitchFamily="34" charset="0"/>
                <a:ea typeface="微软雅黑" panose="020B0503020204020204" pitchFamily="34" charset="-122"/>
              </a:rPr>
              <a:t>4</a:t>
            </a:r>
            <a:endParaRPr lang="en-US" altLang="zh-CN" sz="4265" dirty="0">
              <a:solidFill>
                <a:srgbClr val="FFFFFF"/>
              </a:solidFill>
              <a:latin typeface="Arial Black" panose="020B0A04020102020204" pitchFamily="34" charset="0"/>
              <a:ea typeface="微软雅黑" panose="020B0503020204020204" pitchFamily="34" charset="-122"/>
            </a:endParaRPr>
          </a:p>
        </p:txBody>
      </p:sp>
      <p:sp>
        <p:nvSpPr>
          <p:cNvPr id="20" name="文本框 19"/>
          <p:cNvSpPr txBox="1"/>
          <p:nvPr/>
        </p:nvSpPr>
        <p:spPr>
          <a:xfrm>
            <a:off x="3781267" y="5207191"/>
            <a:ext cx="4033476" cy="748988"/>
          </a:xfrm>
          <a:prstGeom prst="rect">
            <a:avLst/>
          </a:prstGeom>
          <a:noFill/>
        </p:spPr>
        <p:txBody>
          <a:bodyPr wrap="none" rtlCol="0">
            <a:spAutoFit/>
            <a:scene3d>
              <a:camera prst="orthographicFront"/>
              <a:lightRig rig="threePt" dir="t"/>
            </a:scene3d>
          </a:bodyPr>
          <a:lstStyle/>
          <a:p>
            <a:r>
              <a:rPr lang="zh-CN" altLang="en-US" sz="4265"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mn-ea"/>
              </a:rPr>
              <a:t>专业的学科分析</a:t>
            </a:r>
            <a:endParaRPr lang="zh-CN" altLang="en-US" sz="4265"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mn-ea"/>
            </a:endParaRPr>
          </a:p>
        </p:txBody>
      </p:sp>
      <p:sp>
        <p:nvSpPr>
          <p:cNvPr id="35" name="文本框 34"/>
          <p:cNvSpPr txBox="1"/>
          <p:nvPr/>
        </p:nvSpPr>
        <p:spPr>
          <a:xfrm>
            <a:off x="355562" y="42817"/>
            <a:ext cx="3738880" cy="953135"/>
          </a:xfrm>
          <a:prstGeom prst="rect">
            <a:avLst/>
          </a:prstGeom>
          <a:noFill/>
        </p:spPr>
        <p:txBody>
          <a:bodyPr wrap="none" rtlCol="0">
            <a:spAutoFit/>
          </a:bodyPr>
          <a:p>
            <a:pPr algn="l"/>
            <a:r>
              <a:rPr lang="zh-CN" altLang="en-US" sz="2800" b="1" dirty="0" smtClean="0">
                <a:solidFill>
                  <a:schemeClr val="accent1"/>
                </a:solidFill>
                <a:latin typeface="华文行楷" panose="02010800040101010101" pitchFamily="2" charset="-122"/>
                <a:ea typeface="华文行楷" panose="02010800040101010101" pitchFamily="2" charset="-122"/>
                <a:sym typeface="+mn-ea"/>
              </a:rPr>
              <a:t>纬度学科信息服务平台</a:t>
            </a:r>
            <a:endParaRPr lang="zh-CN" altLang="en-US" sz="2800" b="1" dirty="0">
              <a:solidFill>
                <a:schemeClr val="accent1"/>
              </a:solidFill>
              <a:latin typeface="华文行楷" panose="02010800040101010101" pitchFamily="2" charset="-122"/>
              <a:ea typeface="华文行楷" panose="02010800040101010101" pitchFamily="2" charset="-122"/>
            </a:endParaRPr>
          </a:p>
          <a:p>
            <a:endParaRPr lang="zh-CN" altLang="en-US" sz="2800" b="1" dirty="0" smtClean="0">
              <a:ln w="22225">
                <a:solidFill>
                  <a:schemeClr val="accent2"/>
                </a:solidFill>
                <a:prstDash val="solid"/>
              </a:ln>
              <a:solidFill>
                <a:schemeClr val="accent2">
                  <a:lumMod val="40000"/>
                  <a:lumOff val="60000"/>
                </a:schemeClr>
              </a:solidFill>
              <a:effectLst/>
              <a:latin typeface="华文行楷" panose="02010800040101010101" pitchFamily="2" charset="-122"/>
              <a:ea typeface="华文行楷" panose="02010800040101010101" pitchFamily="2" charset="-122"/>
            </a:endParaRPr>
          </a:p>
        </p:txBody>
      </p:sp>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0317505" y="6309718"/>
            <a:ext cx="1881899" cy="543735"/>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文本框 34"/>
          <p:cNvSpPr txBox="1"/>
          <p:nvPr/>
        </p:nvSpPr>
        <p:spPr>
          <a:xfrm>
            <a:off x="1477607" y="109492"/>
            <a:ext cx="3775393" cy="523220"/>
          </a:xfrm>
          <a:prstGeom prst="rect">
            <a:avLst/>
          </a:prstGeom>
          <a:noFill/>
        </p:spPr>
        <p:txBody>
          <a:bodyPr wrap="none" rtlCol="0">
            <a:spAutoFit/>
            <a:scene3d>
              <a:camera prst="orthographicFront"/>
              <a:lightRig rig="threePt" dir="t"/>
            </a:scene3d>
            <a:sp3d contourW="12700"/>
          </a:bodyPr>
          <a:lstStyle/>
          <a:p>
            <a:r>
              <a:rPr lang="zh-CN" altLang="en-US" sz="2800" b="1" dirty="0" smtClean="0">
                <a:solidFill>
                  <a:schemeClr val="accent1"/>
                </a:solidFill>
                <a:latin typeface="华文行楷" panose="02010800040101010101" pitchFamily="2" charset="-122"/>
                <a:ea typeface="华文行楷" panose="02010800040101010101" pitchFamily="2" charset="-122"/>
              </a:rPr>
              <a:t>纬度学科信息服务平台</a:t>
            </a:r>
            <a:endParaRPr lang="zh-CN" altLang="en-US" sz="2800" b="1" dirty="0">
              <a:solidFill>
                <a:schemeClr val="accent1"/>
              </a:solidFill>
              <a:latin typeface="华文行楷" panose="02010800040101010101" pitchFamily="2" charset="-122"/>
              <a:ea typeface="华文行楷" panose="02010800040101010101" pitchFamily="2" charset="-122"/>
            </a:endParaRPr>
          </a:p>
        </p:txBody>
      </p:sp>
      <p:grpSp>
        <p:nvGrpSpPr>
          <p:cNvPr id="3" name="组合 2"/>
          <p:cNvGrpSpPr/>
          <p:nvPr/>
        </p:nvGrpSpPr>
        <p:grpSpPr>
          <a:xfrm>
            <a:off x="1799590" y="487680"/>
            <a:ext cx="8451850" cy="5120005"/>
            <a:chOff x="1682" y="1776"/>
            <a:chExt cx="13310" cy="8063"/>
          </a:xfrm>
        </p:grpSpPr>
        <p:sp>
          <p:nvSpPr>
            <p:cNvPr id="46" name="Freeform 5"/>
            <p:cNvSpPr/>
            <p:nvPr/>
          </p:nvSpPr>
          <p:spPr bwMode="auto">
            <a:xfrm>
              <a:off x="4822" y="2473"/>
              <a:ext cx="7164" cy="7367"/>
            </a:xfrm>
            <a:custGeom>
              <a:avLst/>
              <a:gdLst>
                <a:gd name="T0" fmla="*/ 621 w 1045"/>
                <a:gd name="T1" fmla="*/ 1278 h 1279"/>
                <a:gd name="T2" fmla="*/ 493 w 1045"/>
                <a:gd name="T3" fmla="*/ 1279 h 1279"/>
                <a:gd name="T4" fmla="*/ 491 w 1045"/>
                <a:gd name="T5" fmla="*/ 1068 h 1279"/>
                <a:gd name="T6" fmla="*/ 362 w 1045"/>
                <a:gd name="T7" fmla="*/ 961 h 1279"/>
                <a:gd name="T8" fmla="*/ 239 w 1045"/>
                <a:gd name="T9" fmla="*/ 952 h 1279"/>
                <a:gd name="T10" fmla="*/ 0 w 1045"/>
                <a:gd name="T11" fmla="*/ 832 h 1279"/>
                <a:gd name="T12" fmla="*/ 322 w 1045"/>
                <a:gd name="T13" fmla="*/ 928 h 1279"/>
                <a:gd name="T14" fmla="*/ 117 w 1045"/>
                <a:gd name="T15" fmla="*/ 696 h 1279"/>
                <a:gd name="T16" fmla="*/ 430 w 1045"/>
                <a:gd name="T17" fmla="*/ 953 h 1279"/>
                <a:gd name="T18" fmla="*/ 494 w 1045"/>
                <a:gd name="T19" fmla="*/ 997 h 1279"/>
                <a:gd name="T20" fmla="*/ 494 w 1045"/>
                <a:gd name="T21" fmla="*/ 993 h 1279"/>
                <a:gd name="T22" fmla="*/ 469 w 1045"/>
                <a:gd name="T23" fmla="*/ 687 h 1279"/>
                <a:gd name="T24" fmla="*/ 248 w 1045"/>
                <a:gd name="T25" fmla="*/ 580 h 1279"/>
                <a:gd name="T26" fmla="*/ 11 w 1045"/>
                <a:gd name="T27" fmla="*/ 217 h 1279"/>
                <a:gd name="T28" fmla="*/ 275 w 1045"/>
                <a:gd name="T29" fmla="*/ 548 h 1279"/>
                <a:gd name="T30" fmla="*/ 320 w 1045"/>
                <a:gd name="T31" fmla="*/ 398 h 1279"/>
                <a:gd name="T32" fmla="*/ 316 w 1045"/>
                <a:gd name="T33" fmla="*/ 246 h 1279"/>
                <a:gd name="T34" fmla="*/ 349 w 1045"/>
                <a:gd name="T35" fmla="*/ 460 h 1279"/>
                <a:gd name="T36" fmla="*/ 328 w 1045"/>
                <a:gd name="T37" fmla="*/ 580 h 1279"/>
                <a:gd name="T38" fmla="*/ 471 w 1045"/>
                <a:gd name="T39" fmla="*/ 633 h 1279"/>
                <a:gd name="T40" fmla="*/ 547 w 1045"/>
                <a:gd name="T41" fmla="*/ 0 h 1279"/>
                <a:gd name="T42" fmla="*/ 529 w 1045"/>
                <a:gd name="T43" fmla="*/ 678 h 1279"/>
                <a:gd name="T44" fmla="*/ 576 w 1045"/>
                <a:gd name="T45" fmla="*/ 875 h 1279"/>
                <a:gd name="T46" fmla="*/ 741 w 1045"/>
                <a:gd name="T47" fmla="*/ 730 h 1279"/>
                <a:gd name="T48" fmla="*/ 809 w 1045"/>
                <a:gd name="T49" fmla="*/ 374 h 1279"/>
                <a:gd name="T50" fmla="*/ 791 w 1045"/>
                <a:gd name="T51" fmla="*/ 687 h 1279"/>
                <a:gd name="T52" fmla="*/ 903 w 1045"/>
                <a:gd name="T53" fmla="*/ 571 h 1279"/>
                <a:gd name="T54" fmla="*/ 1045 w 1045"/>
                <a:gd name="T55" fmla="*/ 321 h 1279"/>
                <a:gd name="T56" fmla="*/ 958 w 1045"/>
                <a:gd name="T57" fmla="*/ 545 h 1279"/>
                <a:gd name="T58" fmla="*/ 616 w 1045"/>
                <a:gd name="T59" fmla="*/ 966 h 1279"/>
                <a:gd name="T60" fmla="*/ 610 w 1045"/>
                <a:gd name="T61" fmla="*/ 1095 h 1279"/>
                <a:gd name="T62" fmla="*/ 939 w 1045"/>
                <a:gd name="T63" fmla="*/ 888 h 1279"/>
                <a:gd name="T64" fmla="*/ 610 w 1045"/>
                <a:gd name="T65" fmla="*/ 1140 h 1279"/>
                <a:gd name="T66" fmla="*/ 621 w 1045"/>
                <a:gd name="T67" fmla="*/ 1278 h 1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45" h="1279">
                  <a:moveTo>
                    <a:pt x="621" y="1278"/>
                  </a:moveTo>
                  <a:cubicBezTo>
                    <a:pt x="493" y="1279"/>
                    <a:pt x="493" y="1279"/>
                    <a:pt x="493" y="1279"/>
                  </a:cubicBezTo>
                  <a:cubicBezTo>
                    <a:pt x="480" y="1238"/>
                    <a:pt x="485" y="1193"/>
                    <a:pt x="491" y="1068"/>
                  </a:cubicBezTo>
                  <a:cubicBezTo>
                    <a:pt x="453" y="1033"/>
                    <a:pt x="408" y="998"/>
                    <a:pt x="362" y="961"/>
                  </a:cubicBezTo>
                  <a:cubicBezTo>
                    <a:pt x="310" y="963"/>
                    <a:pt x="280" y="960"/>
                    <a:pt x="239" y="952"/>
                  </a:cubicBezTo>
                  <a:cubicBezTo>
                    <a:pt x="153" y="935"/>
                    <a:pt x="123" y="906"/>
                    <a:pt x="0" y="832"/>
                  </a:cubicBezTo>
                  <a:cubicBezTo>
                    <a:pt x="134" y="888"/>
                    <a:pt x="210" y="930"/>
                    <a:pt x="322" y="928"/>
                  </a:cubicBezTo>
                  <a:cubicBezTo>
                    <a:pt x="244" y="861"/>
                    <a:pt x="168" y="787"/>
                    <a:pt x="117" y="696"/>
                  </a:cubicBezTo>
                  <a:cubicBezTo>
                    <a:pt x="236" y="800"/>
                    <a:pt x="263" y="854"/>
                    <a:pt x="430" y="953"/>
                  </a:cubicBezTo>
                  <a:cubicBezTo>
                    <a:pt x="448" y="964"/>
                    <a:pt x="467" y="976"/>
                    <a:pt x="494" y="997"/>
                  </a:cubicBezTo>
                  <a:cubicBezTo>
                    <a:pt x="494" y="993"/>
                    <a:pt x="494" y="993"/>
                    <a:pt x="494" y="993"/>
                  </a:cubicBezTo>
                  <a:cubicBezTo>
                    <a:pt x="497" y="887"/>
                    <a:pt x="467" y="762"/>
                    <a:pt x="469" y="687"/>
                  </a:cubicBezTo>
                  <a:cubicBezTo>
                    <a:pt x="371" y="661"/>
                    <a:pt x="303" y="619"/>
                    <a:pt x="248" y="580"/>
                  </a:cubicBezTo>
                  <a:cubicBezTo>
                    <a:pt x="105" y="480"/>
                    <a:pt x="40" y="342"/>
                    <a:pt x="11" y="217"/>
                  </a:cubicBezTo>
                  <a:cubicBezTo>
                    <a:pt x="94" y="400"/>
                    <a:pt x="163" y="479"/>
                    <a:pt x="275" y="548"/>
                  </a:cubicBezTo>
                  <a:cubicBezTo>
                    <a:pt x="285" y="525"/>
                    <a:pt x="324" y="475"/>
                    <a:pt x="320" y="398"/>
                  </a:cubicBezTo>
                  <a:cubicBezTo>
                    <a:pt x="315" y="314"/>
                    <a:pt x="306" y="285"/>
                    <a:pt x="316" y="246"/>
                  </a:cubicBezTo>
                  <a:cubicBezTo>
                    <a:pt x="332" y="334"/>
                    <a:pt x="354" y="416"/>
                    <a:pt x="349" y="460"/>
                  </a:cubicBezTo>
                  <a:cubicBezTo>
                    <a:pt x="345" y="497"/>
                    <a:pt x="340" y="510"/>
                    <a:pt x="328" y="580"/>
                  </a:cubicBezTo>
                  <a:cubicBezTo>
                    <a:pt x="394" y="614"/>
                    <a:pt x="436" y="623"/>
                    <a:pt x="471" y="633"/>
                  </a:cubicBezTo>
                  <a:cubicBezTo>
                    <a:pt x="480" y="526"/>
                    <a:pt x="544" y="250"/>
                    <a:pt x="547" y="0"/>
                  </a:cubicBezTo>
                  <a:cubicBezTo>
                    <a:pt x="602" y="287"/>
                    <a:pt x="501" y="515"/>
                    <a:pt x="529" y="678"/>
                  </a:cubicBezTo>
                  <a:cubicBezTo>
                    <a:pt x="546" y="776"/>
                    <a:pt x="564" y="812"/>
                    <a:pt x="576" y="875"/>
                  </a:cubicBezTo>
                  <a:cubicBezTo>
                    <a:pt x="617" y="825"/>
                    <a:pt x="645" y="811"/>
                    <a:pt x="741" y="730"/>
                  </a:cubicBezTo>
                  <a:cubicBezTo>
                    <a:pt x="723" y="598"/>
                    <a:pt x="730" y="473"/>
                    <a:pt x="809" y="374"/>
                  </a:cubicBezTo>
                  <a:cubicBezTo>
                    <a:pt x="738" y="537"/>
                    <a:pt x="772" y="588"/>
                    <a:pt x="791" y="687"/>
                  </a:cubicBezTo>
                  <a:cubicBezTo>
                    <a:pt x="841" y="647"/>
                    <a:pt x="874" y="615"/>
                    <a:pt x="903" y="571"/>
                  </a:cubicBezTo>
                  <a:cubicBezTo>
                    <a:pt x="937" y="523"/>
                    <a:pt x="988" y="442"/>
                    <a:pt x="1045" y="321"/>
                  </a:cubicBezTo>
                  <a:cubicBezTo>
                    <a:pt x="1027" y="404"/>
                    <a:pt x="992" y="483"/>
                    <a:pt x="958" y="545"/>
                  </a:cubicBezTo>
                  <a:cubicBezTo>
                    <a:pt x="854" y="740"/>
                    <a:pt x="738" y="767"/>
                    <a:pt x="616" y="966"/>
                  </a:cubicBezTo>
                  <a:cubicBezTo>
                    <a:pt x="614" y="992"/>
                    <a:pt x="612" y="1040"/>
                    <a:pt x="610" y="1095"/>
                  </a:cubicBezTo>
                  <a:cubicBezTo>
                    <a:pt x="698" y="1054"/>
                    <a:pt x="845" y="1010"/>
                    <a:pt x="939" y="888"/>
                  </a:cubicBezTo>
                  <a:cubicBezTo>
                    <a:pt x="901" y="979"/>
                    <a:pt x="728" y="1086"/>
                    <a:pt x="610" y="1140"/>
                  </a:cubicBezTo>
                  <a:cubicBezTo>
                    <a:pt x="613" y="1200"/>
                    <a:pt x="625" y="1222"/>
                    <a:pt x="621" y="1278"/>
                  </a:cubicBezTo>
                  <a:close/>
                </a:path>
              </a:pathLst>
            </a:custGeom>
            <a:solidFill>
              <a:schemeClr val="bg1">
                <a:lumMod val="65000"/>
              </a:schemeClr>
            </a:solidFill>
            <a:ln>
              <a:noFill/>
            </a:ln>
          </p:spPr>
          <p:txBody>
            <a:bodyPr vert="horz" wrap="square" lIns="91440" tIns="45720" rIns="91440" bIns="45720" numCol="1" anchor="t" anchorCtr="0" compatLnSpc="1"/>
            <a:lstStyle/>
            <a:p>
              <a:endParaRPr lang="zh-CN" altLang="en-US" sz="2800" b="1"/>
            </a:p>
          </p:txBody>
        </p:sp>
        <p:sp>
          <p:nvSpPr>
            <p:cNvPr id="54" name="Freeform 13"/>
            <p:cNvSpPr/>
            <p:nvPr/>
          </p:nvSpPr>
          <p:spPr bwMode="auto">
            <a:xfrm>
              <a:off x="10139" y="7560"/>
              <a:ext cx="509" cy="587"/>
            </a:xfrm>
            <a:custGeom>
              <a:avLst/>
              <a:gdLst>
                <a:gd name="T0" fmla="*/ 72 w 144"/>
                <a:gd name="T1" fmla="*/ 0 h 166"/>
                <a:gd name="T2" fmla="*/ 108 w 144"/>
                <a:gd name="T3" fmla="*/ 22 h 166"/>
                <a:gd name="T4" fmla="*/ 144 w 144"/>
                <a:gd name="T5" fmla="*/ 42 h 166"/>
                <a:gd name="T6" fmla="*/ 144 w 144"/>
                <a:gd name="T7" fmla="*/ 83 h 166"/>
                <a:gd name="T8" fmla="*/ 144 w 144"/>
                <a:gd name="T9" fmla="*/ 124 h 166"/>
                <a:gd name="T10" fmla="*/ 108 w 144"/>
                <a:gd name="T11" fmla="*/ 144 h 166"/>
                <a:gd name="T12" fmla="*/ 72 w 144"/>
                <a:gd name="T13" fmla="*/ 166 h 166"/>
                <a:gd name="T14" fmla="*/ 36 w 144"/>
                <a:gd name="T15" fmla="*/ 144 h 166"/>
                <a:gd name="T16" fmla="*/ 0 w 144"/>
                <a:gd name="T17" fmla="*/ 124 h 166"/>
                <a:gd name="T18" fmla="*/ 0 w 144"/>
                <a:gd name="T19" fmla="*/ 83 h 166"/>
                <a:gd name="T20" fmla="*/ 0 w 144"/>
                <a:gd name="T21" fmla="*/ 42 h 166"/>
                <a:gd name="T22" fmla="*/ 36 w 144"/>
                <a:gd name="T23" fmla="*/ 22 h 166"/>
                <a:gd name="T24" fmla="*/ 72 w 144"/>
                <a:gd name="T25" fmla="*/ 0 h 166"/>
                <a:gd name="T26" fmla="*/ 72 w 144"/>
                <a:gd name="T27" fmla="*/ 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4" h="166">
                  <a:moveTo>
                    <a:pt x="72" y="0"/>
                  </a:moveTo>
                  <a:lnTo>
                    <a:pt x="108" y="22"/>
                  </a:lnTo>
                  <a:lnTo>
                    <a:pt x="144" y="42"/>
                  </a:lnTo>
                  <a:lnTo>
                    <a:pt x="144" y="83"/>
                  </a:lnTo>
                  <a:lnTo>
                    <a:pt x="144" y="124"/>
                  </a:lnTo>
                  <a:lnTo>
                    <a:pt x="108" y="144"/>
                  </a:lnTo>
                  <a:lnTo>
                    <a:pt x="72" y="166"/>
                  </a:lnTo>
                  <a:lnTo>
                    <a:pt x="36" y="144"/>
                  </a:lnTo>
                  <a:lnTo>
                    <a:pt x="0" y="124"/>
                  </a:lnTo>
                  <a:lnTo>
                    <a:pt x="0" y="83"/>
                  </a:lnTo>
                  <a:lnTo>
                    <a:pt x="0" y="42"/>
                  </a:lnTo>
                  <a:lnTo>
                    <a:pt x="36" y="22"/>
                  </a:lnTo>
                  <a:lnTo>
                    <a:pt x="72" y="0"/>
                  </a:lnTo>
                  <a:lnTo>
                    <a:pt x="72" y="0"/>
                  </a:lnTo>
                  <a:close/>
                </a:path>
              </a:pathLst>
            </a:custGeom>
            <a:solidFill>
              <a:srgbClr val="A5A5A5"/>
            </a:solidFill>
            <a:ln>
              <a:noFill/>
            </a:ln>
          </p:spPr>
          <p:txBody>
            <a:bodyPr/>
            <a:lstStyle/>
            <a:p>
              <a:endParaRPr lang="zh-CN" altLang="en-US" sz="2800" b="1">
                <a:solidFill>
                  <a:schemeClr val="bg1">
                    <a:lumMod val="50000"/>
                  </a:schemeClr>
                </a:solidFill>
              </a:endParaRPr>
            </a:p>
          </p:txBody>
        </p:sp>
        <p:sp>
          <p:nvSpPr>
            <p:cNvPr id="55" name="Freeform 14"/>
            <p:cNvSpPr/>
            <p:nvPr/>
          </p:nvSpPr>
          <p:spPr bwMode="auto">
            <a:xfrm>
              <a:off x="5925" y="4299"/>
              <a:ext cx="502" cy="587"/>
            </a:xfrm>
            <a:custGeom>
              <a:avLst/>
              <a:gdLst>
                <a:gd name="T0" fmla="*/ 70 w 142"/>
                <a:gd name="T1" fmla="*/ 0 h 166"/>
                <a:gd name="T2" fmla="*/ 106 w 142"/>
                <a:gd name="T3" fmla="*/ 22 h 166"/>
                <a:gd name="T4" fmla="*/ 142 w 142"/>
                <a:gd name="T5" fmla="*/ 42 h 166"/>
                <a:gd name="T6" fmla="*/ 142 w 142"/>
                <a:gd name="T7" fmla="*/ 83 h 166"/>
                <a:gd name="T8" fmla="*/ 142 w 142"/>
                <a:gd name="T9" fmla="*/ 125 h 166"/>
                <a:gd name="T10" fmla="*/ 106 w 142"/>
                <a:gd name="T11" fmla="*/ 144 h 166"/>
                <a:gd name="T12" fmla="*/ 70 w 142"/>
                <a:gd name="T13" fmla="*/ 166 h 166"/>
                <a:gd name="T14" fmla="*/ 34 w 142"/>
                <a:gd name="T15" fmla="*/ 144 h 166"/>
                <a:gd name="T16" fmla="*/ 0 w 142"/>
                <a:gd name="T17" fmla="*/ 125 h 166"/>
                <a:gd name="T18" fmla="*/ 0 w 142"/>
                <a:gd name="T19" fmla="*/ 83 h 166"/>
                <a:gd name="T20" fmla="*/ 0 w 142"/>
                <a:gd name="T21" fmla="*/ 42 h 166"/>
                <a:gd name="T22" fmla="*/ 34 w 142"/>
                <a:gd name="T23" fmla="*/ 22 h 166"/>
                <a:gd name="T24" fmla="*/ 70 w 142"/>
                <a:gd name="T25" fmla="*/ 0 h 166"/>
                <a:gd name="T26" fmla="*/ 70 w 142"/>
                <a:gd name="T27" fmla="*/ 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2" h="166">
                  <a:moveTo>
                    <a:pt x="70" y="0"/>
                  </a:moveTo>
                  <a:lnTo>
                    <a:pt x="106" y="22"/>
                  </a:lnTo>
                  <a:lnTo>
                    <a:pt x="142" y="42"/>
                  </a:lnTo>
                  <a:lnTo>
                    <a:pt x="142" y="83"/>
                  </a:lnTo>
                  <a:lnTo>
                    <a:pt x="142" y="125"/>
                  </a:lnTo>
                  <a:lnTo>
                    <a:pt x="106" y="144"/>
                  </a:lnTo>
                  <a:lnTo>
                    <a:pt x="70" y="166"/>
                  </a:lnTo>
                  <a:lnTo>
                    <a:pt x="34" y="144"/>
                  </a:lnTo>
                  <a:lnTo>
                    <a:pt x="0" y="125"/>
                  </a:lnTo>
                  <a:lnTo>
                    <a:pt x="0" y="83"/>
                  </a:lnTo>
                  <a:lnTo>
                    <a:pt x="0" y="42"/>
                  </a:lnTo>
                  <a:lnTo>
                    <a:pt x="34" y="22"/>
                  </a:lnTo>
                  <a:lnTo>
                    <a:pt x="70" y="0"/>
                  </a:lnTo>
                  <a:lnTo>
                    <a:pt x="70" y="0"/>
                  </a:lnTo>
                  <a:close/>
                </a:path>
              </a:pathLst>
            </a:custGeom>
            <a:solidFill>
              <a:srgbClr val="A5A5A5"/>
            </a:solidFill>
            <a:ln>
              <a:noFill/>
            </a:ln>
          </p:spPr>
          <p:txBody>
            <a:bodyPr/>
            <a:lstStyle/>
            <a:p>
              <a:endParaRPr lang="zh-CN" altLang="en-US" sz="2800" b="1">
                <a:solidFill>
                  <a:schemeClr val="bg1">
                    <a:lumMod val="50000"/>
                  </a:schemeClr>
                </a:solidFill>
              </a:endParaRPr>
            </a:p>
          </p:txBody>
        </p:sp>
        <p:sp>
          <p:nvSpPr>
            <p:cNvPr id="56" name="Freeform 15"/>
            <p:cNvSpPr/>
            <p:nvPr/>
          </p:nvSpPr>
          <p:spPr bwMode="auto">
            <a:xfrm>
              <a:off x="7297" y="3859"/>
              <a:ext cx="502" cy="580"/>
            </a:xfrm>
            <a:custGeom>
              <a:avLst/>
              <a:gdLst>
                <a:gd name="T0" fmla="*/ 70 w 142"/>
                <a:gd name="T1" fmla="*/ 0 h 164"/>
                <a:gd name="T2" fmla="*/ 106 w 142"/>
                <a:gd name="T3" fmla="*/ 20 h 164"/>
                <a:gd name="T4" fmla="*/ 142 w 142"/>
                <a:gd name="T5" fmla="*/ 40 h 164"/>
                <a:gd name="T6" fmla="*/ 142 w 142"/>
                <a:gd name="T7" fmla="*/ 81 h 164"/>
                <a:gd name="T8" fmla="*/ 142 w 142"/>
                <a:gd name="T9" fmla="*/ 123 h 164"/>
                <a:gd name="T10" fmla="*/ 106 w 142"/>
                <a:gd name="T11" fmla="*/ 143 h 164"/>
                <a:gd name="T12" fmla="*/ 70 w 142"/>
                <a:gd name="T13" fmla="*/ 164 h 164"/>
                <a:gd name="T14" fmla="*/ 36 w 142"/>
                <a:gd name="T15" fmla="*/ 143 h 164"/>
                <a:gd name="T16" fmla="*/ 0 w 142"/>
                <a:gd name="T17" fmla="*/ 123 h 164"/>
                <a:gd name="T18" fmla="*/ 0 w 142"/>
                <a:gd name="T19" fmla="*/ 81 h 164"/>
                <a:gd name="T20" fmla="*/ 0 w 142"/>
                <a:gd name="T21" fmla="*/ 40 h 164"/>
                <a:gd name="T22" fmla="*/ 36 w 142"/>
                <a:gd name="T23" fmla="*/ 20 h 164"/>
                <a:gd name="T24" fmla="*/ 70 w 142"/>
                <a:gd name="T25" fmla="*/ 0 h 164"/>
                <a:gd name="T26" fmla="*/ 70 w 142"/>
                <a:gd name="T27"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2" h="164">
                  <a:moveTo>
                    <a:pt x="70" y="0"/>
                  </a:moveTo>
                  <a:lnTo>
                    <a:pt x="106" y="20"/>
                  </a:lnTo>
                  <a:lnTo>
                    <a:pt x="142" y="40"/>
                  </a:lnTo>
                  <a:lnTo>
                    <a:pt x="142" y="81"/>
                  </a:lnTo>
                  <a:lnTo>
                    <a:pt x="142" y="123"/>
                  </a:lnTo>
                  <a:lnTo>
                    <a:pt x="106" y="143"/>
                  </a:lnTo>
                  <a:lnTo>
                    <a:pt x="70" y="164"/>
                  </a:lnTo>
                  <a:lnTo>
                    <a:pt x="36" y="143"/>
                  </a:lnTo>
                  <a:lnTo>
                    <a:pt x="0" y="123"/>
                  </a:lnTo>
                  <a:lnTo>
                    <a:pt x="0" y="81"/>
                  </a:lnTo>
                  <a:lnTo>
                    <a:pt x="0" y="40"/>
                  </a:lnTo>
                  <a:lnTo>
                    <a:pt x="36" y="20"/>
                  </a:lnTo>
                  <a:lnTo>
                    <a:pt x="70" y="0"/>
                  </a:lnTo>
                  <a:lnTo>
                    <a:pt x="70" y="0"/>
                  </a:lnTo>
                  <a:close/>
                </a:path>
              </a:pathLst>
            </a:custGeom>
            <a:solidFill>
              <a:srgbClr val="CC9900"/>
            </a:solidFill>
            <a:ln>
              <a:noFill/>
            </a:ln>
          </p:spPr>
          <p:txBody>
            <a:bodyPr/>
            <a:lstStyle/>
            <a:p>
              <a:endParaRPr lang="zh-CN" altLang="en-US" sz="2800" b="1">
                <a:solidFill>
                  <a:schemeClr val="bg1">
                    <a:lumMod val="50000"/>
                  </a:schemeClr>
                </a:solidFill>
              </a:endParaRPr>
            </a:p>
          </p:txBody>
        </p:sp>
        <p:sp>
          <p:nvSpPr>
            <p:cNvPr id="57" name="Freeform 16"/>
            <p:cNvSpPr/>
            <p:nvPr/>
          </p:nvSpPr>
          <p:spPr bwMode="auto">
            <a:xfrm>
              <a:off x="8957" y="6395"/>
              <a:ext cx="505" cy="580"/>
            </a:xfrm>
            <a:custGeom>
              <a:avLst/>
              <a:gdLst>
                <a:gd name="T0" fmla="*/ 72 w 143"/>
                <a:gd name="T1" fmla="*/ 0 h 164"/>
                <a:gd name="T2" fmla="*/ 108 w 143"/>
                <a:gd name="T3" fmla="*/ 20 h 164"/>
                <a:gd name="T4" fmla="*/ 143 w 143"/>
                <a:gd name="T5" fmla="*/ 39 h 164"/>
                <a:gd name="T6" fmla="*/ 143 w 143"/>
                <a:gd name="T7" fmla="*/ 81 h 164"/>
                <a:gd name="T8" fmla="*/ 143 w 143"/>
                <a:gd name="T9" fmla="*/ 122 h 164"/>
                <a:gd name="T10" fmla="*/ 108 w 143"/>
                <a:gd name="T11" fmla="*/ 144 h 164"/>
                <a:gd name="T12" fmla="*/ 72 w 143"/>
                <a:gd name="T13" fmla="*/ 164 h 164"/>
                <a:gd name="T14" fmla="*/ 36 w 143"/>
                <a:gd name="T15" fmla="*/ 144 h 164"/>
                <a:gd name="T16" fmla="*/ 0 w 143"/>
                <a:gd name="T17" fmla="*/ 122 h 164"/>
                <a:gd name="T18" fmla="*/ 0 w 143"/>
                <a:gd name="T19" fmla="*/ 81 h 164"/>
                <a:gd name="T20" fmla="*/ 0 w 143"/>
                <a:gd name="T21" fmla="*/ 39 h 164"/>
                <a:gd name="T22" fmla="*/ 36 w 143"/>
                <a:gd name="T23" fmla="*/ 20 h 164"/>
                <a:gd name="T24" fmla="*/ 72 w 143"/>
                <a:gd name="T25" fmla="*/ 0 h 164"/>
                <a:gd name="T26" fmla="*/ 72 w 143"/>
                <a:gd name="T27"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3" h="164">
                  <a:moveTo>
                    <a:pt x="72" y="0"/>
                  </a:moveTo>
                  <a:lnTo>
                    <a:pt x="108" y="20"/>
                  </a:lnTo>
                  <a:lnTo>
                    <a:pt x="143" y="39"/>
                  </a:lnTo>
                  <a:lnTo>
                    <a:pt x="143" y="81"/>
                  </a:lnTo>
                  <a:lnTo>
                    <a:pt x="143" y="122"/>
                  </a:lnTo>
                  <a:lnTo>
                    <a:pt x="108" y="144"/>
                  </a:lnTo>
                  <a:lnTo>
                    <a:pt x="72" y="164"/>
                  </a:lnTo>
                  <a:lnTo>
                    <a:pt x="36" y="144"/>
                  </a:lnTo>
                  <a:lnTo>
                    <a:pt x="0" y="122"/>
                  </a:lnTo>
                  <a:lnTo>
                    <a:pt x="0" y="81"/>
                  </a:lnTo>
                  <a:lnTo>
                    <a:pt x="0" y="39"/>
                  </a:lnTo>
                  <a:lnTo>
                    <a:pt x="36" y="20"/>
                  </a:lnTo>
                  <a:lnTo>
                    <a:pt x="72" y="0"/>
                  </a:lnTo>
                  <a:lnTo>
                    <a:pt x="72" y="0"/>
                  </a:lnTo>
                  <a:close/>
                </a:path>
              </a:pathLst>
            </a:custGeom>
            <a:solidFill>
              <a:srgbClr val="FDD938"/>
            </a:solidFill>
            <a:ln>
              <a:noFill/>
            </a:ln>
          </p:spPr>
          <p:txBody>
            <a:bodyPr/>
            <a:lstStyle/>
            <a:p>
              <a:endParaRPr lang="zh-CN" altLang="en-US" sz="2800" b="1">
                <a:solidFill>
                  <a:schemeClr val="bg1">
                    <a:lumMod val="50000"/>
                  </a:schemeClr>
                </a:solidFill>
              </a:endParaRPr>
            </a:p>
          </p:txBody>
        </p:sp>
        <p:sp>
          <p:nvSpPr>
            <p:cNvPr id="58" name="Freeform 17"/>
            <p:cNvSpPr/>
            <p:nvPr/>
          </p:nvSpPr>
          <p:spPr bwMode="auto">
            <a:xfrm>
              <a:off x="5223" y="6691"/>
              <a:ext cx="502" cy="587"/>
            </a:xfrm>
            <a:custGeom>
              <a:avLst/>
              <a:gdLst>
                <a:gd name="T0" fmla="*/ 70 w 142"/>
                <a:gd name="T1" fmla="*/ 0 h 166"/>
                <a:gd name="T2" fmla="*/ 106 w 142"/>
                <a:gd name="T3" fmla="*/ 22 h 166"/>
                <a:gd name="T4" fmla="*/ 142 w 142"/>
                <a:gd name="T5" fmla="*/ 41 h 166"/>
                <a:gd name="T6" fmla="*/ 142 w 142"/>
                <a:gd name="T7" fmla="*/ 83 h 166"/>
                <a:gd name="T8" fmla="*/ 142 w 142"/>
                <a:gd name="T9" fmla="*/ 124 h 166"/>
                <a:gd name="T10" fmla="*/ 106 w 142"/>
                <a:gd name="T11" fmla="*/ 144 h 166"/>
                <a:gd name="T12" fmla="*/ 70 w 142"/>
                <a:gd name="T13" fmla="*/ 166 h 166"/>
                <a:gd name="T14" fmla="*/ 34 w 142"/>
                <a:gd name="T15" fmla="*/ 144 h 166"/>
                <a:gd name="T16" fmla="*/ 0 w 142"/>
                <a:gd name="T17" fmla="*/ 124 h 166"/>
                <a:gd name="T18" fmla="*/ 0 w 142"/>
                <a:gd name="T19" fmla="*/ 83 h 166"/>
                <a:gd name="T20" fmla="*/ 0 w 142"/>
                <a:gd name="T21" fmla="*/ 41 h 166"/>
                <a:gd name="T22" fmla="*/ 34 w 142"/>
                <a:gd name="T23" fmla="*/ 22 h 166"/>
                <a:gd name="T24" fmla="*/ 70 w 142"/>
                <a:gd name="T25" fmla="*/ 0 h 166"/>
                <a:gd name="T26" fmla="*/ 70 w 142"/>
                <a:gd name="T27" fmla="*/ 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2" h="166">
                  <a:moveTo>
                    <a:pt x="70" y="0"/>
                  </a:moveTo>
                  <a:lnTo>
                    <a:pt x="106" y="22"/>
                  </a:lnTo>
                  <a:lnTo>
                    <a:pt x="142" y="41"/>
                  </a:lnTo>
                  <a:lnTo>
                    <a:pt x="142" y="83"/>
                  </a:lnTo>
                  <a:lnTo>
                    <a:pt x="142" y="124"/>
                  </a:lnTo>
                  <a:lnTo>
                    <a:pt x="106" y="144"/>
                  </a:lnTo>
                  <a:lnTo>
                    <a:pt x="70" y="166"/>
                  </a:lnTo>
                  <a:lnTo>
                    <a:pt x="34" y="144"/>
                  </a:lnTo>
                  <a:lnTo>
                    <a:pt x="0" y="124"/>
                  </a:lnTo>
                  <a:lnTo>
                    <a:pt x="0" y="83"/>
                  </a:lnTo>
                  <a:lnTo>
                    <a:pt x="0" y="41"/>
                  </a:lnTo>
                  <a:lnTo>
                    <a:pt x="34" y="22"/>
                  </a:lnTo>
                  <a:lnTo>
                    <a:pt x="70" y="0"/>
                  </a:lnTo>
                  <a:lnTo>
                    <a:pt x="70" y="0"/>
                  </a:lnTo>
                  <a:close/>
                </a:path>
              </a:pathLst>
            </a:custGeom>
            <a:solidFill>
              <a:srgbClr val="ED7D31"/>
            </a:solidFill>
            <a:ln>
              <a:noFill/>
            </a:ln>
          </p:spPr>
          <p:txBody>
            <a:bodyPr/>
            <a:lstStyle/>
            <a:p>
              <a:endParaRPr lang="zh-CN" altLang="en-US" sz="2800" b="1">
                <a:solidFill>
                  <a:schemeClr val="bg1">
                    <a:lumMod val="50000"/>
                  </a:schemeClr>
                </a:solidFill>
              </a:endParaRPr>
            </a:p>
          </p:txBody>
        </p:sp>
        <p:sp>
          <p:nvSpPr>
            <p:cNvPr id="59" name="Freeform 18"/>
            <p:cNvSpPr/>
            <p:nvPr/>
          </p:nvSpPr>
          <p:spPr bwMode="auto">
            <a:xfrm>
              <a:off x="6948" y="6757"/>
              <a:ext cx="509" cy="587"/>
            </a:xfrm>
            <a:custGeom>
              <a:avLst/>
              <a:gdLst>
                <a:gd name="T0" fmla="*/ 72 w 144"/>
                <a:gd name="T1" fmla="*/ 0 h 166"/>
                <a:gd name="T2" fmla="*/ 108 w 144"/>
                <a:gd name="T3" fmla="*/ 22 h 166"/>
                <a:gd name="T4" fmla="*/ 144 w 144"/>
                <a:gd name="T5" fmla="*/ 42 h 166"/>
                <a:gd name="T6" fmla="*/ 144 w 144"/>
                <a:gd name="T7" fmla="*/ 83 h 166"/>
                <a:gd name="T8" fmla="*/ 144 w 144"/>
                <a:gd name="T9" fmla="*/ 125 h 166"/>
                <a:gd name="T10" fmla="*/ 108 w 144"/>
                <a:gd name="T11" fmla="*/ 144 h 166"/>
                <a:gd name="T12" fmla="*/ 72 w 144"/>
                <a:gd name="T13" fmla="*/ 166 h 166"/>
                <a:gd name="T14" fmla="*/ 36 w 144"/>
                <a:gd name="T15" fmla="*/ 144 h 166"/>
                <a:gd name="T16" fmla="*/ 0 w 144"/>
                <a:gd name="T17" fmla="*/ 125 h 166"/>
                <a:gd name="T18" fmla="*/ 0 w 144"/>
                <a:gd name="T19" fmla="*/ 83 h 166"/>
                <a:gd name="T20" fmla="*/ 0 w 144"/>
                <a:gd name="T21" fmla="*/ 42 h 166"/>
                <a:gd name="T22" fmla="*/ 36 w 144"/>
                <a:gd name="T23" fmla="*/ 22 h 166"/>
                <a:gd name="T24" fmla="*/ 72 w 144"/>
                <a:gd name="T25" fmla="*/ 0 h 166"/>
                <a:gd name="T26" fmla="*/ 72 w 144"/>
                <a:gd name="T27" fmla="*/ 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4" h="166">
                  <a:moveTo>
                    <a:pt x="72" y="0"/>
                  </a:moveTo>
                  <a:lnTo>
                    <a:pt x="108" y="22"/>
                  </a:lnTo>
                  <a:lnTo>
                    <a:pt x="144" y="42"/>
                  </a:lnTo>
                  <a:lnTo>
                    <a:pt x="144" y="83"/>
                  </a:lnTo>
                  <a:lnTo>
                    <a:pt x="144" y="125"/>
                  </a:lnTo>
                  <a:lnTo>
                    <a:pt x="108" y="144"/>
                  </a:lnTo>
                  <a:lnTo>
                    <a:pt x="72" y="166"/>
                  </a:lnTo>
                  <a:lnTo>
                    <a:pt x="36" y="144"/>
                  </a:lnTo>
                  <a:lnTo>
                    <a:pt x="0" y="125"/>
                  </a:lnTo>
                  <a:lnTo>
                    <a:pt x="0" y="83"/>
                  </a:lnTo>
                  <a:lnTo>
                    <a:pt x="0" y="42"/>
                  </a:lnTo>
                  <a:lnTo>
                    <a:pt x="36" y="22"/>
                  </a:lnTo>
                  <a:lnTo>
                    <a:pt x="72" y="0"/>
                  </a:lnTo>
                  <a:lnTo>
                    <a:pt x="72" y="0"/>
                  </a:lnTo>
                  <a:close/>
                </a:path>
              </a:pathLst>
            </a:custGeom>
            <a:solidFill>
              <a:srgbClr val="A5A5A5"/>
            </a:solidFill>
            <a:ln>
              <a:noFill/>
            </a:ln>
          </p:spPr>
          <p:txBody>
            <a:bodyPr/>
            <a:lstStyle/>
            <a:p>
              <a:endParaRPr lang="zh-CN" altLang="en-US" sz="2800" b="1">
                <a:solidFill>
                  <a:schemeClr val="bg1">
                    <a:lumMod val="50000"/>
                  </a:schemeClr>
                </a:solidFill>
              </a:endParaRPr>
            </a:p>
          </p:txBody>
        </p:sp>
        <p:sp>
          <p:nvSpPr>
            <p:cNvPr id="60" name="Freeform 19"/>
            <p:cNvSpPr/>
            <p:nvPr/>
          </p:nvSpPr>
          <p:spPr bwMode="auto">
            <a:xfrm>
              <a:off x="10899" y="4685"/>
              <a:ext cx="502" cy="587"/>
            </a:xfrm>
            <a:custGeom>
              <a:avLst/>
              <a:gdLst>
                <a:gd name="T0" fmla="*/ 72 w 142"/>
                <a:gd name="T1" fmla="*/ 0 h 166"/>
                <a:gd name="T2" fmla="*/ 108 w 142"/>
                <a:gd name="T3" fmla="*/ 22 h 166"/>
                <a:gd name="T4" fmla="*/ 142 w 142"/>
                <a:gd name="T5" fmla="*/ 42 h 166"/>
                <a:gd name="T6" fmla="*/ 142 w 142"/>
                <a:gd name="T7" fmla="*/ 83 h 166"/>
                <a:gd name="T8" fmla="*/ 142 w 142"/>
                <a:gd name="T9" fmla="*/ 125 h 166"/>
                <a:gd name="T10" fmla="*/ 108 w 142"/>
                <a:gd name="T11" fmla="*/ 145 h 166"/>
                <a:gd name="T12" fmla="*/ 72 w 142"/>
                <a:gd name="T13" fmla="*/ 166 h 166"/>
                <a:gd name="T14" fmla="*/ 36 w 142"/>
                <a:gd name="T15" fmla="*/ 145 h 166"/>
                <a:gd name="T16" fmla="*/ 0 w 142"/>
                <a:gd name="T17" fmla="*/ 125 h 166"/>
                <a:gd name="T18" fmla="*/ 0 w 142"/>
                <a:gd name="T19" fmla="*/ 83 h 166"/>
                <a:gd name="T20" fmla="*/ 0 w 142"/>
                <a:gd name="T21" fmla="*/ 42 h 166"/>
                <a:gd name="T22" fmla="*/ 36 w 142"/>
                <a:gd name="T23" fmla="*/ 22 h 166"/>
                <a:gd name="T24" fmla="*/ 72 w 142"/>
                <a:gd name="T25" fmla="*/ 0 h 166"/>
                <a:gd name="T26" fmla="*/ 72 w 142"/>
                <a:gd name="T27" fmla="*/ 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2" h="166">
                  <a:moveTo>
                    <a:pt x="72" y="0"/>
                  </a:moveTo>
                  <a:lnTo>
                    <a:pt x="108" y="22"/>
                  </a:lnTo>
                  <a:lnTo>
                    <a:pt x="142" y="42"/>
                  </a:lnTo>
                  <a:lnTo>
                    <a:pt x="142" y="83"/>
                  </a:lnTo>
                  <a:lnTo>
                    <a:pt x="142" y="125"/>
                  </a:lnTo>
                  <a:lnTo>
                    <a:pt x="108" y="145"/>
                  </a:lnTo>
                  <a:lnTo>
                    <a:pt x="72" y="166"/>
                  </a:lnTo>
                  <a:lnTo>
                    <a:pt x="36" y="145"/>
                  </a:lnTo>
                  <a:lnTo>
                    <a:pt x="0" y="125"/>
                  </a:lnTo>
                  <a:lnTo>
                    <a:pt x="0" y="83"/>
                  </a:lnTo>
                  <a:lnTo>
                    <a:pt x="0" y="42"/>
                  </a:lnTo>
                  <a:lnTo>
                    <a:pt x="36" y="22"/>
                  </a:lnTo>
                  <a:lnTo>
                    <a:pt x="72" y="0"/>
                  </a:lnTo>
                  <a:lnTo>
                    <a:pt x="72" y="0"/>
                  </a:lnTo>
                  <a:close/>
                </a:path>
              </a:pathLst>
            </a:custGeom>
            <a:solidFill>
              <a:schemeClr val="accent4"/>
            </a:solidFill>
            <a:ln>
              <a:noFill/>
            </a:ln>
          </p:spPr>
          <p:txBody>
            <a:bodyPr/>
            <a:lstStyle/>
            <a:p>
              <a:endParaRPr lang="zh-CN" altLang="en-US" sz="2800" b="1">
                <a:solidFill>
                  <a:schemeClr val="bg1">
                    <a:lumMod val="50000"/>
                  </a:schemeClr>
                </a:solidFill>
              </a:endParaRPr>
            </a:p>
          </p:txBody>
        </p:sp>
        <p:sp>
          <p:nvSpPr>
            <p:cNvPr id="61" name="Freeform 20"/>
            <p:cNvSpPr/>
            <p:nvPr/>
          </p:nvSpPr>
          <p:spPr bwMode="auto">
            <a:xfrm>
              <a:off x="8681" y="4942"/>
              <a:ext cx="502" cy="583"/>
            </a:xfrm>
            <a:custGeom>
              <a:avLst/>
              <a:gdLst>
                <a:gd name="T0" fmla="*/ 72 w 142"/>
                <a:gd name="T1" fmla="*/ 0 h 165"/>
                <a:gd name="T2" fmla="*/ 108 w 142"/>
                <a:gd name="T3" fmla="*/ 21 h 165"/>
                <a:gd name="T4" fmla="*/ 142 w 142"/>
                <a:gd name="T5" fmla="*/ 41 h 165"/>
                <a:gd name="T6" fmla="*/ 142 w 142"/>
                <a:gd name="T7" fmla="*/ 83 h 165"/>
                <a:gd name="T8" fmla="*/ 142 w 142"/>
                <a:gd name="T9" fmla="*/ 124 h 165"/>
                <a:gd name="T10" fmla="*/ 108 w 142"/>
                <a:gd name="T11" fmla="*/ 144 h 165"/>
                <a:gd name="T12" fmla="*/ 72 w 142"/>
                <a:gd name="T13" fmla="*/ 165 h 165"/>
                <a:gd name="T14" fmla="*/ 36 w 142"/>
                <a:gd name="T15" fmla="*/ 144 h 165"/>
                <a:gd name="T16" fmla="*/ 0 w 142"/>
                <a:gd name="T17" fmla="*/ 124 h 165"/>
                <a:gd name="T18" fmla="*/ 0 w 142"/>
                <a:gd name="T19" fmla="*/ 83 h 165"/>
                <a:gd name="T20" fmla="*/ 0 w 142"/>
                <a:gd name="T21" fmla="*/ 41 h 165"/>
                <a:gd name="T22" fmla="*/ 36 w 142"/>
                <a:gd name="T23" fmla="*/ 21 h 165"/>
                <a:gd name="T24" fmla="*/ 72 w 142"/>
                <a:gd name="T25" fmla="*/ 0 h 165"/>
                <a:gd name="T26" fmla="*/ 72 w 142"/>
                <a:gd name="T27" fmla="*/ 0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2" h="165">
                  <a:moveTo>
                    <a:pt x="72" y="0"/>
                  </a:moveTo>
                  <a:lnTo>
                    <a:pt x="108" y="21"/>
                  </a:lnTo>
                  <a:lnTo>
                    <a:pt x="142" y="41"/>
                  </a:lnTo>
                  <a:lnTo>
                    <a:pt x="142" y="83"/>
                  </a:lnTo>
                  <a:lnTo>
                    <a:pt x="142" y="124"/>
                  </a:lnTo>
                  <a:lnTo>
                    <a:pt x="108" y="144"/>
                  </a:lnTo>
                  <a:lnTo>
                    <a:pt x="72" y="165"/>
                  </a:lnTo>
                  <a:lnTo>
                    <a:pt x="36" y="144"/>
                  </a:lnTo>
                  <a:lnTo>
                    <a:pt x="0" y="124"/>
                  </a:lnTo>
                  <a:lnTo>
                    <a:pt x="0" y="83"/>
                  </a:lnTo>
                  <a:lnTo>
                    <a:pt x="0" y="41"/>
                  </a:lnTo>
                  <a:lnTo>
                    <a:pt x="36" y="21"/>
                  </a:lnTo>
                  <a:lnTo>
                    <a:pt x="72" y="0"/>
                  </a:lnTo>
                  <a:lnTo>
                    <a:pt x="72" y="0"/>
                  </a:lnTo>
                  <a:close/>
                </a:path>
              </a:pathLst>
            </a:custGeom>
            <a:solidFill>
              <a:srgbClr val="A5A5A5"/>
            </a:solidFill>
            <a:ln>
              <a:noFill/>
            </a:ln>
          </p:spPr>
          <p:txBody>
            <a:bodyPr/>
            <a:lstStyle/>
            <a:p>
              <a:endParaRPr lang="zh-CN" altLang="en-US" sz="2800" b="1">
                <a:solidFill>
                  <a:schemeClr val="bg1">
                    <a:lumMod val="50000"/>
                  </a:schemeClr>
                </a:solidFill>
              </a:endParaRPr>
            </a:p>
          </p:txBody>
        </p:sp>
        <p:sp>
          <p:nvSpPr>
            <p:cNvPr id="62" name="TextBox 50"/>
            <p:cNvSpPr txBox="1"/>
            <p:nvPr/>
          </p:nvSpPr>
          <p:spPr bwMode="auto">
            <a:xfrm>
              <a:off x="11986" y="3477"/>
              <a:ext cx="2795" cy="822"/>
            </a:xfrm>
            <a:prstGeom prst="rect">
              <a:avLst/>
            </a:prstGeom>
            <a:noFill/>
          </p:spPr>
          <p:txBody>
            <a:bodyPr wrap="square">
              <a:spAutoFit/>
            </a:bodyPr>
            <a:lstStyle>
              <a:defPPr>
                <a:defRPr lang="zh-CN"/>
              </a:defPPr>
              <a:lvl1pPr algn="ctr" fontAlgn="auto">
                <a:spcBef>
                  <a:spcPts val="0"/>
                </a:spcBef>
                <a:spcAft>
                  <a:spcPts val="0"/>
                </a:spcAft>
                <a:defRPr sz="1600" spc="300">
                  <a:solidFill>
                    <a:srgbClr val="EBAC07"/>
                  </a:solidFill>
                  <a:latin typeface="微软雅黑" panose="020B0503020204020204" pitchFamily="34" charset="-122"/>
                  <a:ea typeface="微软雅黑" panose="020B0503020204020204" pitchFamily="34" charset="-122"/>
                  <a:cs typeface="Arial" panose="020B0604020202020204" pitchFamily="34" charset="0"/>
                </a:defRPr>
              </a:lvl1pPr>
            </a:lstStyle>
            <a:p>
              <a:pPr lvl="0" algn="ctr"/>
              <a:r>
                <a:rPr lang="zh-CN" altLang="en-US" sz="2800" b="1" dirty="0" smtClean="0">
                  <a:solidFill>
                    <a:srgbClr val="FCAE11"/>
                  </a:solidFill>
                  <a:sym typeface="+mn-ea"/>
                </a:rPr>
                <a:t>会议预告</a:t>
              </a:r>
              <a:endParaRPr lang="zh-CN" altLang="en-US" sz="2800" b="1" dirty="0" smtClean="0">
                <a:solidFill>
                  <a:srgbClr val="FCAE11"/>
                </a:solidFill>
                <a:sym typeface="+mn-ea"/>
              </a:endParaRPr>
            </a:p>
          </p:txBody>
        </p:sp>
        <p:sp>
          <p:nvSpPr>
            <p:cNvPr id="63" name="TextBox 51"/>
            <p:cNvSpPr txBox="1"/>
            <p:nvPr/>
          </p:nvSpPr>
          <p:spPr bwMode="auto">
            <a:xfrm>
              <a:off x="8001" y="1776"/>
              <a:ext cx="3400" cy="824"/>
            </a:xfrm>
            <a:prstGeom prst="rect">
              <a:avLst/>
            </a:prstGeom>
            <a:noFill/>
          </p:spPr>
          <p:txBody>
            <a:bodyPr wrap="square">
              <a:spAutoFit/>
            </a:bodyPr>
            <a:lstStyle>
              <a:defPPr>
                <a:defRPr lang="zh-CN"/>
              </a:defPPr>
              <a:lvl1pPr algn="ctr" fontAlgn="auto">
                <a:spcBef>
                  <a:spcPts val="0"/>
                </a:spcBef>
                <a:spcAft>
                  <a:spcPts val="0"/>
                </a:spcAft>
                <a:defRPr sz="1600" spc="300">
                  <a:solidFill>
                    <a:srgbClr val="EBAC07"/>
                  </a:solidFill>
                  <a:latin typeface="微软雅黑" panose="020B0503020204020204" pitchFamily="34" charset="-122"/>
                  <a:ea typeface="微软雅黑" panose="020B0503020204020204" pitchFamily="34" charset="-122"/>
                  <a:cs typeface="Arial" panose="020B0604020202020204" pitchFamily="34" charset="0"/>
                </a:defRPr>
              </a:lvl1pPr>
            </a:lstStyle>
            <a:p>
              <a:r>
                <a:rPr lang="zh-CN" altLang="en-US" sz="2800" b="1" dirty="0" smtClean="0">
                  <a:solidFill>
                    <a:srgbClr val="FCAE11"/>
                  </a:solidFill>
                </a:rPr>
                <a:t>学科机构</a:t>
              </a:r>
              <a:endParaRPr lang="zh-CN" altLang="en-US" sz="2800" b="1" dirty="0">
                <a:solidFill>
                  <a:srgbClr val="FCAE11"/>
                </a:solidFill>
              </a:endParaRPr>
            </a:p>
          </p:txBody>
        </p:sp>
        <p:sp>
          <p:nvSpPr>
            <p:cNvPr id="64" name="TextBox 52"/>
            <p:cNvSpPr txBox="1"/>
            <p:nvPr/>
          </p:nvSpPr>
          <p:spPr bwMode="auto">
            <a:xfrm>
              <a:off x="11219" y="6786"/>
              <a:ext cx="3021" cy="822"/>
            </a:xfrm>
            <a:prstGeom prst="rect">
              <a:avLst/>
            </a:prstGeom>
            <a:noFill/>
          </p:spPr>
          <p:txBody>
            <a:bodyPr wrap="square">
              <a:spAutoFit/>
            </a:bodyPr>
            <a:lstStyle>
              <a:defPPr>
                <a:defRPr lang="zh-CN"/>
              </a:defPPr>
              <a:lvl1pPr algn="ctr" fontAlgn="auto">
                <a:spcBef>
                  <a:spcPts val="0"/>
                </a:spcBef>
                <a:spcAft>
                  <a:spcPts val="0"/>
                </a:spcAft>
                <a:defRPr sz="1600" spc="300">
                  <a:solidFill>
                    <a:srgbClr val="EBAC07"/>
                  </a:solidFill>
                  <a:latin typeface="微软雅黑" panose="020B0503020204020204" pitchFamily="34" charset="-122"/>
                  <a:ea typeface="微软雅黑" panose="020B0503020204020204" pitchFamily="34" charset="-122"/>
                  <a:cs typeface="Arial" panose="020B0604020202020204" pitchFamily="34" charset="0"/>
                </a:defRPr>
              </a:lvl1pPr>
            </a:lstStyle>
            <a:p>
              <a:pPr lvl="0" algn="ctr"/>
              <a:r>
                <a:rPr lang="zh-CN" altLang="en-US" sz="2800" b="1" dirty="0" smtClean="0">
                  <a:solidFill>
                    <a:srgbClr val="FCAE11"/>
                  </a:solidFill>
                  <a:sym typeface="+mn-ea"/>
                </a:rPr>
                <a:t>免费资源</a:t>
              </a:r>
              <a:endParaRPr lang="zh-CN" altLang="en-US" sz="2800" b="1" dirty="0" smtClean="0">
                <a:solidFill>
                  <a:srgbClr val="FCAE11"/>
                </a:solidFill>
                <a:sym typeface="+mn-ea"/>
              </a:endParaRPr>
            </a:p>
          </p:txBody>
        </p:sp>
        <p:sp>
          <p:nvSpPr>
            <p:cNvPr id="65" name="TextBox 53"/>
            <p:cNvSpPr txBox="1"/>
            <p:nvPr/>
          </p:nvSpPr>
          <p:spPr bwMode="auto">
            <a:xfrm>
              <a:off x="5043" y="2600"/>
              <a:ext cx="2768" cy="822"/>
            </a:xfrm>
            <a:prstGeom prst="rect">
              <a:avLst/>
            </a:prstGeom>
            <a:noFill/>
          </p:spPr>
          <p:txBody>
            <a:bodyPr wrap="none">
              <a:spAutoFit/>
            </a:bodyPr>
            <a:lstStyle>
              <a:defPPr>
                <a:defRPr lang="zh-CN"/>
              </a:defPPr>
              <a:lvl1pPr algn="ctr" fontAlgn="auto">
                <a:spcBef>
                  <a:spcPts val="0"/>
                </a:spcBef>
                <a:spcAft>
                  <a:spcPts val="0"/>
                </a:spcAft>
                <a:defRPr sz="1600" spc="300">
                  <a:solidFill>
                    <a:srgbClr val="284848"/>
                  </a:solidFill>
                  <a:latin typeface="微软雅黑" panose="020B0503020204020204" pitchFamily="34" charset="-122"/>
                  <a:ea typeface="微软雅黑" panose="020B0503020204020204" pitchFamily="34" charset="-122"/>
                  <a:cs typeface="Arial" panose="020B0604020202020204" pitchFamily="34" charset="0"/>
                </a:defRPr>
              </a:lvl1pPr>
            </a:lstStyle>
            <a:p>
              <a:r>
                <a:rPr lang="zh-CN" altLang="en-US" sz="2800" b="1" dirty="0">
                  <a:solidFill>
                    <a:srgbClr val="FBAA11"/>
                  </a:solidFill>
                </a:rPr>
                <a:t>专家学者</a:t>
              </a:r>
              <a:endParaRPr lang="zh-CN" altLang="en-US" sz="2800" b="1" dirty="0">
                <a:solidFill>
                  <a:srgbClr val="FBAA11"/>
                </a:solidFill>
              </a:endParaRPr>
            </a:p>
          </p:txBody>
        </p:sp>
        <p:sp>
          <p:nvSpPr>
            <p:cNvPr id="66" name="TextBox 54"/>
            <p:cNvSpPr txBox="1"/>
            <p:nvPr/>
          </p:nvSpPr>
          <p:spPr bwMode="auto">
            <a:xfrm>
              <a:off x="1682" y="5729"/>
              <a:ext cx="3541" cy="822"/>
            </a:xfrm>
            <a:prstGeom prst="rect">
              <a:avLst/>
            </a:prstGeom>
            <a:noFill/>
          </p:spPr>
          <p:txBody>
            <a:bodyPr wrap="square">
              <a:spAutoFit/>
            </a:bodyPr>
            <a:lstStyle>
              <a:defPPr>
                <a:defRPr lang="zh-CN"/>
              </a:defPPr>
              <a:lvl1pPr algn="ctr" fontAlgn="auto">
                <a:spcBef>
                  <a:spcPts val="0"/>
                </a:spcBef>
                <a:spcAft>
                  <a:spcPts val="0"/>
                </a:spcAft>
                <a:defRPr sz="1600" spc="300">
                  <a:solidFill>
                    <a:srgbClr val="3D9077"/>
                  </a:solidFill>
                  <a:latin typeface="微软雅黑" panose="020B0503020204020204" pitchFamily="34" charset="-122"/>
                  <a:ea typeface="微软雅黑" panose="020B0503020204020204" pitchFamily="34" charset="-122"/>
                  <a:cs typeface="Arial" panose="020B0604020202020204" pitchFamily="34" charset="0"/>
                </a:defRPr>
              </a:lvl1pPr>
            </a:lstStyle>
            <a:p>
              <a:r>
                <a:rPr lang="zh-CN" altLang="en-US" sz="2800" b="1" dirty="0">
                  <a:solidFill>
                    <a:srgbClr val="F6A804"/>
                  </a:solidFill>
                </a:rPr>
                <a:t>学科分析</a:t>
              </a:r>
              <a:endParaRPr lang="zh-CN" altLang="en-US" sz="2800" b="1" dirty="0">
                <a:solidFill>
                  <a:srgbClr val="F6A804"/>
                </a:solidFill>
              </a:endParaRPr>
            </a:p>
          </p:txBody>
        </p:sp>
        <p:sp>
          <p:nvSpPr>
            <p:cNvPr id="72" name="TextBox 52"/>
            <p:cNvSpPr txBox="1"/>
            <p:nvPr/>
          </p:nvSpPr>
          <p:spPr bwMode="auto">
            <a:xfrm>
              <a:off x="2120" y="3437"/>
              <a:ext cx="2768" cy="822"/>
            </a:xfrm>
            <a:prstGeom prst="rect">
              <a:avLst/>
            </a:prstGeom>
            <a:noFill/>
          </p:spPr>
          <p:txBody>
            <a:bodyPr wrap="square">
              <a:spAutoFit/>
            </a:bodyPr>
            <a:lstStyle>
              <a:defPPr>
                <a:defRPr lang="zh-CN"/>
              </a:defPPr>
              <a:lvl1pPr algn="ctr" fontAlgn="auto">
                <a:spcBef>
                  <a:spcPts val="0"/>
                </a:spcBef>
                <a:spcAft>
                  <a:spcPts val="0"/>
                </a:spcAft>
                <a:defRPr sz="1600" spc="300">
                  <a:solidFill>
                    <a:srgbClr val="EBAC07"/>
                  </a:solidFill>
                  <a:latin typeface="微软雅黑" panose="020B0503020204020204" pitchFamily="34" charset="-122"/>
                  <a:ea typeface="微软雅黑" panose="020B0503020204020204" pitchFamily="34" charset="-122"/>
                  <a:cs typeface="Arial" panose="020B0604020202020204" pitchFamily="34" charset="0"/>
                </a:defRPr>
              </a:lvl1pPr>
            </a:lstStyle>
            <a:p>
              <a:pPr lvl="0" algn="ctr"/>
              <a:r>
                <a:rPr lang="zh-CN" altLang="en-US" sz="2800" b="1" dirty="0" smtClean="0">
                  <a:solidFill>
                    <a:srgbClr val="FCAE11"/>
                  </a:solidFill>
                  <a:sym typeface="+mn-ea"/>
                </a:rPr>
                <a:t>学术动态</a:t>
              </a:r>
              <a:endParaRPr lang="zh-CN" altLang="en-US" sz="2800" b="1" dirty="0" smtClean="0">
                <a:solidFill>
                  <a:srgbClr val="FCAE11"/>
                </a:solidFill>
                <a:sym typeface="+mn-ea"/>
              </a:endParaRPr>
            </a:p>
          </p:txBody>
        </p:sp>
        <p:sp>
          <p:nvSpPr>
            <p:cNvPr id="75" name="TextBox 50"/>
            <p:cNvSpPr txBox="1"/>
            <p:nvPr/>
          </p:nvSpPr>
          <p:spPr bwMode="auto">
            <a:xfrm>
              <a:off x="12198" y="4905"/>
              <a:ext cx="2795" cy="822"/>
            </a:xfrm>
            <a:prstGeom prst="rect">
              <a:avLst/>
            </a:prstGeom>
            <a:noFill/>
          </p:spPr>
          <p:txBody>
            <a:bodyPr wrap="square">
              <a:spAutoFit/>
            </a:bodyPr>
            <a:lstStyle>
              <a:defPPr>
                <a:defRPr lang="zh-CN"/>
              </a:defPPr>
              <a:lvl1pPr algn="ctr" fontAlgn="auto">
                <a:spcBef>
                  <a:spcPts val="0"/>
                </a:spcBef>
                <a:spcAft>
                  <a:spcPts val="0"/>
                </a:spcAft>
                <a:defRPr sz="1600" spc="300">
                  <a:solidFill>
                    <a:srgbClr val="EBAC07"/>
                  </a:solidFill>
                  <a:latin typeface="微软雅黑" panose="020B0503020204020204" pitchFamily="34" charset="-122"/>
                  <a:ea typeface="微软雅黑" panose="020B0503020204020204" pitchFamily="34" charset="-122"/>
                  <a:cs typeface="Arial" panose="020B0604020202020204" pitchFamily="34" charset="0"/>
                </a:defRPr>
              </a:lvl1pPr>
            </a:lstStyle>
            <a:p>
              <a:pPr lvl="0" algn="ctr"/>
              <a:r>
                <a:rPr lang="zh-CN" altLang="en-US" sz="2800" b="1" dirty="0" smtClean="0">
                  <a:solidFill>
                    <a:srgbClr val="FCAE11"/>
                  </a:solidFill>
                  <a:sym typeface="+mn-ea"/>
                </a:rPr>
                <a:t>学科期刊</a:t>
              </a:r>
              <a:endParaRPr lang="zh-CN" altLang="en-US" sz="2800" b="1" dirty="0" smtClean="0">
                <a:solidFill>
                  <a:srgbClr val="FCAE11"/>
                </a:solidFill>
                <a:sym typeface="+mn-ea"/>
              </a:endParaRPr>
            </a:p>
          </p:txBody>
        </p:sp>
        <p:sp>
          <p:nvSpPr>
            <p:cNvPr id="2" name="TextBox 50"/>
            <p:cNvSpPr txBox="1"/>
            <p:nvPr/>
          </p:nvSpPr>
          <p:spPr bwMode="auto">
            <a:xfrm>
              <a:off x="9403" y="3037"/>
              <a:ext cx="2795" cy="822"/>
            </a:xfrm>
            <a:prstGeom prst="rect">
              <a:avLst/>
            </a:prstGeom>
            <a:noFill/>
          </p:spPr>
          <p:txBody>
            <a:bodyPr wrap="square">
              <a:spAutoFit/>
            </a:bodyPr>
            <a:lstStyle>
              <a:defPPr>
                <a:defRPr lang="zh-CN"/>
              </a:defPPr>
              <a:lvl1pPr algn="ctr" fontAlgn="auto">
                <a:spcBef>
                  <a:spcPts val="0"/>
                </a:spcBef>
                <a:spcAft>
                  <a:spcPts val="0"/>
                </a:spcAft>
                <a:defRPr sz="1600" spc="300">
                  <a:solidFill>
                    <a:srgbClr val="EBAC07"/>
                  </a:solidFill>
                  <a:latin typeface="微软雅黑" panose="020B0503020204020204" pitchFamily="34" charset="-122"/>
                  <a:ea typeface="微软雅黑" panose="020B0503020204020204" pitchFamily="34" charset="-122"/>
                  <a:cs typeface="Arial" panose="020B0604020202020204" pitchFamily="34" charset="0"/>
                </a:defRPr>
              </a:lvl1pPr>
            </a:lstStyle>
            <a:p>
              <a:pPr lvl="0" algn="ctr"/>
              <a:r>
                <a:rPr lang="zh-CN" altLang="en-US" sz="2800" b="1" dirty="0" smtClean="0">
                  <a:solidFill>
                    <a:srgbClr val="FCAE11"/>
                  </a:solidFill>
                  <a:sym typeface="+mn-ea"/>
                </a:rPr>
                <a:t>基金项目</a:t>
              </a:r>
              <a:endParaRPr lang="zh-CN" altLang="en-US" sz="2800" b="1" dirty="0" smtClean="0">
                <a:solidFill>
                  <a:srgbClr val="FCAE11"/>
                </a:solidFill>
                <a:sym typeface="+mn-ea"/>
              </a:endParaRPr>
            </a:p>
          </p:txBody>
        </p:sp>
      </p:grpSp>
      <p:sp>
        <p:nvSpPr>
          <p:cNvPr id="4" name="文本框 3"/>
          <p:cNvSpPr txBox="1"/>
          <p:nvPr/>
        </p:nvSpPr>
        <p:spPr>
          <a:xfrm>
            <a:off x="290830" y="5736590"/>
            <a:ext cx="11751945" cy="922020"/>
          </a:xfrm>
          <a:prstGeom prst="rect">
            <a:avLst/>
          </a:prstGeom>
          <a:noFill/>
        </p:spPr>
        <p:txBody>
          <a:bodyPr wrap="square" rtlCol="0">
            <a:spAutoFit/>
          </a:bodyPr>
          <a:p>
            <a:r>
              <a:rPr lang="zh-CN" altLang="en-US">
                <a:sym typeface="+mn-ea"/>
              </a:rPr>
              <a:t>平台以学科为单位，围绕学科建设关注重点，为用户提供国内外学科评估对比、学科前沿、人物、机构、期刊等内容，为学科建设提供深层次和多维度的综合信息服务。</a:t>
            </a:r>
            <a:endParaRPr lang="zh-CN" altLang="en-US"/>
          </a:p>
          <a:p>
            <a:endParaRPr lang="zh-CN" altLang="en-US"/>
          </a:p>
        </p:txBody>
      </p:sp>
      <p:pic>
        <p:nvPicPr>
          <p:cNvPr id="16" name="图片 15"/>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0317505" y="6309718"/>
            <a:ext cx="1881899" cy="54373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50">
        <p:checker/>
      </p:transition>
    </mc:Choice>
    <mc:Fallback>
      <p:transition spd="slow">
        <p:checker/>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C:\Users\Administrator\Desktop\3.png3"/>
          <p:cNvPicPr>
            <a:picLocks noChangeAspect="1"/>
          </p:cNvPicPr>
          <p:nvPr/>
        </p:nvPicPr>
        <p:blipFill>
          <a:blip r:embed="rId1"/>
          <a:srcRect/>
          <a:stretch>
            <a:fillRect/>
          </a:stretch>
        </p:blipFill>
        <p:spPr>
          <a:xfrm>
            <a:off x="266700" y="201295"/>
            <a:ext cx="11658600" cy="6470015"/>
          </a:xfrm>
          <a:prstGeom prst="rect">
            <a:avLst/>
          </a:prstGeom>
        </p:spPr>
      </p:pic>
    </p:spTree>
  </p:cSld>
  <p:clrMapOvr>
    <a:masterClrMapping/>
  </p:clrMapOvr>
  <p:transition spd="slow">
    <p:checke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C:\Users\Administrator\Desktop\2.png2"/>
          <p:cNvPicPr>
            <a:picLocks noChangeAspect="1"/>
          </p:cNvPicPr>
          <p:nvPr/>
        </p:nvPicPr>
        <p:blipFill>
          <a:blip r:embed="rId1"/>
          <a:srcRect/>
          <a:stretch>
            <a:fillRect/>
          </a:stretch>
        </p:blipFill>
        <p:spPr>
          <a:xfrm>
            <a:off x="349250" y="78105"/>
            <a:ext cx="11493500" cy="8049260"/>
          </a:xfrm>
          <a:prstGeom prst="rect">
            <a:avLst/>
          </a:prstGeom>
        </p:spPr>
      </p:pic>
    </p:spTree>
  </p:cSld>
  <p:clrMapOvr>
    <a:masterClrMapping/>
  </p:clrMapOvr>
  <p:transition spd="slow">
    <p:checke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C:\Users\Administrator\Desktop\1.png1"/>
          <p:cNvPicPr>
            <a:picLocks noChangeAspect="1"/>
          </p:cNvPicPr>
          <p:nvPr/>
        </p:nvPicPr>
        <p:blipFill>
          <a:blip r:embed="rId1"/>
          <a:srcRect/>
          <a:stretch>
            <a:fillRect/>
          </a:stretch>
        </p:blipFill>
        <p:spPr>
          <a:xfrm>
            <a:off x="266700" y="262890"/>
            <a:ext cx="11658600" cy="5963920"/>
          </a:xfrm>
          <a:prstGeom prst="rect">
            <a:avLst/>
          </a:prstGeom>
        </p:spPr>
      </p:pic>
    </p:spTree>
  </p:cSld>
  <p:clrMapOvr>
    <a:masterClrMapping/>
  </p:clrMapOvr>
  <p:transition spd="slow">
    <p:checke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5"/>
          <p:cNvGrpSpPr/>
          <p:nvPr/>
        </p:nvGrpSpPr>
        <p:grpSpPr>
          <a:xfrm>
            <a:off x="3432736" y="2710368"/>
            <a:ext cx="5281500" cy="2200648"/>
            <a:chOff x="3960309" y="3165179"/>
            <a:chExt cx="4579147" cy="1908000"/>
          </a:xfrm>
        </p:grpSpPr>
        <p:sp>
          <p:nvSpPr>
            <p:cNvPr id="23" name="Freeform 17"/>
            <p:cNvSpPr>
              <a:spLocks noChangeAspect="1"/>
            </p:cNvSpPr>
            <p:nvPr/>
          </p:nvSpPr>
          <p:spPr bwMode="auto">
            <a:xfrm>
              <a:off x="6601270" y="3165179"/>
              <a:ext cx="1938186" cy="1908000"/>
            </a:xfrm>
            <a:custGeom>
              <a:avLst/>
              <a:gdLst>
                <a:gd name="T0" fmla="*/ 145 w 145"/>
                <a:gd name="T1" fmla="*/ 74 h 143"/>
                <a:gd name="T2" fmla="*/ 133 w 145"/>
                <a:gd name="T3" fmla="*/ 88 h 143"/>
                <a:gd name="T4" fmla="*/ 8 w 145"/>
                <a:gd name="T5" fmla="*/ 143 h 143"/>
                <a:gd name="T6" fmla="*/ 2 w 145"/>
                <a:gd name="T7" fmla="*/ 141 h 143"/>
                <a:gd name="T8" fmla="*/ 0 w 145"/>
                <a:gd name="T9" fmla="*/ 135 h 143"/>
                <a:gd name="T10" fmla="*/ 6 w 145"/>
                <a:gd name="T11" fmla="*/ 108 h 143"/>
                <a:gd name="T12" fmla="*/ 50 w 145"/>
                <a:gd name="T13" fmla="*/ 73 h 143"/>
                <a:gd name="T14" fmla="*/ 21 w 145"/>
                <a:gd name="T15" fmla="*/ 44 h 143"/>
                <a:gd name="T16" fmla="*/ 29 w 145"/>
                <a:gd name="T17" fmla="*/ 8 h 143"/>
                <a:gd name="T18" fmla="*/ 36 w 145"/>
                <a:gd name="T19" fmla="*/ 1 h 143"/>
                <a:gd name="T20" fmla="*/ 44 w 145"/>
                <a:gd name="T21" fmla="*/ 3 h 143"/>
                <a:gd name="T22" fmla="*/ 138 w 145"/>
                <a:gd name="T23" fmla="*/ 61 h 143"/>
                <a:gd name="T24" fmla="*/ 145 w 145"/>
                <a:gd name="T25" fmla="*/ 7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5" h="143">
                  <a:moveTo>
                    <a:pt x="145" y="74"/>
                  </a:moveTo>
                  <a:cubicBezTo>
                    <a:pt x="145" y="82"/>
                    <a:pt x="133" y="88"/>
                    <a:pt x="133" y="88"/>
                  </a:cubicBezTo>
                  <a:cubicBezTo>
                    <a:pt x="8" y="143"/>
                    <a:pt x="8" y="143"/>
                    <a:pt x="8" y="143"/>
                  </a:cubicBezTo>
                  <a:cubicBezTo>
                    <a:pt x="8" y="143"/>
                    <a:pt x="4" y="143"/>
                    <a:pt x="2" y="141"/>
                  </a:cubicBezTo>
                  <a:cubicBezTo>
                    <a:pt x="0" y="139"/>
                    <a:pt x="0" y="135"/>
                    <a:pt x="0" y="135"/>
                  </a:cubicBezTo>
                  <a:cubicBezTo>
                    <a:pt x="6" y="108"/>
                    <a:pt x="6" y="108"/>
                    <a:pt x="6" y="108"/>
                  </a:cubicBezTo>
                  <a:cubicBezTo>
                    <a:pt x="6" y="108"/>
                    <a:pt x="50" y="92"/>
                    <a:pt x="50" y="73"/>
                  </a:cubicBezTo>
                  <a:cubicBezTo>
                    <a:pt x="49" y="57"/>
                    <a:pt x="21" y="44"/>
                    <a:pt x="21" y="44"/>
                  </a:cubicBezTo>
                  <a:cubicBezTo>
                    <a:pt x="29" y="8"/>
                    <a:pt x="29" y="8"/>
                    <a:pt x="29" y="8"/>
                  </a:cubicBezTo>
                  <a:cubicBezTo>
                    <a:pt x="29" y="8"/>
                    <a:pt x="31" y="3"/>
                    <a:pt x="36" y="1"/>
                  </a:cubicBezTo>
                  <a:cubicBezTo>
                    <a:pt x="40" y="0"/>
                    <a:pt x="44" y="3"/>
                    <a:pt x="44" y="3"/>
                  </a:cubicBezTo>
                  <a:cubicBezTo>
                    <a:pt x="138" y="61"/>
                    <a:pt x="138" y="61"/>
                    <a:pt x="138" y="61"/>
                  </a:cubicBezTo>
                  <a:cubicBezTo>
                    <a:pt x="138" y="61"/>
                    <a:pt x="145" y="65"/>
                    <a:pt x="145" y="74"/>
                  </a:cubicBezTo>
                  <a:close/>
                </a:path>
              </a:pathLst>
            </a:custGeom>
            <a:solidFill>
              <a:srgbClr val="F48211"/>
            </a:solidFill>
            <a:ln w="25400" cap="flat" cmpd="sng" algn="ctr">
              <a:noFill/>
              <a:prstDash val="solid"/>
            </a:ln>
            <a:effectLst/>
          </p:spPr>
          <p:txBody>
            <a:bodyPr rot="0" spcFirstLastPara="0" vertOverflow="overflow" horzOverflow="overflow" vert="horz" wrap="square" lIns="96417" tIns="48208" rIns="96417" bIns="48208" numCol="1" spcCol="0" rtlCol="0" fromWordArt="0" anchor="ctr" anchorCtr="0" forceAA="0" compatLnSpc="1">
              <a:noAutofit/>
            </a:bodyPr>
            <a:lstStyle/>
            <a:p>
              <a:pPr algn="ctr">
                <a:lnSpc>
                  <a:spcPct val="130000"/>
                </a:lnSpc>
              </a:pPr>
              <a:endParaRPr lang="zh-CN" altLang="en-US" sz="2000" kern="0">
                <a:solidFill>
                  <a:srgbClr val="ED7D31"/>
                </a:solidFill>
                <a:latin typeface="Arial" panose="020B0604020202020204" pitchFamily="34" charset="0"/>
                <a:ea typeface="微软雅黑" panose="020B0503020204020204" pitchFamily="34" charset="-122"/>
                <a:sym typeface="Arial" panose="020B0604020202020204" pitchFamily="34" charset="0"/>
              </a:endParaRPr>
            </a:p>
          </p:txBody>
        </p:sp>
        <p:sp>
          <p:nvSpPr>
            <p:cNvPr id="24" name="Freeform 17"/>
            <p:cNvSpPr/>
            <p:nvPr/>
          </p:nvSpPr>
          <p:spPr bwMode="auto">
            <a:xfrm>
              <a:off x="5601916" y="3404365"/>
              <a:ext cx="1481733" cy="1458656"/>
            </a:xfrm>
            <a:custGeom>
              <a:avLst/>
              <a:gdLst>
                <a:gd name="T0" fmla="*/ 145 w 145"/>
                <a:gd name="T1" fmla="*/ 74 h 143"/>
                <a:gd name="T2" fmla="*/ 133 w 145"/>
                <a:gd name="T3" fmla="*/ 88 h 143"/>
                <a:gd name="T4" fmla="*/ 8 w 145"/>
                <a:gd name="T5" fmla="*/ 143 h 143"/>
                <a:gd name="T6" fmla="*/ 2 w 145"/>
                <a:gd name="T7" fmla="*/ 141 h 143"/>
                <a:gd name="T8" fmla="*/ 0 w 145"/>
                <a:gd name="T9" fmla="*/ 135 h 143"/>
                <a:gd name="T10" fmla="*/ 6 w 145"/>
                <a:gd name="T11" fmla="*/ 108 h 143"/>
                <a:gd name="T12" fmla="*/ 50 w 145"/>
                <a:gd name="T13" fmla="*/ 73 h 143"/>
                <a:gd name="T14" fmla="*/ 21 w 145"/>
                <a:gd name="T15" fmla="*/ 44 h 143"/>
                <a:gd name="T16" fmla="*/ 29 w 145"/>
                <a:gd name="T17" fmla="*/ 8 h 143"/>
                <a:gd name="T18" fmla="*/ 36 w 145"/>
                <a:gd name="T19" fmla="*/ 1 h 143"/>
                <a:gd name="T20" fmla="*/ 44 w 145"/>
                <a:gd name="T21" fmla="*/ 3 h 143"/>
                <a:gd name="T22" fmla="*/ 138 w 145"/>
                <a:gd name="T23" fmla="*/ 61 h 143"/>
                <a:gd name="T24" fmla="*/ 145 w 145"/>
                <a:gd name="T25" fmla="*/ 7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5" h="143">
                  <a:moveTo>
                    <a:pt x="145" y="74"/>
                  </a:moveTo>
                  <a:cubicBezTo>
                    <a:pt x="145" y="82"/>
                    <a:pt x="133" y="88"/>
                    <a:pt x="133" y="88"/>
                  </a:cubicBezTo>
                  <a:cubicBezTo>
                    <a:pt x="8" y="143"/>
                    <a:pt x="8" y="143"/>
                    <a:pt x="8" y="143"/>
                  </a:cubicBezTo>
                  <a:cubicBezTo>
                    <a:pt x="8" y="143"/>
                    <a:pt x="4" y="143"/>
                    <a:pt x="2" y="141"/>
                  </a:cubicBezTo>
                  <a:cubicBezTo>
                    <a:pt x="0" y="139"/>
                    <a:pt x="0" y="135"/>
                    <a:pt x="0" y="135"/>
                  </a:cubicBezTo>
                  <a:cubicBezTo>
                    <a:pt x="6" y="108"/>
                    <a:pt x="6" y="108"/>
                    <a:pt x="6" y="108"/>
                  </a:cubicBezTo>
                  <a:cubicBezTo>
                    <a:pt x="6" y="108"/>
                    <a:pt x="50" y="92"/>
                    <a:pt x="50" y="73"/>
                  </a:cubicBezTo>
                  <a:cubicBezTo>
                    <a:pt x="49" y="57"/>
                    <a:pt x="21" y="44"/>
                    <a:pt x="21" y="44"/>
                  </a:cubicBezTo>
                  <a:cubicBezTo>
                    <a:pt x="29" y="8"/>
                    <a:pt x="29" y="8"/>
                    <a:pt x="29" y="8"/>
                  </a:cubicBezTo>
                  <a:cubicBezTo>
                    <a:pt x="29" y="8"/>
                    <a:pt x="31" y="3"/>
                    <a:pt x="36" y="1"/>
                  </a:cubicBezTo>
                  <a:cubicBezTo>
                    <a:pt x="40" y="0"/>
                    <a:pt x="44" y="3"/>
                    <a:pt x="44" y="3"/>
                  </a:cubicBezTo>
                  <a:cubicBezTo>
                    <a:pt x="138" y="61"/>
                    <a:pt x="138" y="61"/>
                    <a:pt x="138" y="61"/>
                  </a:cubicBezTo>
                  <a:cubicBezTo>
                    <a:pt x="138" y="61"/>
                    <a:pt x="145" y="65"/>
                    <a:pt x="145" y="74"/>
                  </a:cubicBezTo>
                  <a:close/>
                </a:path>
              </a:pathLst>
            </a:custGeom>
            <a:solidFill>
              <a:schemeClr val="accent4">
                <a:alpha val="69000"/>
              </a:schemeClr>
            </a:solidFill>
            <a:ln w="25400" cap="flat" cmpd="sng" algn="ctr">
              <a:noFill/>
              <a:prstDash val="solid"/>
            </a:ln>
            <a:effectLst/>
          </p:spPr>
          <p:txBody>
            <a:bodyPr rot="0" spcFirstLastPara="0" vertOverflow="overflow" horzOverflow="overflow" vert="horz" wrap="square" lIns="96417" tIns="48208" rIns="96417" bIns="48208" numCol="1" spcCol="0" rtlCol="0" fromWordArt="0" anchor="ctr" anchorCtr="0" forceAA="0" compatLnSpc="1">
              <a:noAutofit/>
            </a:bodyPr>
            <a:lstStyle/>
            <a:p>
              <a:pPr algn="ctr">
                <a:lnSpc>
                  <a:spcPct val="130000"/>
                </a:lnSpc>
              </a:pPr>
              <a:endParaRPr lang="zh-CN" altLang="en-US" sz="2000" kern="0">
                <a:solidFill>
                  <a:srgbClr val="ED7D31"/>
                </a:solidFill>
                <a:latin typeface="Arial" panose="020B0604020202020204" pitchFamily="34" charset="0"/>
                <a:ea typeface="微软雅黑" panose="020B0503020204020204" pitchFamily="34" charset="-122"/>
                <a:sym typeface="Arial" panose="020B0604020202020204" pitchFamily="34" charset="0"/>
              </a:endParaRPr>
            </a:p>
          </p:txBody>
        </p:sp>
        <p:sp>
          <p:nvSpPr>
            <p:cNvPr id="36" name="Freeform 18"/>
            <p:cNvSpPr/>
            <p:nvPr/>
          </p:nvSpPr>
          <p:spPr bwMode="auto">
            <a:xfrm>
              <a:off x="4682222" y="3523355"/>
              <a:ext cx="1295485" cy="1265818"/>
            </a:xfrm>
            <a:custGeom>
              <a:avLst/>
              <a:gdLst>
                <a:gd name="T0" fmla="*/ 127 w 127"/>
                <a:gd name="T1" fmla="*/ 64 h 124"/>
                <a:gd name="T2" fmla="*/ 117 w 127"/>
                <a:gd name="T3" fmla="*/ 76 h 124"/>
                <a:gd name="T4" fmla="*/ 8 w 127"/>
                <a:gd name="T5" fmla="*/ 124 h 124"/>
                <a:gd name="T6" fmla="*/ 2 w 127"/>
                <a:gd name="T7" fmla="*/ 123 h 124"/>
                <a:gd name="T8" fmla="*/ 1 w 127"/>
                <a:gd name="T9" fmla="*/ 118 h 124"/>
                <a:gd name="T10" fmla="*/ 6 w 127"/>
                <a:gd name="T11" fmla="*/ 94 h 124"/>
                <a:gd name="T12" fmla="*/ 39 w 127"/>
                <a:gd name="T13" fmla="*/ 62 h 124"/>
                <a:gd name="T14" fmla="*/ 19 w 127"/>
                <a:gd name="T15" fmla="*/ 38 h 124"/>
                <a:gd name="T16" fmla="*/ 26 w 127"/>
                <a:gd name="T17" fmla="*/ 6 h 124"/>
                <a:gd name="T18" fmla="*/ 32 w 127"/>
                <a:gd name="T19" fmla="*/ 1 h 124"/>
                <a:gd name="T20" fmla="*/ 39 w 127"/>
                <a:gd name="T21" fmla="*/ 2 h 124"/>
                <a:gd name="T22" fmla="*/ 121 w 127"/>
                <a:gd name="T23" fmla="*/ 52 h 124"/>
                <a:gd name="T24" fmla="*/ 127 w 127"/>
                <a:gd name="T25" fmla="*/ 64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7" h="124">
                  <a:moveTo>
                    <a:pt x="127" y="64"/>
                  </a:moveTo>
                  <a:cubicBezTo>
                    <a:pt x="127" y="71"/>
                    <a:pt x="117" y="76"/>
                    <a:pt x="117" y="76"/>
                  </a:cubicBezTo>
                  <a:cubicBezTo>
                    <a:pt x="8" y="124"/>
                    <a:pt x="8" y="124"/>
                    <a:pt x="8" y="124"/>
                  </a:cubicBezTo>
                  <a:cubicBezTo>
                    <a:pt x="8" y="124"/>
                    <a:pt x="4" y="124"/>
                    <a:pt x="2" y="123"/>
                  </a:cubicBezTo>
                  <a:cubicBezTo>
                    <a:pt x="0" y="121"/>
                    <a:pt x="1" y="118"/>
                    <a:pt x="1" y="118"/>
                  </a:cubicBezTo>
                  <a:cubicBezTo>
                    <a:pt x="6" y="94"/>
                    <a:pt x="6" y="94"/>
                    <a:pt x="6" y="94"/>
                  </a:cubicBezTo>
                  <a:cubicBezTo>
                    <a:pt x="6" y="94"/>
                    <a:pt x="39" y="81"/>
                    <a:pt x="39" y="62"/>
                  </a:cubicBezTo>
                  <a:cubicBezTo>
                    <a:pt x="40" y="48"/>
                    <a:pt x="19" y="38"/>
                    <a:pt x="19" y="38"/>
                  </a:cubicBezTo>
                  <a:cubicBezTo>
                    <a:pt x="26" y="6"/>
                    <a:pt x="26" y="6"/>
                    <a:pt x="26" y="6"/>
                  </a:cubicBezTo>
                  <a:cubicBezTo>
                    <a:pt x="26" y="6"/>
                    <a:pt x="28" y="2"/>
                    <a:pt x="32" y="1"/>
                  </a:cubicBezTo>
                  <a:cubicBezTo>
                    <a:pt x="36" y="0"/>
                    <a:pt x="39" y="2"/>
                    <a:pt x="39" y="2"/>
                  </a:cubicBezTo>
                  <a:cubicBezTo>
                    <a:pt x="121" y="52"/>
                    <a:pt x="121" y="52"/>
                    <a:pt x="121" y="52"/>
                  </a:cubicBezTo>
                  <a:cubicBezTo>
                    <a:pt x="121" y="52"/>
                    <a:pt x="127" y="57"/>
                    <a:pt x="127" y="64"/>
                  </a:cubicBezTo>
                  <a:close/>
                </a:path>
              </a:pathLst>
            </a:custGeom>
            <a:solidFill>
              <a:srgbClr val="F48211"/>
            </a:solidFill>
            <a:ln w="25400" cap="flat" cmpd="sng" algn="ctr">
              <a:noFill/>
              <a:prstDash val="solid"/>
            </a:ln>
            <a:effectLst/>
          </p:spPr>
          <p:txBody>
            <a:bodyPr rot="0" spcFirstLastPara="0" vertOverflow="overflow" horzOverflow="overflow" vert="horz" wrap="square" lIns="96417" tIns="48208" rIns="96417" bIns="48208" numCol="1" spcCol="0" rtlCol="0" fromWordArt="0" anchor="ctr" anchorCtr="0" forceAA="0" compatLnSpc="1">
              <a:noAutofit/>
            </a:bodyPr>
            <a:lstStyle/>
            <a:p>
              <a:pPr algn="ctr">
                <a:lnSpc>
                  <a:spcPct val="130000"/>
                </a:lnSpc>
              </a:pPr>
              <a:endParaRPr lang="zh-CN" altLang="en-US" sz="2000" kern="0">
                <a:solidFill>
                  <a:srgbClr val="ED7D31"/>
                </a:solidFill>
                <a:latin typeface="Arial" panose="020B0604020202020204" pitchFamily="34" charset="0"/>
                <a:ea typeface="微软雅黑" panose="020B0503020204020204" pitchFamily="34" charset="-122"/>
                <a:sym typeface="Arial" panose="020B0604020202020204" pitchFamily="34" charset="0"/>
              </a:endParaRPr>
            </a:p>
          </p:txBody>
        </p:sp>
        <p:sp>
          <p:nvSpPr>
            <p:cNvPr id="38" name="Freeform 19"/>
            <p:cNvSpPr/>
            <p:nvPr/>
          </p:nvSpPr>
          <p:spPr bwMode="auto">
            <a:xfrm>
              <a:off x="3960309" y="3649946"/>
              <a:ext cx="1028477" cy="1041662"/>
            </a:xfrm>
            <a:custGeom>
              <a:avLst/>
              <a:gdLst>
                <a:gd name="T0" fmla="*/ 15 w 101"/>
                <a:gd name="T1" fmla="*/ 31 h 102"/>
                <a:gd name="T2" fmla="*/ 21 w 101"/>
                <a:gd name="T3" fmla="*/ 5 h 102"/>
                <a:gd name="T4" fmla="*/ 26 w 101"/>
                <a:gd name="T5" fmla="*/ 1 h 102"/>
                <a:gd name="T6" fmla="*/ 32 w 101"/>
                <a:gd name="T7" fmla="*/ 2 h 102"/>
                <a:gd name="T8" fmla="*/ 95 w 101"/>
                <a:gd name="T9" fmla="*/ 41 h 102"/>
                <a:gd name="T10" fmla="*/ 101 w 101"/>
                <a:gd name="T11" fmla="*/ 51 h 102"/>
                <a:gd name="T12" fmla="*/ 94 w 101"/>
                <a:gd name="T13" fmla="*/ 63 h 102"/>
                <a:gd name="T14" fmla="*/ 6 w 101"/>
                <a:gd name="T15" fmla="*/ 102 h 102"/>
                <a:gd name="T16" fmla="*/ 2 w 101"/>
                <a:gd name="T17" fmla="*/ 101 h 102"/>
                <a:gd name="T18" fmla="*/ 0 w 101"/>
                <a:gd name="T19" fmla="*/ 97 h 102"/>
                <a:gd name="T20" fmla="*/ 5 w 101"/>
                <a:gd name="T21" fmla="*/ 77 h 102"/>
                <a:gd name="T22" fmla="*/ 15 w 101"/>
                <a:gd name="T23" fmla="*/ 31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1" h="102">
                  <a:moveTo>
                    <a:pt x="15" y="31"/>
                  </a:moveTo>
                  <a:cubicBezTo>
                    <a:pt x="21" y="5"/>
                    <a:pt x="21" y="5"/>
                    <a:pt x="21" y="5"/>
                  </a:cubicBezTo>
                  <a:cubicBezTo>
                    <a:pt x="21" y="5"/>
                    <a:pt x="22" y="2"/>
                    <a:pt x="26" y="1"/>
                  </a:cubicBezTo>
                  <a:cubicBezTo>
                    <a:pt x="29" y="0"/>
                    <a:pt x="32" y="2"/>
                    <a:pt x="32" y="2"/>
                  </a:cubicBezTo>
                  <a:cubicBezTo>
                    <a:pt x="95" y="41"/>
                    <a:pt x="95" y="41"/>
                    <a:pt x="95" y="41"/>
                  </a:cubicBezTo>
                  <a:cubicBezTo>
                    <a:pt x="95" y="41"/>
                    <a:pt x="101" y="46"/>
                    <a:pt x="101" y="51"/>
                  </a:cubicBezTo>
                  <a:cubicBezTo>
                    <a:pt x="101" y="60"/>
                    <a:pt x="94" y="63"/>
                    <a:pt x="94" y="63"/>
                  </a:cubicBezTo>
                  <a:cubicBezTo>
                    <a:pt x="6" y="102"/>
                    <a:pt x="6" y="102"/>
                    <a:pt x="6" y="102"/>
                  </a:cubicBezTo>
                  <a:cubicBezTo>
                    <a:pt x="6" y="102"/>
                    <a:pt x="3" y="102"/>
                    <a:pt x="2" y="101"/>
                  </a:cubicBezTo>
                  <a:cubicBezTo>
                    <a:pt x="0" y="99"/>
                    <a:pt x="0" y="97"/>
                    <a:pt x="0" y="97"/>
                  </a:cubicBezTo>
                  <a:cubicBezTo>
                    <a:pt x="5" y="77"/>
                    <a:pt x="5" y="77"/>
                    <a:pt x="5" y="77"/>
                  </a:cubicBezTo>
                  <a:lnTo>
                    <a:pt x="15" y="31"/>
                  </a:lnTo>
                  <a:close/>
                </a:path>
              </a:pathLst>
            </a:custGeom>
            <a:solidFill>
              <a:schemeClr val="accent4">
                <a:alpha val="67000"/>
              </a:schemeClr>
            </a:solidFill>
            <a:ln w="25400" cap="flat" cmpd="sng" algn="ctr">
              <a:noFill/>
              <a:prstDash val="solid"/>
            </a:ln>
            <a:effectLst/>
          </p:spPr>
          <p:txBody>
            <a:bodyPr rot="0" spcFirstLastPara="0" vertOverflow="overflow" horzOverflow="overflow" vert="horz" wrap="square" lIns="96417" tIns="48208" rIns="96417" bIns="48208" numCol="1" spcCol="0" rtlCol="0" fromWordArt="0" anchor="ctr" anchorCtr="0" forceAA="0" compatLnSpc="1">
              <a:noAutofit/>
            </a:bodyPr>
            <a:lstStyle/>
            <a:p>
              <a:pPr algn="ctr">
                <a:lnSpc>
                  <a:spcPct val="130000"/>
                </a:lnSpc>
              </a:pPr>
              <a:endParaRPr lang="zh-CN" altLang="en-US" sz="2000" kern="0">
                <a:solidFill>
                  <a:srgbClr val="ED7D31"/>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39" name="任意多边形 100"/>
          <p:cNvSpPr/>
          <p:nvPr/>
        </p:nvSpPr>
        <p:spPr bwMode="auto">
          <a:xfrm>
            <a:off x="8017969" y="3174434"/>
            <a:ext cx="2940853" cy="330773"/>
          </a:xfrm>
          <a:custGeom>
            <a:avLst/>
            <a:gdLst>
              <a:gd name="connsiteX0" fmla="*/ 0 w 1600200"/>
              <a:gd name="connsiteY0" fmla="*/ 552450 h 552450"/>
              <a:gd name="connsiteX1" fmla="*/ 171450 w 1600200"/>
              <a:gd name="connsiteY1" fmla="*/ 0 h 552450"/>
              <a:gd name="connsiteX2" fmla="*/ 1600200 w 1600200"/>
              <a:gd name="connsiteY2" fmla="*/ 0 h 552450"/>
            </a:gdLst>
            <a:ahLst/>
            <a:cxnLst>
              <a:cxn ang="0">
                <a:pos x="connsiteX0" y="connsiteY0"/>
              </a:cxn>
              <a:cxn ang="0">
                <a:pos x="connsiteX1" y="connsiteY1"/>
              </a:cxn>
              <a:cxn ang="0">
                <a:pos x="connsiteX2" y="connsiteY2"/>
              </a:cxn>
            </a:cxnLst>
            <a:rect l="l" t="t" r="r" b="b"/>
            <a:pathLst>
              <a:path w="1600200" h="552450">
                <a:moveTo>
                  <a:pt x="0" y="552450"/>
                </a:moveTo>
                <a:lnTo>
                  <a:pt x="171450" y="0"/>
                </a:lnTo>
                <a:lnTo>
                  <a:pt x="1600200" y="0"/>
                </a:lnTo>
              </a:path>
            </a:pathLst>
          </a:custGeom>
          <a:noFill/>
          <a:ln w="9525" cap="flat" cmpd="sng" algn="ctr">
            <a:solidFill>
              <a:srgbClr val="D62A2F"/>
            </a:solidFill>
            <a:prstDash val="solid"/>
            <a:headEnd type="oval" w="med" len="med"/>
            <a:tailEnd type="stealth" w="med" len="med"/>
          </a:ln>
          <a:effectLst/>
        </p:spPr>
        <p:txBody>
          <a:bodyPr anchor="ctr"/>
          <a:lstStyle/>
          <a:p>
            <a:pPr algn="ctr" defTabSz="1054735">
              <a:lnSpc>
                <a:spcPct val="130000"/>
              </a:lnSpc>
              <a:defRPr/>
            </a:pPr>
            <a:endParaRPr lang="zh-CN" altLang="en-US" sz="3200" b="1" kern="0">
              <a:solidFill>
                <a:srgbClr val="ED7D31"/>
              </a:solidFill>
              <a:latin typeface="Arial" panose="020B0604020202020204" pitchFamily="34" charset="0"/>
              <a:ea typeface="微软雅黑" panose="020B0503020204020204" pitchFamily="34" charset="-122"/>
              <a:sym typeface="Arial" panose="020B0604020202020204" pitchFamily="34" charset="0"/>
            </a:endParaRPr>
          </a:p>
        </p:txBody>
      </p:sp>
      <p:sp>
        <p:nvSpPr>
          <p:cNvPr id="41" name="任意多边形 108"/>
          <p:cNvSpPr/>
          <p:nvPr/>
        </p:nvSpPr>
        <p:spPr bwMode="auto">
          <a:xfrm flipH="1">
            <a:off x="813167" y="3529921"/>
            <a:ext cx="2942752" cy="330773"/>
          </a:xfrm>
          <a:custGeom>
            <a:avLst/>
            <a:gdLst>
              <a:gd name="connsiteX0" fmla="*/ 0 w 1600200"/>
              <a:gd name="connsiteY0" fmla="*/ 552450 h 552450"/>
              <a:gd name="connsiteX1" fmla="*/ 171450 w 1600200"/>
              <a:gd name="connsiteY1" fmla="*/ 0 h 552450"/>
              <a:gd name="connsiteX2" fmla="*/ 1600200 w 1600200"/>
              <a:gd name="connsiteY2" fmla="*/ 0 h 552450"/>
            </a:gdLst>
            <a:ahLst/>
            <a:cxnLst>
              <a:cxn ang="0">
                <a:pos x="connsiteX0" y="connsiteY0"/>
              </a:cxn>
              <a:cxn ang="0">
                <a:pos x="connsiteX1" y="connsiteY1"/>
              </a:cxn>
              <a:cxn ang="0">
                <a:pos x="connsiteX2" y="connsiteY2"/>
              </a:cxn>
            </a:cxnLst>
            <a:rect l="l" t="t" r="r" b="b"/>
            <a:pathLst>
              <a:path w="1600200" h="552450">
                <a:moveTo>
                  <a:pt x="0" y="552450"/>
                </a:moveTo>
                <a:lnTo>
                  <a:pt x="171450" y="0"/>
                </a:lnTo>
                <a:lnTo>
                  <a:pt x="1600200" y="0"/>
                </a:lnTo>
              </a:path>
            </a:pathLst>
          </a:custGeom>
          <a:noFill/>
          <a:ln w="9525" cap="flat" cmpd="sng" algn="ctr">
            <a:solidFill>
              <a:srgbClr val="F48211"/>
            </a:solidFill>
            <a:prstDash val="solid"/>
            <a:headEnd type="oval" w="med" len="med"/>
            <a:tailEnd type="stealth" w="med" len="med"/>
          </a:ln>
          <a:effectLst/>
        </p:spPr>
        <p:txBody>
          <a:bodyPr anchor="ctr"/>
          <a:lstStyle/>
          <a:p>
            <a:pPr algn="ctr" defTabSz="1054735">
              <a:lnSpc>
                <a:spcPct val="130000"/>
              </a:lnSpc>
              <a:defRPr/>
            </a:pPr>
            <a:endParaRPr lang="zh-CN" altLang="en-US" sz="3200" b="1" kern="0">
              <a:solidFill>
                <a:srgbClr val="ED7D31"/>
              </a:solidFill>
              <a:latin typeface="Arial" panose="020B0604020202020204" pitchFamily="34" charset="0"/>
              <a:ea typeface="微软雅黑" panose="020B0503020204020204" pitchFamily="34" charset="-122"/>
              <a:sym typeface="Arial" panose="020B0604020202020204" pitchFamily="34" charset="0"/>
            </a:endParaRPr>
          </a:p>
        </p:txBody>
      </p:sp>
      <p:sp>
        <p:nvSpPr>
          <p:cNvPr id="42" name="任意多边形 112"/>
          <p:cNvSpPr/>
          <p:nvPr/>
        </p:nvSpPr>
        <p:spPr>
          <a:xfrm>
            <a:off x="6181592" y="2366507"/>
            <a:ext cx="775609" cy="1155812"/>
          </a:xfrm>
          <a:custGeom>
            <a:avLst/>
            <a:gdLst>
              <a:gd name="connsiteX0" fmla="*/ 0 w 647700"/>
              <a:gd name="connsiteY0" fmla="*/ 965200 h 965200"/>
              <a:gd name="connsiteX1" fmla="*/ 152400 w 647700"/>
              <a:gd name="connsiteY1" fmla="*/ 508000 h 965200"/>
              <a:gd name="connsiteX2" fmla="*/ 647700 w 647700"/>
              <a:gd name="connsiteY2" fmla="*/ 0 h 965200"/>
              <a:gd name="connsiteX0-1" fmla="*/ 0 w 647700"/>
              <a:gd name="connsiteY0-2" fmla="*/ 965200 h 965200"/>
              <a:gd name="connsiteX1-3" fmla="*/ 101600 w 647700"/>
              <a:gd name="connsiteY1-4" fmla="*/ 520700 h 965200"/>
              <a:gd name="connsiteX2-5" fmla="*/ 647700 w 647700"/>
              <a:gd name="connsiteY2-6" fmla="*/ 0 h 965200"/>
            </a:gdLst>
            <a:ahLst/>
            <a:cxnLst>
              <a:cxn ang="0">
                <a:pos x="connsiteX0-1" y="connsiteY0-2"/>
              </a:cxn>
              <a:cxn ang="0">
                <a:pos x="connsiteX1-3" y="connsiteY1-4"/>
              </a:cxn>
              <a:cxn ang="0">
                <a:pos x="connsiteX2-5" y="connsiteY2-6"/>
              </a:cxn>
            </a:cxnLst>
            <a:rect l="l" t="t" r="r" b="b"/>
            <a:pathLst>
              <a:path w="647700" h="965200">
                <a:moveTo>
                  <a:pt x="0" y="965200"/>
                </a:moveTo>
                <a:lnTo>
                  <a:pt x="101600" y="520700"/>
                </a:lnTo>
                <a:lnTo>
                  <a:pt x="647700" y="0"/>
                </a:lnTo>
              </a:path>
            </a:pathLst>
          </a:custGeom>
          <a:noFill/>
          <a:ln w="9525" cap="flat" cmpd="sng" algn="ctr">
            <a:solidFill>
              <a:srgbClr val="F48211"/>
            </a:solidFill>
            <a:prstDash val="solid"/>
            <a:headEnd type="oval" w="med" len="med"/>
            <a:tailEnd type="stealth" w="med" len="med"/>
          </a:ln>
          <a:effectLst/>
        </p:spPr>
        <p:txBody>
          <a:bodyPr anchor="ctr"/>
          <a:lstStyle/>
          <a:p>
            <a:pPr algn="ctr" defTabSz="1054735">
              <a:lnSpc>
                <a:spcPct val="130000"/>
              </a:lnSpc>
              <a:defRPr/>
            </a:pPr>
            <a:endParaRPr lang="zh-CN" altLang="en-US" sz="3200" b="1" kern="0">
              <a:solidFill>
                <a:srgbClr val="ED7D31"/>
              </a:solidFill>
              <a:latin typeface="Arial" panose="020B0604020202020204" pitchFamily="34" charset="0"/>
              <a:ea typeface="微软雅黑" panose="020B0503020204020204" pitchFamily="34" charset="-122"/>
              <a:sym typeface="Arial" panose="020B0604020202020204" pitchFamily="34" charset="0"/>
            </a:endParaRPr>
          </a:p>
        </p:txBody>
      </p:sp>
      <p:sp>
        <p:nvSpPr>
          <p:cNvPr id="43" name="任意多边形 113"/>
          <p:cNvSpPr/>
          <p:nvPr/>
        </p:nvSpPr>
        <p:spPr>
          <a:xfrm flipH="1">
            <a:off x="4206452" y="2358904"/>
            <a:ext cx="775609" cy="1155812"/>
          </a:xfrm>
          <a:custGeom>
            <a:avLst/>
            <a:gdLst>
              <a:gd name="connsiteX0" fmla="*/ 0 w 647700"/>
              <a:gd name="connsiteY0" fmla="*/ 965200 h 965200"/>
              <a:gd name="connsiteX1" fmla="*/ 152400 w 647700"/>
              <a:gd name="connsiteY1" fmla="*/ 508000 h 965200"/>
              <a:gd name="connsiteX2" fmla="*/ 647700 w 647700"/>
              <a:gd name="connsiteY2" fmla="*/ 0 h 965200"/>
              <a:gd name="connsiteX0-1" fmla="*/ 0 w 647700"/>
              <a:gd name="connsiteY0-2" fmla="*/ 965200 h 965200"/>
              <a:gd name="connsiteX1-3" fmla="*/ 101600 w 647700"/>
              <a:gd name="connsiteY1-4" fmla="*/ 520700 h 965200"/>
              <a:gd name="connsiteX2-5" fmla="*/ 647700 w 647700"/>
              <a:gd name="connsiteY2-6" fmla="*/ 0 h 965200"/>
            </a:gdLst>
            <a:ahLst/>
            <a:cxnLst>
              <a:cxn ang="0">
                <a:pos x="connsiteX0-1" y="connsiteY0-2"/>
              </a:cxn>
              <a:cxn ang="0">
                <a:pos x="connsiteX1-3" y="connsiteY1-4"/>
              </a:cxn>
              <a:cxn ang="0">
                <a:pos x="connsiteX2-5" y="connsiteY2-6"/>
              </a:cxn>
            </a:cxnLst>
            <a:rect l="l" t="t" r="r" b="b"/>
            <a:pathLst>
              <a:path w="647700" h="965200">
                <a:moveTo>
                  <a:pt x="0" y="965200"/>
                </a:moveTo>
                <a:lnTo>
                  <a:pt x="101600" y="520700"/>
                </a:lnTo>
                <a:lnTo>
                  <a:pt x="647700" y="0"/>
                </a:lnTo>
              </a:path>
            </a:pathLst>
          </a:custGeom>
          <a:noFill/>
          <a:ln w="9525" cap="flat" cmpd="sng" algn="ctr">
            <a:solidFill>
              <a:srgbClr val="D62A2F"/>
            </a:solidFill>
            <a:prstDash val="solid"/>
            <a:headEnd type="oval" w="med" len="med"/>
            <a:tailEnd type="stealth" w="med" len="med"/>
          </a:ln>
          <a:effectLst/>
        </p:spPr>
        <p:txBody>
          <a:bodyPr anchor="ctr"/>
          <a:lstStyle/>
          <a:p>
            <a:pPr algn="ctr" defTabSz="1054735">
              <a:lnSpc>
                <a:spcPct val="130000"/>
              </a:lnSpc>
              <a:defRPr/>
            </a:pPr>
            <a:endParaRPr lang="zh-CN" altLang="en-US" sz="3200" b="1" kern="0">
              <a:solidFill>
                <a:srgbClr val="ED7D31"/>
              </a:solidFill>
              <a:latin typeface="Arial" panose="020B0604020202020204" pitchFamily="34" charset="0"/>
              <a:ea typeface="微软雅黑" panose="020B0503020204020204" pitchFamily="34" charset="-122"/>
              <a:sym typeface="Arial" panose="020B0604020202020204" pitchFamily="34" charset="0"/>
            </a:endParaRPr>
          </a:p>
        </p:txBody>
      </p:sp>
      <p:sp>
        <p:nvSpPr>
          <p:cNvPr id="44" name="Freeform 6"/>
          <p:cNvSpPr>
            <a:spLocks noChangeAspect="1" noEditPoints="1"/>
          </p:cNvSpPr>
          <p:nvPr/>
        </p:nvSpPr>
        <p:spPr bwMode="auto">
          <a:xfrm>
            <a:off x="3931954" y="3702826"/>
            <a:ext cx="261721" cy="278796"/>
          </a:xfrm>
          <a:custGeom>
            <a:avLst/>
            <a:gdLst>
              <a:gd name="T0" fmla="*/ 67 w 376"/>
              <a:gd name="T1" fmla="*/ 3 h 401"/>
              <a:gd name="T2" fmla="*/ 62 w 376"/>
              <a:gd name="T3" fmla="*/ 3 h 401"/>
              <a:gd name="T4" fmla="*/ 0 w 376"/>
              <a:gd name="T5" fmla="*/ 159 h 401"/>
              <a:gd name="T6" fmla="*/ 65 w 376"/>
              <a:gd name="T7" fmla="*/ 223 h 401"/>
              <a:gd name="T8" fmla="*/ 129 w 376"/>
              <a:gd name="T9" fmla="*/ 159 h 401"/>
              <a:gd name="T10" fmla="*/ 67 w 376"/>
              <a:gd name="T11" fmla="*/ 3 h 401"/>
              <a:gd name="T12" fmla="*/ 313 w 376"/>
              <a:gd name="T13" fmla="*/ 3 h 401"/>
              <a:gd name="T14" fmla="*/ 309 w 376"/>
              <a:gd name="T15" fmla="*/ 3 h 401"/>
              <a:gd name="T16" fmla="*/ 246 w 376"/>
              <a:gd name="T17" fmla="*/ 159 h 401"/>
              <a:gd name="T18" fmla="*/ 311 w 376"/>
              <a:gd name="T19" fmla="*/ 223 h 401"/>
              <a:gd name="T20" fmla="*/ 376 w 376"/>
              <a:gd name="T21" fmla="*/ 159 h 401"/>
              <a:gd name="T22" fmla="*/ 313 w 376"/>
              <a:gd name="T23" fmla="*/ 3 h 401"/>
              <a:gd name="T24" fmla="*/ 185 w 376"/>
              <a:gd name="T25" fmla="*/ 180 h 401"/>
              <a:gd name="T26" fmla="*/ 123 w 376"/>
              <a:gd name="T27" fmla="*/ 337 h 401"/>
              <a:gd name="T28" fmla="*/ 188 w 376"/>
              <a:gd name="T29" fmla="*/ 401 h 401"/>
              <a:gd name="T30" fmla="*/ 253 w 376"/>
              <a:gd name="T31" fmla="*/ 337 h 401"/>
              <a:gd name="T32" fmla="*/ 190 w 376"/>
              <a:gd name="T33" fmla="*/ 180 h 401"/>
              <a:gd name="T34" fmla="*/ 185 w 376"/>
              <a:gd name="T35" fmla="*/ 180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76" h="401">
                <a:moveTo>
                  <a:pt x="67" y="3"/>
                </a:moveTo>
                <a:cubicBezTo>
                  <a:pt x="67" y="0"/>
                  <a:pt x="62" y="0"/>
                  <a:pt x="62" y="3"/>
                </a:cubicBezTo>
                <a:cubicBezTo>
                  <a:pt x="52" y="85"/>
                  <a:pt x="0" y="102"/>
                  <a:pt x="0" y="159"/>
                </a:cubicBezTo>
                <a:cubicBezTo>
                  <a:pt x="0" y="195"/>
                  <a:pt x="29" y="223"/>
                  <a:pt x="65" y="223"/>
                </a:cubicBezTo>
                <a:cubicBezTo>
                  <a:pt x="100" y="223"/>
                  <a:pt x="129" y="195"/>
                  <a:pt x="129" y="159"/>
                </a:cubicBezTo>
                <a:cubicBezTo>
                  <a:pt x="129" y="102"/>
                  <a:pt x="77" y="85"/>
                  <a:pt x="67" y="3"/>
                </a:cubicBezTo>
                <a:close/>
                <a:moveTo>
                  <a:pt x="313" y="3"/>
                </a:moveTo>
                <a:cubicBezTo>
                  <a:pt x="313" y="0"/>
                  <a:pt x="309" y="0"/>
                  <a:pt x="309" y="3"/>
                </a:cubicBezTo>
                <a:cubicBezTo>
                  <a:pt x="298" y="85"/>
                  <a:pt x="246" y="102"/>
                  <a:pt x="246" y="159"/>
                </a:cubicBezTo>
                <a:cubicBezTo>
                  <a:pt x="246" y="195"/>
                  <a:pt x="276" y="223"/>
                  <a:pt x="311" y="223"/>
                </a:cubicBezTo>
                <a:cubicBezTo>
                  <a:pt x="346" y="223"/>
                  <a:pt x="376" y="195"/>
                  <a:pt x="376" y="159"/>
                </a:cubicBezTo>
                <a:cubicBezTo>
                  <a:pt x="376" y="102"/>
                  <a:pt x="324" y="85"/>
                  <a:pt x="313" y="3"/>
                </a:cubicBezTo>
                <a:close/>
                <a:moveTo>
                  <a:pt x="185" y="180"/>
                </a:moveTo>
                <a:cubicBezTo>
                  <a:pt x="175" y="263"/>
                  <a:pt x="123" y="280"/>
                  <a:pt x="123" y="337"/>
                </a:cubicBezTo>
                <a:cubicBezTo>
                  <a:pt x="123" y="372"/>
                  <a:pt x="153" y="401"/>
                  <a:pt x="188" y="401"/>
                </a:cubicBezTo>
                <a:cubicBezTo>
                  <a:pt x="223" y="401"/>
                  <a:pt x="253" y="372"/>
                  <a:pt x="253" y="337"/>
                </a:cubicBezTo>
                <a:cubicBezTo>
                  <a:pt x="253" y="280"/>
                  <a:pt x="200" y="263"/>
                  <a:pt x="190" y="180"/>
                </a:cubicBezTo>
                <a:cubicBezTo>
                  <a:pt x="190" y="178"/>
                  <a:pt x="186" y="178"/>
                  <a:pt x="185" y="180"/>
                </a:cubicBezTo>
                <a:close/>
              </a:path>
            </a:pathLst>
          </a:custGeom>
          <a:solidFill>
            <a:schemeClr val="bg1"/>
          </a:solidFill>
          <a:ln>
            <a:noFill/>
          </a:ln>
        </p:spPr>
        <p:txBody>
          <a:bodyPr vert="horz" wrap="square" lIns="105467" tIns="52732" rIns="105467" bIns="52732" numCol="1" anchor="t" anchorCtr="0" compatLnSpc="1"/>
          <a:lstStyle/>
          <a:p>
            <a:pPr>
              <a:lnSpc>
                <a:spcPct val="130000"/>
              </a:lnSpc>
            </a:pPr>
            <a:endParaRPr lang="en-US" sz="3200" b="1" dirty="0">
              <a:solidFill>
                <a:srgbClr val="ED7D31"/>
              </a:solidFill>
              <a:latin typeface="Arial" panose="020B0604020202020204" pitchFamily="34" charset="0"/>
              <a:ea typeface="微软雅黑" panose="020B0503020204020204" pitchFamily="34" charset="-122"/>
              <a:sym typeface="Arial" panose="020B0604020202020204" pitchFamily="34" charset="0"/>
            </a:endParaRPr>
          </a:p>
        </p:txBody>
      </p:sp>
      <p:sp>
        <p:nvSpPr>
          <p:cNvPr id="45" name="Freeform 11"/>
          <p:cNvSpPr>
            <a:spLocks noChangeAspect="1" noEditPoints="1"/>
          </p:cNvSpPr>
          <p:nvPr/>
        </p:nvSpPr>
        <p:spPr bwMode="auto">
          <a:xfrm>
            <a:off x="4898026" y="3688289"/>
            <a:ext cx="337315" cy="337671"/>
          </a:xfrm>
          <a:custGeom>
            <a:avLst/>
            <a:gdLst>
              <a:gd name="T0" fmla="*/ 360 w 400"/>
              <a:gd name="T1" fmla="*/ 184 h 400"/>
              <a:gd name="T2" fmla="*/ 360 w 400"/>
              <a:gd name="T3" fmla="*/ 216 h 400"/>
              <a:gd name="T4" fmla="*/ 400 w 400"/>
              <a:gd name="T5" fmla="*/ 200 h 400"/>
              <a:gd name="T6" fmla="*/ 200 w 400"/>
              <a:gd name="T7" fmla="*/ 90 h 400"/>
              <a:gd name="T8" fmla="*/ 200 w 400"/>
              <a:gd name="T9" fmla="*/ 310 h 400"/>
              <a:gd name="T10" fmla="*/ 200 w 400"/>
              <a:gd name="T11" fmla="*/ 90 h 400"/>
              <a:gd name="T12" fmla="*/ 120 w 400"/>
              <a:gd name="T13" fmla="*/ 200 h 400"/>
              <a:gd name="T14" fmla="*/ 280 w 400"/>
              <a:gd name="T15" fmla="*/ 200 h 400"/>
              <a:gd name="T16" fmla="*/ 59 w 400"/>
              <a:gd name="T17" fmla="*/ 200 h 400"/>
              <a:gd name="T18" fmla="*/ 20 w 400"/>
              <a:gd name="T19" fmla="*/ 184 h 400"/>
              <a:gd name="T20" fmla="*/ 20 w 400"/>
              <a:gd name="T21" fmla="*/ 216 h 400"/>
              <a:gd name="T22" fmla="*/ 59 w 400"/>
              <a:gd name="T23" fmla="*/ 200 h 400"/>
              <a:gd name="T24" fmla="*/ 216 w 400"/>
              <a:gd name="T25" fmla="*/ 40 h 400"/>
              <a:gd name="T26" fmla="*/ 200 w 400"/>
              <a:gd name="T27" fmla="*/ 0 h 400"/>
              <a:gd name="T28" fmla="*/ 184 w 400"/>
              <a:gd name="T29" fmla="*/ 40 h 400"/>
              <a:gd name="T30" fmla="*/ 200 w 400"/>
              <a:gd name="T31" fmla="*/ 340 h 400"/>
              <a:gd name="T32" fmla="*/ 184 w 400"/>
              <a:gd name="T33" fmla="*/ 380 h 400"/>
              <a:gd name="T34" fmla="*/ 216 w 400"/>
              <a:gd name="T35" fmla="*/ 380 h 400"/>
              <a:gd name="T36" fmla="*/ 200 w 400"/>
              <a:gd name="T37" fmla="*/ 340 h 400"/>
              <a:gd name="T38" fmla="*/ 350 w 400"/>
              <a:gd name="T39" fmla="*/ 50 h 400"/>
              <a:gd name="T40" fmla="*/ 310 w 400"/>
              <a:gd name="T41" fmla="*/ 67 h 400"/>
              <a:gd name="T42" fmla="*/ 333 w 400"/>
              <a:gd name="T43" fmla="*/ 89 h 400"/>
              <a:gd name="T44" fmla="*/ 66 w 400"/>
              <a:gd name="T45" fmla="*/ 311 h 400"/>
              <a:gd name="T46" fmla="*/ 50 w 400"/>
              <a:gd name="T47" fmla="*/ 350 h 400"/>
              <a:gd name="T48" fmla="*/ 89 w 400"/>
              <a:gd name="T49" fmla="*/ 333 h 400"/>
              <a:gd name="T50" fmla="*/ 66 w 400"/>
              <a:gd name="T51" fmla="*/ 311 h 400"/>
              <a:gd name="T52" fmla="*/ 50 w 400"/>
              <a:gd name="T53" fmla="*/ 50 h 400"/>
              <a:gd name="T54" fmla="*/ 66 w 400"/>
              <a:gd name="T55" fmla="*/ 89 h 400"/>
              <a:gd name="T56" fmla="*/ 89 w 400"/>
              <a:gd name="T57" fmla="*/ 67 h 400"/>
              <a:gd name="T58" fmla="*/ 310 w 400"/>
              <a:gd name="T59" fmla="*/ 333 h 400"/>
              <a:gd name="T60" fmla="*/ 350 w 400"/>
              <a:gd name="T61" fmla="*/ 350 h 400"/>
              <a:gd name="T62" fmla="*/ 333 w 400"/>
              <a:gd name="T63" fmla="*/ 311 h 400"/>
              <a:gd name="T64" fmla="*/ 310 w 400"/>
              <a:gd name="T65" fmla="*/ 333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00" h="400">
                <a:moveTo>
                  <a:pt x="380" y="184"/>
                </a:moveTo>
                <a:cubicBezTo>
                  <a:pt x="376" y="184"/>
                  <a:pt x="364" y="184"/>
                  <a:pt x="360" y="184"/>
                </a:cubicBezTo>
                <a:cubicBezTo>
                  <a:pt x="349" y="184"/>
                  <a:pt x="340" y="191"/>
                  <a:pt x="340" y="200"/>
                </a:cubicBezTo>
                <a:cubicBezTo>
                  <a:pt x="340" y="209"/>
                  <a:pt x="349" y="216"/>
                  <a:pt x="360" y="216"/>
                </a:cubicBezTo>
                <a:cubicBezTo>
                  <a:pt x="364" y="216"/>
                  <a:pt x="376" y="216"/>
                  <a:pt x="380" y="216"/>
                </a:cubicBezTo>
                <a:cubicBezTo>
                  <a:pt x="391" y="216"/>
                  <a:pt x="400" y="209"/>
                  <a:pt x="400" y="200"/>
                </a:cubicBezTo>
                <a:cubicBezTo>
                  <a:pt x="400" y="191"/>
                  <a:pt x="391" y="184"/>
                  <a:pt x="380" y="184"/>
                </a:cubicBezTo>
                <a:close/>
                <a:moveTo>
                  <a:pt x="200" y="90"/>
                </a:moveTo>
                <a:cubicBezTo>
                  <a:pt x="139" y="90"/>
                  <a:pt x="90" y="139"/>
                  <a:pt x="90" y="200"/>
                </a:cubicBezTo>
                <a:cubicBezTo>
                  <a:pt x="90" y="261"/>
                  <a:pt x="139" y="310"/>
                  <a:pt x="200" y="310"/>
                </a:cubicBezTo>
                <a:cubicBezTo>
                  <a:pt x="261" y="310"/>
                  <a:pt x="310" y="261"/>
                  <a:pt x="310" y="200"/>
                </a:cubicBezTo>
                <a:cubicBezTo>
                  <a:pt x="310" y="139"/>
                  <a:pt x="261" y="90"/>
                  <a:pt x="200" y="90"/>
                </a:cubicBezTo>
                <a:close/>
                <a:moveTo>
                  <a:pt x="200" y="280"/>
                </a:moveTo>
                <a:cubicBezTo>
                  <a:pt x="156" y="280"/>
                  <a:pt x="120" y="244"/>
                  <a:pt x="120" y="200"/>
                </a:cubicBezTo>
                <a:cubicBezTo>
                  <a:pt x="120" y="156"/>
                  <a:pt x="156" y="120"/>
                  <a:pt x="200" y="120"/>
                </a:cubicBezTo>
                <a:cubicBezTo>
                  <a:pt x="244" y="120"/>
                  <a:pt x="280" y="156"/>
                  <a:pt x="280" y="200"/>
                </a:cubicBezTo>
                <a:cubicBezTo>
                  <a:pt x="280" y="244"/>
                  <a:pt x="244" y="280"/>
                  <a:pt x="200" y="280"/>
                </a:cubicBezTo>
                <a:close/>
                <a:moveTo>
                  <a:pt x="59" y="200"/>
                </a:moveTo>
                <a:cubicBezTo>
                  <a:pt x="59" y="191"/>
                  <a:pt x="51" y="184"/>
                  <a:pt x="40" y="184"/>
                </a:cubicBezTo>
                <a:cubicBezTo>
                  <a:pt x="36" y="184"/>
                  <a:pt x="23" y="184"/>
                  <a:pt x="20" y="184"/>
                </a:cubicBezTo>
                <a:cubicBezTo>
                  <a:pt x="9" y="184"/>
                  <a:pt x="0" y="191"/>
                  <a:pt x="0" y="200"/>
                </a:cubicBezTo>
                <a:cubicBezTo>
                  <a:pt x="0" y="209"/>
                  <a:pt x="9" y="216"/>
                  <a:pt x="20" y="216"/>
                </a:cubicBezTo>
                <a:cubicBezTo>
                  <a:pt x="23" y="216"/>
                  <a:pt x="36" y="216"/>
                  <a:pt x="40" y="216"/>
                </a:cubicBezTo>
                <a:cubicBezTo>
                  <a:pt x="51" y="216"/>
                  <a:pt x="59" y="209"/>
                  <a:pt x="59" y="200"/>
                </a:cubicBezTo>
                <a:close/>
                <a:moveTo>
                  <a:pt x="200" y="60"/>
                </a:moveTo>
                <a:cubicBezTo>
                  <a:pt x="209" y="60"/>
                  <a:pt x="216" y="51"/>
                  <a:pt x="216" y="40"/>
                </a:cubicBezTo>
                <a:cubicBezTo>
                  <a:pt x="216" y="36"/>
                  <a:pt x="216" y="24"/>
                  <a:pt x="216" y="20"/>
                </a:cubicBezTo>
                <a:cubicBezTo>
                  <a:pt x="216" y="9"/>
                  <a:pt x="209" y="0"/>
                  <a:pt x="200" y="0"/>
                </a:cubicBezTo>
                <a:cubicBezTo>
                  <a:pt x="191" y="0"/>
                  <a:pt x="184" y="9"/>
                  <a:pt x="184" y="20"/>
                </a:cubicBezTo>
                <a:cubicBezTo>
                  <a:pt x="184" y="24"/>
                  <a:pt x="184" y="36"/>
                  <a:pt x="184" y="40"/>
                </a:cubicBezTo>
                <a:cubicBezTo>
                  <a:pt x="184" y="51"/>
                  <a:pt x="191" y="60"/>
                  <a:pt x="200" y="60"/>
                </a:cubicBezTo>
                <a:close/>
                <a:moveTo>
                  <a:pt x="200" y="340"/>
                </a:moveTo>
                <a:cubicBezTo>
                  <a:pt x="191" y="340"/>
                  <a:pt x="184" y="349"/>
                  <a:pt x="184" y="360"/>
                </a:cubicBezTo>
                <a:cubicBezTo>
                  <a:pt x="184" y="364"/>
                  <a:pt x="184" y="376"/>
                  <a:pt x="184" y="380"/>
                </a:cubicBezTo>
                <a:cubicBezTo>
                  <a:pt x="184" y="391"/>
                  <a:pt x="191" y="400"/>
                  <a:pt x="200" y="400"/>
                </a:cubicBezTo>
                <a:cubicBezTo>
                  <a:pt x="209" y="400"/>
                  <a:pt x="216" y="391"/>
                  <a:pt x="216" y="380"/>
                </a:cubicBezTo>
                <a:cubicBezTo>
                  <a:pt x="216" y="376"/>
                  <a:pt x="216" y="364"/>
                  <a:pt x="216" y="360"/>
                </a:cubicBezTo>
                <a:cubicBezTo>
                  <a:pt x="216" y="349"/>
                  <a:pt x="209" y="340"/>
                  <a:pt x="200" y="340"/>
                </a:cubicBezTo>
                <a:close/>
                <a:moveTo>
                  <a:pt x="347" y="75"/>
                </a:moveTo>
                <a:cubicBezTo>
                  <a:pt x="355" y="67"/>
                  <a:pt x="356" y="56"/>
                  <a:pt x="350" y="50"/>
                </a:cubicBezTo>
                <a:cubicBezTo>
                  <a:pt x="344" y="44"/>
                  <a:pt x="332" y="45"/>
                  <a:pt x="324" y="53"/>
                </a:cubicBezTo>
                <a:cubicBezTo>
                  <a:pt x="322" y="55"/>
                  <a:pt x="313" y="64"/>
                  <a:pt x="310" y="67"/>
                </a:cubicBezTo>
                <a:cubicBezTo>
                  <a:pt x="303" y="74"/>
                  <a:pt x="301" y="86"/>
                  <a:pt x="308" y="92"/>
                </a:cubicBezTo>
                <a:cubicBezTo>
                  <a:pt x="314" y="98"/>
                  <a:pt x="325" y="97"/>
                  <a:pt x="333" y="89"/>
                </a:cubicBezTo>
                <a:cubicBezTo>
                  <a:pt x="335" y="87"/>
                  <a:pt x="345" y="77"/>
                  <a:pt x="347" y="75"/>
                </a:cubicBezTo>
                <a:close/>
                <a:moveTo>
                  <a:pt x="66" y="311"/>
                </a:moveTo>
                <a:cubicBezTo>
                  <a:pt x="64" y="313"/>
                  <a:pt x="55" y="322"/>
                  <a:pt x="52" y="325"/>
                </a:cubicBezTo>
                <a:cubicBezTo>
                  <a:pt x="45" y="332"/>
                  <a:pt x="43" y="344"/>
                  <a:pt x="50" y="350"/>
                </a:cubicBezTo>
                <a:cubicBezTo>
                  <a:pt x="56" y="356"/>
                  <a:pt x="67" y="355"/>
                  <a:pt x="75" y="347"/>
                </a:cubicBezTo>
                <a:cubicBezTo>
                  <a:pt x="77" y="345"/>
                  <a:pt x="87" y="335"/>
                  <a:pt x="89" y="333"/>
                </a:cubicBezTo>
                <a:cubicBezTo>
                  <a:pt x="97" y="325"/>
                  <a:pt x="98" y="314"/>
                  <a:pt x="92" y="308"/>
                </a:cubicBezTo>
                <a:cubicBezTo>
                  <a:pt x="86" y="302"/>
                  <a:pt x="74" y="303"/>
                  <a:pt x="66" y="311"/>
                </a:cubicBezTo>
                <a:close/>
                <a:moveTo>
                  <a:pt x="75" y="53"/>
                </a:moveTo>
                <a:cubicBezTo>
                  <a:pt x="67" y="45"/>
                  <a:pt x="56" y="44"/>
                  <a:pt x="50" y="50"/>
                </a:cubicBezTo>
                <a:cubicBezTo>
                  <a:pt x="43" y="56"/>
                  <a:pt x="45" y="67"/>
                  <a:pt x="52" y="75"/>
                </a:cubicBezTo>
                <a:cubicBezTo>
                  <a:pt x="55" y="77"/>
                  <a:pt x="64" y="87"/>
                  <a:pt x="66" y="89"/>
                </a:cubicBezTo>
                <a:cubicBezTo>
                  <a:pt x="74" y="97"/>
                  <a:pt x="86" y="98"/>
                  <a:pt x="92" y="92"/>
                </a:cubicBezTo>
                <a:cubicBezTo>
                  <a:pt x="98" y="86"/>
                  <a:pt x="97" y="74"/>
                  <a:pt x="89" y="67"/>
                </a:cubicBezTo>
                <a:cubicBezTo>
                  <a:pt x="87" y="64"/>
                  <a:pt x="77" y="55"/>
                  <a:pt x="75" y="53"/>
                </a:cubicBezTo>
                <a:close/>
                <a:moveTo>
                  <a:pt x="310" y="333"/>
                </a:moveTo>
                <a:cubicBezTo>
                  <a:pt x="313" y="335"/>
                  <a:pt x="322" y="345"/>
                  <a:pt x="324" y="347"/>
                </a:cubicBezTo>
                <a:cubicBezTo>
                  <a:pt x="332" y="355"/>
                  <a:pt x="344" y="356"/>
                  <a:pt x="350" y="350"/>
                </a:cubicBezTo>
                <a:cubicBezTo>
                  <a:pt x="356" y="344"/>
                  <a:pt x="355" y="332"/>
                  <a:pt x="347" y="325"/>
                </a:cubicBezTo>
                <a:cubicBezTo>
                  <a:pt x="345" y="322"/>
                  <a:pt x="335" y="313"/>
                  <a:pt x="333" y="311"/>
                </a:cubicBezTo>
                <a:cubicBezTo>
                  <a:pt x="325" y="303"/>
                  <a:pt x="314" y="302"/>
                  <a:pt x="308" y="308"/>
                </a:cubicBezTo>
                <a:cubicBezTo>
                  <a:pt x="301" y="314"/>
                  <a:pt x="303" y="325"/>
                  <a:pt x="310" y="333"/>
                </a:cubicBezTo>
                <a:close/>
              </a:path>
            </a:pathLst>
          </a:custGeom>
          <a:solidFill>
            <a:schemeClr val="bg1"/>
          </a:solidFill>
          <a:ln>
            <a:noFill/>
          </a:ln>
        </p:spPr>
        <p:txBody>
          <a:bodyPr vert="horz" wrap="square" lIns="105467" tIns="52732" rIns="105467" bIns="52732" numCol="1" anchor="t" anchorCtr="0" compatLnSpc="1"/>
          <a:lstStyle/>
          <a:p>
            <a:pPr>
              <a:lnSpc>
                <a:spcPct val="130000"/>
              </a:lnSpc>
            </a:pPr>
            <a:endParaRPr lang="en-US" sz="3200" b="1" dirty="0">
              <a:solidFill>
                <a:srgbClr val="ED7D31"/>
              </a:solidFill>
              <a:latin typeface="Arial" panose="020B0604020202020204" pitchFamily="34" charset="0"/>
              <a:ea typeface="微软雅黑" panose="020B0503020204020204" pitchFamily="34" charset="-122"/>
              <a:sym typeface="Arial" panose="020B0604020202020204" pitchFamily="34" charset="0"/>
            </a:endParaRPr>
          </a:p>
        </p:txBody>
      </p:sp>
      <p:sp>
        <p:nvSpPr>
          <p:cNvPr id="47" name="Freeform 21"/>
          <p:cNvSpPr>
            <a:spLocks noChangeAspect="1" noEditPoints="1"/>
          </p:cNvSpPr>
          <p:nvPr/>
        </p:nvSpPr>
        <p:spPr bwMode="auto">
          <a:xfrm>
            <a:off x="6171192" y="3702826"/>
            <a:ext cx="293878" cy="294805"/>
          </a:xfrm>
          <a:custGeom>
            <a:avLst/>
            <a:gdLst>
              <a:gd name="T0" fmla="*/ 390 w 403"/>
              <a:gd name="T1" fmla="*/ 150 h 404"/>
              <a:gd name="T2" fmla="*/ 241 w 403"/>
              <a:gd name="T3" fmla="*/ 110 h 404"/>
              <a:gd name="T4" fmla="*/ 215 w 403"/>
              <a:gd name="T5" fmla="*/ 13 h 404"/>
              <a:gd name="T6" fmla="*/ 195 w 403"/>
              <a:gd name="T7" fmla="*/ 2 h 404"/>
              <a:gd name="T8" fmla="*/ 14 w 403"/>
              <a:gd name="T9" fmla="*/ 51 h 404"/>
              <a:gd name="T10" fmla="*/ 2 w 403"/>
              <a:gd name="T11" fmla="*/ 70 h 404"/>
              <a:gd name="T12" fmla="*/ 67 w 403"/>
              <a:gd name="T13" fmla="*/ 311 h 404"/>
              <a:gd name="T14" fmla="*/ 86 w 403"/>
              <a:gd name="T15" fmla="*/ 322 h 404"/>
              <a:gd name="T16" fmla="*/ 159 w 403"/>
              <a:gd name="T17" fmla="*/ 302 h 404"/>
              <a:gd name="T18" fmla="*/ 149 w 403"/>
              <a:gd name="T19" fmla="*/ 339 h 404"/>
              <a:gd name="T20" fmla="*/ 160 w 403"/>
              <a:gd name="T21" fmla="*/ 358 h 404"/>
              <a:gd name="T22" fmla="*/ 322 w 403"/>
              <a:gd name="T23" fmla="*/ 401 h 404"/>
              <a:gd name="T24" fmla="*/ 342 w 403"/>
              <a:gd name="T25" fmla="*/ 391 h 404"/>
              <a:gd name="T26" fmla="*/ 401 w 403"/>
              <a:gd name="T27" fmla="*/ 169 h 404"/>
              <a:gd name="T28" fmla="*/ 390 w 403"/>
              <a:gd name="T29" fmla="*/ 150 h 404"/>
              <a:gd name="T30" fmla="*/ 34 w 403"/>
              <a:gd name="T31" fmla="*/ 75 h 404"/>
              <a:gd name="T32" fmla="*/ 191 w 403"/>
              <a:gd name="T33" fmla="*/ 33 h 404"/>
              <a:gd name="T34" fmla="*/ 249 w 403"/>
              <a:gd name="T35" fmla="*/ 249 h 404"/>
              <a:gd name="T36" fmla="*/ 92 w 403"/>
              <a:gd name="T37" fmla="*/ 291 h 404"/>
              <a:gd name="T38" fmla="*/ 34 w 403"/>
              <a:gd name="T39" fmla="*/ 75 h 404"/>
              <a:gd name="T40" fmla="*/ 315 w 403"/>
              <a:gd name="T41" fmla="*/ 371 h 404"/>
              <a:gd name="T42" fmla="*/ 179 w 403"/>
              <a:gd name="T43" fmla="*/ 334 h 404"/>
              <a:gd name="T44" fmla="*/ 190 w 403"/>
              <a:gd name="T45" fmla="*/ 294 h 404"/>
              <a:gd name="T46" fmla="*/ 268 w 403"/>
              <a:gd name="T47" fmla="*/ 273 h 404"/>
              <a:gd name="T48" fmla="*/ 279 w 403"/>
              <a:gd name="T49" fmla="*/ 254 h 404"/>
              <a:gd name="T50" fmla="*/ 249 w 403"/>
              <a:gd name="T51" fmla="*/ 142 h 404"/>
              <a:gd name="T52" fmla="*/ 368 w 403"/>
              <a:gd name="T53" fmla="*/ 174 h 404"/>
              <a:gd name="T54" fmla="*/ 315 w 403"/>
              <a:gd name="T55" fmla="*/ 371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03" h="404">
                <a:moveTo>
                  <a:pt x="390" y="150"/>
                </a:moveTo>
                <a:cubicBezTo>
                  <a:pt x="241" y="110"/>
                  <a:pt x="241" y="110"/>
                  <a:pt x="241" y="110"/>
                </a:cubicBezTo>
                <a:cubicBezTo>
                  <a:pt x="215" y="13"/>
                  <a:pt x="215" y="13"/>
                  <a:pt x="215" y="13"/>
                </a:cubicBezTo>
                <a:cubicBezTo>
                  <a:pt x="213" y="5"/>
                  <a:pt x="204" y="0"/>
                  <a:pt x="195" y="2"/>
                </a:cubicBezTo>
                <a:cubicBezTo>
                  <a:pt x="14" y="51"/>
                  <a:pt x="14" y="51"/>
                  <a:pt x="14" y="51"/>
                </a:cubicBezTo>
                <a:cubicBezTo>
                  <a:pt x="5" y="53"/>
                  <a:pt x="0" y="62"/>
                  <a:pt x="2" y="70"/>
                </a:cubicBezTo>
                <a:cubicBezTo>
                  <a:pt x="67" y="311"/>
                  <a:pt x="67" y="311"/>
                  <a:pt x="67" y="311"/>
                </a:cubicBezTo>
                <a:cubicBezTo>
                  <a:pt x="69" y="319"/>
                  <a:pt x="78" y="324"/>
                  <a:pt x="86" y="322"/>
                </a:cubicBezTo>
                <a:cubicBezTo>
                  <a:pt x="159" y="302"/>
                  <a:pt x="159" y="302"/>
                  <a:pt x="159" y="302"/>
                </a:cubicBezTo>
                <a:cubicBezTo>
                  <a:pt x="149" y="339"/>
                  <a:pt x="149" y="339"/>
                  <a:pt x="149" y="339"/>
                </a:cubicBezTo>
                <a:cubicBezTo>
                  <a:pt x="147" y="347"/>
                  <a:pt x="152" y="356"/>
                  <a:pt x="160" y="358"/>
                </a:cubicBezTo>
                <a:cubicBezTo>
                  <a:pt x="322" y="401"/>
                  <a:pt x="322" y="401"/>
                  <a:pt x="322" y="401"/>
                </a:cubicBezTo>
                <a:cubicBezTo>
                  <a:pt x="331" y="404"/>
                  <a:pt x="340" y="399"/>
                  <a:pt x="342" y="391"/>
                </a:cubicBezTo>
                <a:cubicBezTo>
                  <a:pt x="401" y="169"/>
                  <a:pt x="401" y="169"/>
                  <a:pt x="401" y="169"/>
                </a:cubicBezTo>
                <a:cubicBezTo>
                  <a:pt x="403" y="161"/>
                  <a:pt x="398" y="152"/>
                  <a:pt x="390" y="150"/>
                </a:cubicBezTo>
                <a:close/>
                <a:moveTo>
                  <a:pt x="34" y="75"/>
                </a:moveTo>
                <a:cubicBezTo>
                  <a:pt x="191" y="33"/>
                  <a:pt x="191" y="33"/>
                  <a:pt x="191" y="33"/>
                </a:cubicBezTo>
                <a:cubicBezTo>
                  <a:pt x="249" y="249"/>
                  <a:pt x="249" y="249"/>
                  <a:pt x="249" y="249"/>
                </a:cubicBezTo>
                <a:cubicBezTo>
                  <a:pt x="92" y="291"/>
                  <a:pt x="92" y="291"/>
                  <a:pt x="92" y="291"/>
                </a:cubicBezTo>
                <a:lnTo>
                  <a:pt x="34" y="75"/>
                </a:lnTo>
                <a:close/>
                <a:moveTo>
                  <a:pt x="315" y="371"/>
                </a:moveTo>
                <a:cubicBezTo>
                  <a:pt x="179" y="334"/>
                  <a:pt x="179" y="334"/>
                  <a:pt x="179" y="334"/>
                </a:cubicBezTo>
                <a:cubicBezTo>
                  <a:pt x="190" y="294"/>
                  <a:pt x="190" y="294"/>
                  <a:pt x="190" y="294"/>
                </a:cubicBezTo>
                <a:cubicBezTo>
                  <a:pt x="268" y="273"/>
                  <a:pt x="268" y="273"/>
                  <a:pt x="268" y="273"/>
                </a:cubicBezTo>
                <a:cubicBezTo>
                  <a:pt x="276" y="271"/>
                  <a:pt x="282" y="262"/>
                  <a:pt x="279" y="254"/>
                </a:cubicBezTo>
                <a:cubicBezTo>
                  <a:pt x="249" y="142"/>
                  <a:pt x="249" y="142"/>
                  <a:pt x="249" y="142"/>
                </a:cubicBezTo>
                <a:cubicBezTo>
                  <a:pt x="368" y="174"/>
                  <a:pt x="368" y="174"/>
                  <a:pt x="368" y="174"/>
                </a:cubicBezTo>
                <a:lnTo>
                  <a:pt x="315" y="371"/>
                </a:lnTo>
                <a:close/>
              </a:path>
            </a:pathLst>
          </a:custGeom>
          <a:solidFill>
            <a:schemeClr val="bg1"/>
          </a:solidFill>
          <a:ln>
            <a:noFill/>
          </a:ln>
        </p:spPr>
        <p:txBody>
          <a:bodyPr vert="horz" wrap="square" lIns="105467" tIns="52732" rIns="105467" bIns="52732" numCol="1" anchor="t" anchorCtr="0" compatLnSpc="1"/>
          <a:lstStyle/>
          <a:p>
            <a:pPr>
              <a:lnSpc>
                <a:spcPct val="130000"/>
              </a:lnSpc>
            </a:pPr>
            <a:endParaRPr lang="en-US" sz="3200" b="1" dirty="0">
              <a:solidFill>
                <a:srgbClr val="ED7D31"/>
              </a:solidFill>
              <a:latin typeface="Arial" panose="020B0604020202020204" pitchFamily="34" charset="0"/>
              <a:ea typeface="微软雅黑" panose="020B0503020204020204" pitchFamily="34" charset="-122"/>
              <a:sym typeface="Arial" panose="020B0604020202020204" pitchFamily="34" charset="0"/>
            </a:endParaRPr>
          </a:p>
        </p:txBody>
      </p:sp>
      <p:sp>
        <p:nvSpPr>
          <p:cNvPr id="49" name="Freeform 26"/>
          <p:cNvSpPr>
            <a:spLocks noChangeAspect="1"/>
          </p:cNvSpPr>
          <p:nvPr/>
        </p:nvSpPr>
        <p:spPr bwMode="auto">
          <a:xfrm>
            <a:off x="7628379" y="3715258"/>
            <a:ext cx="280256" cy="290653"/>
          </a:xfrm>
          <a:custGeom>
            <a:avLst/>
            <a:gdLst>
              <a:gd name="T0" fmla="*/ 103 w 274"/>
              <a:gd name="T1" fmla="*/ 284 h 284"/>
              <a:gd name="T2" fmla="*/ 80 w 274"/>
              <a:gd name="T3" fmla="*/ 273 h 284"/>
              <a:gd name="T4" fmla="*/ 9 w 274"/>
              <a:gd name="T5" fmla="*/ 178 h 284"/>
              <a:gd name="T6" fmla="*/ 14 w 274"/>
              <a:gd name="T7" fmla="*/ 139 h 284"/>
              <a:gd name="T8" fmla="*/ 53 w 274"/>
              <a:gd name="T9" fmla="*/ 145 h 284"/>
              <a:gd name="T10" fmla="*/ 100 w 274"/>
              <a:gd name="T11" fmla="*/ 207 h 284"/>
              <a:gd name="T12" fmla="*/ 219 w 274"/>
              <a:gd name="T13" fmla="*/ 17 h 284"/>
              <a:gd name="T14" fmla="*/ 257 w 274"/>
              <a:gd name="T15" fmla="*/ 8 h 284"/>
              <a:gd name="T16" fmla="*/ 266 w 274"/>
              <a:gd name="T17" fmla="*/ 47 h 284"/>
              <a:gd name="T18" fmla="*/ 126 w 274"/>
              <a:gd name="T19" fmla="*/ 271 h 284"/>
              <a:gd name="T20" fmla="*/ 104 w 274"/>
              <a:gd name="T21" fmla="*/ 284 h 284"/>
              <a:gd name="T22" fmla="*/ 103 w 274"/>
              <a:gd name="T23" fmla="*/ 284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4" h="28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chemeClr val="bg1"/>
          </a:solidFill>
          <a:ln>
            <a:noFill/>
          </a:ln>
        </p:spPr>
        <p:txBody>
          <a:bodyPr vert="horz" wrap="square" lIns="105467" tIns="52732" rIns="105467" bIns="52732" numCol="1" anchor="t" anchorCtr="0" compatLnSpc="1"/>
          <a:lstStyle/>
          <a:p>
            <a:pPr>
              <a:lnSpc>
                <a:spcPct val="130000"/>
              </a:lnSpc>
            </a:pPr>
            <a:endParaRPr lang="en-US" sz="3200" b="1" dirty="0">
              <a:solidFill>
                <a:srgbClr val="ED7D31"/>
              </a:solidFill>
              <a:latin typeface="Arial" panose="020B0604020202020204" pitchFamily="34" charset="0"/>
              <a:ea typeface="微软雅黑" panose="020B0503020204020204" pitchFamily="34" charset="-122"/>
              <a:sym typeface="Arial" panose="020B0604020202020204" pitchFamily="34" charset="0"/>
            </a:endParaRPr>
          </a:p>
        </p:txBody>
      </p:sp>
      <p:sp>
        <p:nvSpPr>
          <p:cNvPr id="51" name="Text Placeholder 7"/>
          <p:cNvSpPr txBox="1"/>
          <p:nvPr/>
        </p:nvSpPr>
        <p:spPr>
          <a:xfrm>
            <a:off x="307535" y="2900476"/>
            <a:ext cx="3448384" cy="356843"/>
          </a:xfrm>
          <a:prstGeom prst="rect">
            <a:avLst/>
          </a:prstGeom>
        </p:spPr>
        <p:txBody>
          <a:bodyPr vert="horz" lIns="0" tIns="103866" rIns="0" bIns="103866" anchor="ctr"/>
          <a:lstStyle>
            <a:lvl1pPr marL="0" indent="0" algn="r" rtl="0" eaLnBrk="0" fontAlgn="base" hangingPunct="0">
              <a:lnSpc>
                <a:spcPct val="100000"/>
              </a:lnSpc>
              <a:spcBef>
                <a:spcPts val="0"/>
              </a:spcBef>
              <a:spcAft>
                <a:spcPts val="0"/>
              </a:spcAft>
              <a:buFont typeface="Arial" panose="020B0604020202020204" pitchFamily="34" charset="0"/>
              <a:buNone/>
              <a:defRPr sz="1265"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5280" indent="-319405"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1155"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41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17703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1965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46227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a:lstStyle>
          <a:p>
            <a:pPr algn="ctr"/>
            <a:r>
              <a:rPr lang="zh-CN" altLang="en-US" sz="2800" dirty="0">
                <a:solidFill>
                  <a:schemeClr val="accent4">
                    <a:lumMod val="75000"/>
                  </a:schemeClr>
                </a:solidFill>
                <a:cs typeface="Segoe UI Semilight" panose="020B0402040204020203" pitchFamily="34" charset="0"/>
              </a:rPr>
              <a:t>展示本校学科实力</a:t>
            </a:r>
            <a:endParaRPr lang="zh-CN" altLang="en-US" sz="2800" dirty="0">
              <a:solidFill>
                <a:schemeClr val="accent4">
                  <a:lumMod val="75000"/>
                </a:schemeClr>
              </a:solidFill>
              <a:cs typeface="Segoe UI Semilight" panose="020B0402040204020203" pitchFamily="34" charset="0"/>
            </a:endParaRPr>
          </a:p>
        </p:txBody>
      </p:sp>
      <p:sp>
        <p:nvSpPr>
          <p:cNvPr id="54" name="Text Placeholder 7"/>
          <p:cNvSpPr txBox="1"/>
          <p:nvPr/>
        </p:nvSpPr>
        <p:spPr>
          <a:xfrm>
            <a:off x="2668668" y="1702264"/>
            <a:ext cx="2657466" cy="356843"/>
          </a:xfrm>
          <a:prstGeom prst="rect">
            <a:avLst/>
          </a:prstGeom>
        </p:spPr>
        <p:txBody>
          <a:bodyPr vert="horz" lIns="0" tIns="103866" rIns="0" bIns="103866" anchor="ctr"/>
          <a:lstStyle>
            <a:lvl1pPr marL="0" indent="0" algn="r" rtl="0" eaLnBrk="0" fontAlgn="base" hangingPunct="0">
              <a:lnSpc>
                <a:spcPct val="100000"/>
              </a:lnSpc>
              <a:spcBef>
                <a:spcPts val="0"/>
              </a:spcBef>
              <a:spcAft>
                <a:spcPts val="0"/>
              </a:spcAft>
              <a:buFont typeface="Arial" panose="020B0604020202020204" pitchFamily="34" charset="0"/>
              <a:buNone/>
              <a:defRPr sz="1265"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5280" indent="-319405"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1155"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41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17703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1965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46227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a:lstStyle>
          <a:p>
            <a:pPr algn="ctr"/>
            <a:r>
              <a:rPr lang="zh-CN" altLang="en-US" sz="2800" dirty="0">
                <a:solidFill>
                  <a:schemeClr val="accent4">
                    <a:lumMod val="75000"/>
                  </a:schemeClr>
                </a:solidFill>
                <a:cs typeface="Segoe UI Semilight" panose="020B0402040204020203" pitchFamily="34" charset="0"/>
              </a:rPr>
              <a:t>把握前沿资讯</a:t>
            </a:r>
            <a:endParaRPr lang="zh-CN" altLang="en-US" sz="2800" dirty="0">
              <a:solidFill>
                <a:schemeClr val="accent4">
                  <a:lumMod val="75000"/>
                </a:schemeClr>
              </a:solidFill>
              <a:cs typeface="Segoe UI Semilight" panose="020B0402040204020203" pitchFamily="34" charset="0"/>
            </a:endParaRPr>
          </a:p>
        </p:txBody>
      </p:sp>
      <p:sp>
        <p:nvSpPr>
          <p:cNvPr id="57" name="Text Placeholder 7"/>
          <p:cNvSpPr txBox="1"/>
          <p:nvPr/>
        </p:nvSpPr>
        <p:spPr>
          <a:xfrm>
            <a:off x="5759564" y="1797161"/>
            <a:ext cx="3390472" cy="356843"/>
          </a:xfrm>
          <a:prstGeom prst="rect">
            <a:avLst/>
          </a:prstGeom>
        </p:spPr>
        <p:txBody>
          <a:bodyPr vert="horz" lIns="0" tIns="103866" rIns="0" bIns="103866" anchor="ctr"/>
          <a:lstStyle>
            <a:lvl1pPr marL="0" indent="0" algn="r" rtl="0" eaLnBrk="0" fontAlgn="base" hangingPunct="0">
              <a:lnSpc>
                <a:spcPct val="100000"/>
              </a:lnSpc>
              <a:spcBef>
                <a:spcPts val="0"/>
              </a:spcBef>
              <a:spcAft>
                <a:spcPts val="0"/>
              </a:spcAft>
              <a:buFont typeface="Arial" panose="020B0604020202020204" pitchFamily="34" charset="0"/>
              <a:buNone/>
              <a:defRPr sz="1265"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5280" indent="-319405"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1155"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41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17703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1965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46227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a:lstStyle>
          <a:p>
            <a:pPr algn="ctr"/>
            <a:r>
              <a:rPr lang="zh-CN" altLang="en-US" sz="2800" dirty="0">
                <a:solidFill>
                  <a:schemeClr val="accent4">
                    <a:lumMod val="75000"/>
                  </a:schemeClr>
                </a:solidFill>
                <a:cs typeface="Segoe UI Semilight" panose="020B0402040204020203" pitchFamily="34" charset="0"/>
              </a:rPr>
              <a:t>了解学科研究热点</a:t>
            </a:r>
            <a:endParaRPr lang="zh-CN" altLang="en-US" sz="2800" dirty="0">
              <a:solidFill>
                <a:schemeClr val="accent4">
                  <a:lumMod val="75000"/>
                </a:schemeClr>
              </a:solidFill>
              <a:cs typeface="Segoe UI Semilight" panose="020B0402040204020203" pitchFamily="34" charset="0"/>
            </a:endParaRPr>
          </a:p>
        </p:txBody>
      </p:sp>
      <p:sp>
        <p:nvSpPr>
          <p:cNvPr id="60" name="Text Placeholder 7"/>
          <p:cNvSpPr txBox="1"/>
          <p:nvPr/>
        </p:nvSpPr>
        <p:spPr>
          <a:xfrm>
            <a:off x="9150036" y="3453849"/>
            <a:ext cx="2657466" cy="356843"/>
          </a:xfrm>
          <a:prstGeom prst="rect">
            <a:avLst/>
          </a:prstGeom>
        </p:spPr>
        <p:txBody>
          <a:bodyPr vert="horz" lIns="0" tIns="103866" rIns="0" bIns="103866" anchor="ctr"/>
          <a:lstStyle>
            <a:lvl1pPr marL="0" indent="0" algn="r" rtl="0" eaLnBrk="0" fontAlgn="base" hangingPunct="0">
              <a:lnSpc>
                <a:spcPct val="100000"/>
              </a:lnSpc>
              <a:spcBef>
                <a:spcPts val="0"/>
              </a:spcBef>
              <a:spcAft>
                <a:spcPts val="0"/>
              </a:spcAft>
              <a:buFont typeface="Arial" panose="020B0604020202020204" pitchFamily="34" charset="0"/>
              <a:buNone/>
              <a:defRPr sz="1265"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5280" indent="-319405"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1155"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41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17703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1965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46227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a:lstStyle>
          <a:p>
            <a:pPr algn="ctr"/>
            <a:r>
              <a:rPr lang="zh-CN" altLang="en-US" sz="2800" dirty="0">
                <a:solidFill>
                  <a:schemeClr val="accent4">
                    <a:lumMod val="75000"/>
                  </a:schemeClr>
                </a:solidFill>
                <a:cs typeface="Segoe UI Semilight" panose="020B0402040204020203" pitchFamily="34" charset="0"/>
              </a:rPr>
              <a:t>助力科研教学</a:t>
            </a:r>
            <a:endParaRPr lang="zh-CN" altLang="en-US" sz="2800" dirty="0">
              <a:solidFill>
                <a:schemeClr val="accent4">
                  <a:lumMod val="75000"/>
                </a:schemeClr>
              </a:solidFill>
              <a:cs typeface="Segoe UI Semilight" panose="020B0402040204020203" pitchFamily="34" charset="0"/>
            </a:endParaRPr>
          </a:p>
        </p:txBody>
      </p:sp>
      <p:sp>
        <p:nvSpPr>
          <p:cNvPr id="26" name="文本框 25"/>
          <p:cNvSpPr txBox="1"/>
          <p:nvPr/>
        </p:nvSpPr>
        <p:spPr>
          <a:xfrm>
            <a:off x="1550632" y="397782"/>
            <a:ext cx="1611630" cy="521970"/>
          </a:xfrm>
          <a:prstGeom prst="rect">
            <a:avLst/>
          </a:prstGeom>
          <a:noFill/>
        </p:spPr>
        <p:txBody>
          <a:bodyPr wrap="none" rtlCol="0">
            <a:spAutoFit/>
            <a:scene3d>
              <a:camera prst="orthographicFront"/>
              <a:lightRig rig="threePt" dir="t"/>
            </a:scene3d>
            <a:sp3d contourW="12700"/>
          </a:bodyPr>
          <a:lstStyle/>
          <a:p>
            <a:pPr lvl="0" algn="l">
              <a:buClrTx/>
              <a:buSzTx/>
              <a:buFontTx/>
            </a:pPr>
            <a:r>
              <a:rPr lang="zh-CN" altLang="en-US" sz="2800" b="1" dirty="0" smtClean="0">
                <a:solidFill>
                  <a:schemeClr val="accent1"/>
                </a:solidFill>
                <a:latin typeface="华文行楷" panose="02010800040101010101" pitchFamily="2" charset="-122"/>
                <a:ea typeface="华文行楷" panose="02010800040101010101" pitchFamily="2" charset="-122"/>
                <a:sym typeface="+mn-ea"/>
              </a:rPr>
              <a:t>功能作用</a:t>
            </a:r>
            <a:endParaRPr lang="zh-CN" altLang="en-US" sz="2800" b="1" dirty="0" smtClean="0">
              <a:solidFill>
                <a:schemeClr val="accent1"/>
              </a:solidFill>
              <a:latin typeface="华文行楷" panose="02010800040101010101" pitchFamily="2" charset="-122"/>
              <a:ea typeface="华文行楷" panose="02010800040101010101" pitchFamily="2" charset="-122"/>
              <a:sym typeface="+mn-ea"/>
            </a:endParaRPr>
          </a:p>
        </p:txBody>
      </p:sp>
      <p:pic>
        <p:nvPicPr>
          <p:cNvPr id="16" name="图片 15"/>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0317505" y="6309718"/>
            <a:ext cx="1881899" cy="54373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5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10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800"/>
                                        <p:tgtEl>
                                          <p:spTgt spid="22"/>
                                        </p:tgtEl>
                                      </p:cBhvr>
                                    </p:animEffect>
                                  </p:childTnLst>
                                </p:cTn>
                              </p:par>
                              <p:par>
                                <p:cTn id="8" presetID="10" presetClass="entr" presetSubtype="0" fill="hold" grpId="0" nodeType="withEffect">
                                  <p:stCondLst>
                                    <p:cond delay="100"/>
                                  </p:stCondLst>
                                  <p:childTnLst>
                                    <p:set>
                                      <p:cBhvr>
                                        <p:cTn id="9" dur="1" fill="hold">
                                          <p:stCondLst>
                                            <p:cond delay="0"/>
                                          </p:stCondLst>
                                        </p:cTn>
                                        <p:tgtEl>
                                          <p:spTgt spid="44"/>
                                        </p:tgtEl>
                                        <p:attrNameLst>
                                          <p:attrName>style.visibility</p:attrName>
                                        </p:attrNameLst>
                                      </p:cBhvr>
                                      <p:to>
                                        <p:strVal val="visible"/>
                                      </p:to>
                                    </p:set>
                                    <p:animEffect transition="in" filter="fade">
                                      <p:cBhvr>
                                        <p:cTn id="10" dur="500"/>
                                        <p:tgtEl>
                                          <p:spTgt spid="44"/>
                                        </p:tgtEl>
                                      </p:cBhvr>
                                    </p:animEffect>
                                  </p:childTnLst>
                                </p:cTn>
                              </p:par>
                              <p:par>
                                <p:cTn id="11" presetID="10" presetClass="entr" presetSubtype="0" fill="hold" grpId="0" nodeType="withEffect">
                                  <p:stCondLst>
                                    <p:cond delay="100"/>
                                  </p:stCondLst>
                                  <p:childTnLst>
                                    <p:set>
                                      <p:cBhvr>
                                        <p:cTn id="12" dur="1" fill="hold">
                                          <p:stCondLst>
                                            <p:cond delay="0"/>
                                          </p:stCondLst>
                                        </p:cTn>
                                        <p:tgtEl>
                                          <p:spTgt spid="45"/>
                                        </p:tgtEl>
                                        <p:attrNameLst>
                                          <p:attrName>style.visibility</p:attrName>
                                        </p:attrNameLst>
                                      </p:cBhvr>
                                      <p:to>
                                        <p:strVal val="visible"/>
                                      </p:to>
                                    </p:set>
                                    <p:animEffect transition="in" filter="fade">
                                      <p:cBhvr>
                                        <p:cTn id="13" dur="500"/>
                                        <p:tgtEl>
                                          <p:spTgt spid="45"/>
                                        </p:tgtEl>
                                      </p:cBhvr>
                                    </p:animEffect>
                                  </p:childTnLst>
                                </p:cTn>
                              </p:par>
                              <p:par>
                                <p:cTn id="14" presetID="10" presetClass="entr" presetSubtype="0" fill="hold" grpId="0" nodeType="withEffect">
                                  <p:stCondLst>
                                    <p:cond delay="100"/>
                                  </p:stCondLst>
                                  <p:childTnLst>
                                    <p:set>
                                      <p:cBhvr>
                                        <p:cTn id="15" dur="1" fill="hold">
                                          <p:stCondLst>
                                            <p:cond delay="0"/>
                                          </p:stCondLst>
                                        </p:cTn>
                                        <p:tgtEl>
                                          <p:spTgt spid="47"/>
                                        </p:tgtEl>
                                        <p:attrNameLst>
                                          <p:attrName>style.visibility</p:attrName>
                                        </p:attrNameLst>
                                      </p:cBhvr>
                                      <p:to>
                                        <p:strVal val="visible"/>
                                      </p:to>
                                    </p:set>
                                    <p:animEffect transition="in" filter="fade">
                                      <p:cBhvr>
                                        <p:cTn id="16" dur="500"/>
                                        <p:tgtEl>
                                          <p:spTgt spid="47"/>
                                        </p:tgtEl>
                                      </p:cBhvr>
                                    </p:animEffect>
                                  </p:childTnLst>
                                </p:cTn>
                              </p:par>
                              <p:par>
                                <p:cTn id="17" presetID="10" presetClass="entr" presetSubtype="0" fill="hold" grpId="0" nodeType="withEffect">
                                  <p:stCondLst>
                                    <p:cond delay="100"/>
                                  </p:stCondLst>
                                  <p:childTnLst>
                                    <p:set>
                                      <p:cBhvr>
                                        <p:cTn id="18" dur="1" fill="hold">
                                          <p:stCondLst>
                                            <p:cond delay="0"/>
                                          </p:stCondLst>
                                        </p:cTn>
                                        <p:tgtEl>
                                          <p:spTgt spid="49"/>
                                        </p:tgtEl>
                                        <p:attrNameLst>
                                          <p:attrName>style.visibility</p:attrName>
                                        </p:attrNameLst>
                                      </p:cBhvr>
                                      <p:to>
                                        <p:strVal val="visible"/>
                                      </p:to>
                                    </p:set>
                                    <p:animEffect transition="in" filter="fade">
                                      <p:cBhvr>
                                        <p:cTn id="19" dur="500"/>
                                        <p:tgtEl>
                                          <p:spTgt spid="49"/>
                                        </p:tgtEl>
                                      </p:cBhvr>
                                    </p:animEffect>
                                  </p:childTnLst>
                                </p:cTn>
                              </p:par>
                              <p:par>
                                <p:cTn id="20" presetID="22" presetClass="entr" presetSubtype="2" fill="hold" grpId="0" nodeType="withEffect">
                                  <p:stCondLst>
                                    <p:cond delay="500"/>
                                  </p:stCondLst>
                                  <p:childTnLst>
                                    <p:set>
                                      <p:cBhvr>
                                        <p:cTn id="21" dur="1" fill="hold">
                                          <p:stCondLst>
                                            <p:cond delay="0"/>
                                          </p:stCondLst>
                                        </p:cTn>
                                        <p:tgtEl>
                                          <p:spTgt spid="41"/>
                                        </p:tgtEl>
                                        <p:attrNameLst>
                                          <p:attrName>style.visibility</p:attrName>
                                        </p:attrNameLst>
                                      </p:cBhvr>
                                      <p:to>
                                        <p:strVal val="visible"/>
                                      </p:to>
                                    </p:set>
                                    <p:animEffect transition="in" filter="wipe(right)">
                                      <p:cBhvr>
                                        <p:cTn id="22" dur="500"/>
                                        <p:tgtEl>
                                          <p:spTgt spid="41"/>
                                        </p:tgtEl>
                                      </p:cBhvr>
                                    </p:animEffect>
                                  </p:childTnLst>
                                </p:cTn>
                              </p:par>
                              <p:par>
                                <p:cTn id="23" presetID="22" presetClass="entr" presetSubtype="4" fill="hold" grpId="0" nodeType="withEffect">
                                  <p:stCondLst>
                                    <p:cond delay="500"/>
                                  </p:stCondLst>
                                  <p:childTnLst>
                                    <p:set>
                                      <p:cBhvr>
                                        <p:cTn id="24" dur="1" fill="hold">
                                          <p:stCondLst>
                                            <p:cond delay="0"/>
                                          </p:stCondLst>
                                        </p:cTn>
                                        <p:tgtEl>
                                          <p:spTgt spid="43"/>
                                        </p:tgtEl>
                                        <p:attrNameLst>
                                          <p:attrName>style.visibility</p:attrName>
                                        </p:attrNameLst>
                                      </p:cBhvr>
                                      <p:to>
                                        <p:strVal val="visible"/>
                                      </p:to>
                                    </p:set>
                                    <p:animEffect transition="in" filter="wipe(down)">
                                      <p:cBhvr>
                                        <p:cTn id="25" dur="500"/>
                                        <p:tgtEl>
                                          <p:spTgt spid="43"/>
                                        </p:tgtEl>
                                      </p:cBhvr>
                                    </p:animEffect>
                                  </p:childTnLst>
                                </p:cTn>
                              </p:par>
                              <p:par>
                                <p:cTn id="26" presetID="22" presetClass="entr" presetSubtype="4" fill="hold" grpId="0" nodeType="withEffect">
                                  <p:stCondLst>
                                    <p:cond delay="500"/>
                                  </p:stCondLst>
                                  <p:childTnLst>
                                    <p:set>
                                      <p:cBhvr>
                                        <p:cTn id="27" dur="1" fill="hold">
                                          <p:stCondLst>
                                            <p:cond delay="0"/>
                                          </p:stCondLst>
                                        </p:cTn>
                                        <p:tgtEl>
                                          <p:spTgt spid="42"/>
                                        </p:tgtEl>
                                        <p:attrNameLst>
                                          <p:attrName>style.visibility</p:attrName>
                                        </p:attrNameLst>
                                      </p:cBhvr>
                                      <p:to>
                                        <p:strVal val="visible"/>
                                      </p:to>
                                    </p:set>
                                    <p:animEffect transition="in" filter="wipe(down)">
                                      <p:cBhvr>
                                        <p:cTn id="28" dur="500"/>
                                        <p:tgtEl>
                                          <p:spTgt spid="42"/>
                                        </p:tgtEl>
                                      </p:cBhvr>
                                    </p:animEffect>
                                  </p:childTnLst>
                                </p:cTn>
                              </p:par>
                              <p:par>
                                <p:cTn id="29" presetID="22" presetClass="entr" presetSubtype="8" fill="hold" grpId="0" nodeType="withEffect">
                                  <p:stCondLst>
                                    <p:cond delay="500"/>
                                  </p:stCondLst>
                                  <p:childTnLst>
                                    <p:set>
                                      <p:cBhvr>
                                        <p:cTn id="30" dur="1" fill="hold">
                                          <p:stCondLst>
                                            <p:cond delay="0"/>
                                          </p:stCondLst>
                                        </p:cTn>
                                        <p:tgtEl>
                                          <p:spTgt spid="39"/>
                                        </p:tgtEl>
                                        <p:attrNameLst>
                                          <p:attrName>style.visibility</p:attrName>
                                        </p:attrNameLst>
                                      </p:cBhvr>
                                      <p:to>
                                        <p:strVal val="visible"/>
                                      </p:to>
                                    </p:set>
                                    <p:animEffect transition="in" filter="wipe(left)">
                                      <p:cBhvr>
                                        <p:cTn id="31" dur="500"/>
                                        <p:tgtEl>
                                          <p:spTgt spid="39"/>
                                        </p:tgtEl>
                                      </p:cBhvr>
                                    </p:animEffect>
                                  </p:childTnLst>
                                </p:cTn>
                              </p:par>
                            </p:childTnLst>
                          </p:cTn>
                        </p:par>
                        <p:par>
                          <p:cTn id="32" fill="hold">
                            <p:stCondLst>
                              <p:cond delay="1100"/>
                            </p:stCondLst>
                            <p:childTnLst>
                              <p:par>
                                <p:cTn id="33" presetID="53" presetClass="entr" presetSubtype="16" fill="hold" grpId="0" nodeType="afterEffect">
                                  <p:stCondLst>
                                    <p:cond delay="0"/>
                                  </p:stCondLst>
                                  <p:childTnLst>
                                    <p:set>
                                      <p:cBhvr>
                                        <p:cTn id="34" dur="1" fill="hold">
                                          <p:stCondLst>
                                            <p:cond delay="0"/>
                                          </p:stCondLst>
                                        </p:cTn>
                                        <p:tgtEl>
                                          <p:spTgt spid="51">
                                            <p:txEl>
                                              <p:pRg st="0" end="0"/>
                                            </p:txEl>
                                          </p:spTgt>
                                        </p:tgtEl>
                                        <p:attrNameLst>
                                          <p:attrName>style.visibility</p:attrName>
                                        </p:attrNameLst>
                                      </p:cBhvr>
                                      <p:to>
                                        <p:strVal val="visible"/>
                                      </p:to>
                                    </p:set>
                                    <p:anim calcmode="lin" valueType="num">
                                      <p:cBhvr>
                                        <p:cTn id="35" dur="500" fill="hold"/>
                                        <p:tgtEl>
                                          <p:spTgt spid="51">
                                            <p:txEl>
                                              <p:pRg st="0" end="0"/>
                                            </p:txEl>
                                          </p:spTgt>
                                        </p:tgtEl>
                                        <p:attrNameLst>
                                          <p:attrName>ppt_w</p:attrName>
                                        </p:attrNameLst>
                                      </p:cBhvr>
                                      <p:tavLst>
                                        <p:tav tm="0">
                                          <p:val>
                                            <p:fltVal val="0"/>
                                          </p:val>
                                        </p:tav>
                                        <p:tav tm="100000">
                                          <p:val>
                                            <p:strVal val="#ppt_w"/>
                                          </p:val>
                                        </p:tav>
                                      </p:tavLst>
                                    </p:anim>
                                    <p:anim calcmode="lin" valueType="num">
                                      <p:cBhvr>
                                        <p:cTn id="36" dur="500" fill="hold"/>
                                        <p:tgtEl>
                                          <p:spTgt spid="51">
                                            <p:txEl>
                                              <p:pRg st="0" end="0"/>
                                            </p:txEl>
                                          </p:spTgt>
                                        </p:tgtEl>
                                        <p:attrNameLst>
                                          <p:attrName>ppt_h</p:attrName>
                                        </p:attrNameLst>
                                      </p:cBhvr>
                                      <p:tavLst>
                                        <p:tav tm="0">
                                          <p:val>
                                            <p:fltVal val="0"/>
                                          </p:val>
                                        </p:tav>
                                        <p:tav tm="100000">
                                          <p:val>
                                            <p:strVal val="#ppt_h"/>
                                          </p:val>
                                        </p:tav>
                                      </p:tavLst>
                                    </p:anim>
                                    <p:animEffect transition="in" filter="fade">
                                      <p:cBhvr>
                                        <p:cTn id="37" dur="500"/>
                                        <p:tgtEl>
                                          <p:spTgt spid="51">
                                            <p:txEl>
                                              <p:pRg st="0" end="0"/>
                                            </p:txEl>
                                          </p:spTgt>
                                        </p:tgtEl>
                                      </p:cBhvr>
                                    </p:animEffect>
                                  </p:childTnLst>
                                </p:cTn>
                              </p:par>
                            </p:childTnLst>
                          </p:cTn>
                        </p:par>
                        <p:par>
                          <p:cTn id="38" fill="hold">
                            <p:stCondLst>
                              <p:cond delay="1600"/>
                            </p:stCondLst>
                            <p:childTnLst>
                              <p:par>
                                <p:cTn id="39" presetID="53" presetClass="entr" presetSubtype="16" fill="hold" grpId="0" nodeType="afterEffect">
                                  <p:stCondLst>
                                    <p:cond delay="0"/>
                                  </p:stCondLst>
                                  <p:childTnLst>
                                    <p:set>
                                      <p:cBhvr>
                                        <p:cTn id="40" dur="1" fill="hold">
                                          <p:stCondLst>
                                            <p:cond delay="0"/>
                                          </p:stCondLst>
                                        </p:cTn>
                                        <p:tgtEl>
                                          <p:spTgt spid="54">
                                            <p:txEl>
                                              <p:pRg st="0" end="0"/>
                                            </p:txEl>
                                          </p:spTgt>
                                        </p:tgtEl>
                                        <p:attrNameLst>
                                          <p:attrName>style.visibility</p:attrName>
                                        </p:attrNameLst>
                                      </p:cBhvr>
                                      <p:to>
                                        <p:strVal val="visible"/>
                                      </p:to>
                                    </p:set>
                                    <p:anim calcmode="lin" valueType="num">
                                      <p:cBhvr>
                                        <p:cTn id="41" dur="500" fill="hold"/>
                                        <p:tgtEl>
                                          <p:spTgt spid="54">
                                            <p:txEl>
                                              <p:pRg st="0" end="0"/>
                                            </p:txEl>
                                          </p:spTgt>
                                        </p:tgtEl>
                                        <p:attrNameLst>
                                          <p:attrName>ppt_w</p:attrName>
                                        </p:attrNameLst>
                                      </p:cBhvr>
                                      <p:tavLst>
                                        <p:tav tm="0">
                                          <p:val>
                                            <p:fltVal val="0"/>
                                          </p:val>
                                        </p:tav>
                                        <p:tav tm="100000">
                                          <p:val>
                                            <p:strVal val="#ppt_w"/>
                                          </p:val>
                                        </p:tav>
                                      </p:tavLst>
                                    </p:anim>
                                    <p:anim calcmode="lin" valueType="num">
                                      <p:cBhvr>
                                        <p:cTn id="42" dur="500" fill="hold"/>
                                        <p:tgtEl>
                                          <p:spTgt spid="54">
                                            <p:txEl>
                                              <p:pRg st="0" end="0"/>
                                            </p:txEl>
                                          </p:spTgt>
                                        </p:tgtEl>
                                        <p:attrNameLst>
                                          <p:attrName>ppt_h</p:attrName>
                                        </p:attrNameLst>
                                      </p:cBhvr>
                                      <p:tavLst>
                                        <p:tav tm="0">
                                          <p:val>
                                            <p:fltVal val="0"/>
                                          </p:val>
                                        </p:tav>
                                        <p:tav tm="100000">
                                          <p:val>
                                            <p:strVal val="#ppt_h"/>
                                          </p:val>
                                        </p:tav>
                                      </p:tavLst>
                                    </p:anim>
                                    <p:animEffect transition="in" filter="fade">
                                      <p:cBhvr>
                                        <p:cTn id="43" dur="500"/>
                                        <p:tgtEl>
                                          <p:spTgt spid="54">
                                            <p:txEl>
                                              <p:pRg st="0" end="0"/>
                                            </p:txEl>
                                          </p:spTgt>
                                        </p:tgtEl>
                                      </p:cBhvr>
                                    </p:animEffect>
                                  </p:childTnLst>
                                </p:cTn>
                              </p:par>
                            </p:childTnLst>
                          </p:cTn>
                        </p:par>
                        <p:par>
                          <p:cTn id="44" fill="hold">
                            <p:stCondLst>
                              <p:cond delay="2100"/>
                            </p:stCondLst>
                            <p:childTnLst>
                              <p:par>
                                <p:cTn id="45" presetID="53" presetClass="entr" presetSubtype="16" fill="hold" grpId="0" nodeType="afterEffect">
                                  <p:stCondLst>
                                    <p:cond delay="0"/>
                                  </p:stCondLst>
                                  <p:childTnLst>
                                    <p:set>
                                      <p:cBhvr>
                                        <p:cTn id="46" dur="1" fill="hold">
                                          <p:stCondLst>
                                            <p:cond delay="0"/>
                                          </p:stCondLst>
                                        </p:cTn>
                                        <p:tgtEl>
                                          <p:spTgt spid="57">
                                            <p:txEl>
                                              <p:pRg st="0" end="0"/>
                                            </p:txEl>
                                          </p:spTgt>
                                        </p:tgtEl>
                                        <p:attrNameLst>
                                          <p:attrName>style.visibility</p:attrName>
                                        </p:attrNameLst>
                                      </p:cBhvr>
                                      <p:to>
                                        <p:strVal val="visible"/>
                                      </p:to>
                                    </p:set>
                                    <p:anim calcmode="lin" valueType="num">
                                      <p:cBhvr>
                                        <p:cTn id="47" dur="500" fill="hold"/>
                                        <p:tgtEl>
                                          <p:spTgt spid="57">
                                            <p:txEl>
                                              <p:pRg st="0" end="0"/>
                                            </p:txEl>
                                          </p:spTgt>
                                        </p:tgtEl>
                                        <p:attrNameLst>
                                          <p:attrName>ppt_w</p:attrName>
                                        </p:attrNameLst>
                                      </p:cBhvr>
                                      <p:tavLst>
                                        <p:tav tm="0">
                                          <p:val>
                                            <p:fltVal val="0"/>
                                          </p:val>
                                        </p:tav>
                                        <p:tav tm="100000">
                                          <p:val>
                                            <p:strVal val="#ppt_w"/>
                                          </p:val>
                                        </p:tav>
                                      </p:tavLst>
                                    </p:anim>
                                    <p:anim calcmode="lin" valueType="num">
                                      <p:cBhvr>
                                        <p:cTn id="48" dur="500" fill="hold"/>
                                        <p:tgtEl>
                                          <p:spTgt spid="57">
                                            <p:txEl>
                                              <p:pRg st="0" end="0"/>
                                            </p:txEl>
                                          </p:spTgt>
                                        </p:tgtEl>
                                        <p:attrNameLst>
                                          <p:attrName>ppt_h</p:attrName>
                                        </p:attrNameLst>
                                      </p:cBhvr>
                                      <p:tavLst>
                                        <p:tav tm="0">
                                          <p:val>
                                            <p:fltVal val="0"/>
                                          </p:val>
                                        </p:tav>
                                        <p:tav tm="100000">
                                          <p:val>
                                            <p:strVal val="#ppt_h"/>
                                          </p:val>
                                        </p:tav>
                                      </p:tavLst>
                                    </p:anim>
                                    <p:animEffect transition="in" filter="fade">
                                      <p:cBhvr>
                                        <p:cTn id="49" dur="500"/>
                                        <p:tgtEl>
                                          <p:spTgt spid="57">
                                            <p:txEl>
                                              <p:pRg st="0" end="0"/>
                                            </p:txEl>
                                          </p:spTgt>
                                        </p:tgtEl>
                                      </p:cBhvr>
                                    </p:animEffect>
                                  </p:childTnLst>
                                </p:cTn>
                              </p:par>
                            </p:childTnLst>
                          </p:cTn>
                        </p:par>
                        <p:par>
                          <p:cTn id="50" fill="hold">
                            <p:stCondLst>
                              <p:cond delay="2600"/>
                            </p:stCondLst>
                            <p:childTnLst>
                              <p:par>
                                <p:cTn id="51" presetID="53" presetClass="entr" presetSubtype="16" fill="hold" grpId="0" nodeType="afterEffect">
                                  <p:stCondLst>
                                    <p:cond delay="0"/>
                                  </p:stCondLst>
                                  <p:childTnLst>
                                    <p:set>
                                      <p:cBhvr>
                                        <p:cTn id="52" dur="1" fill="hold">
                                          <p:stCondLst>
                                            <p:cond delay="0"/>
                                          </p:stCondLst>
                                        </p:cTn>
                                        <p:tgtEl>
                                          <p:spTgt spid="60">
                                            <p:txEl>
                                              <p:pRg st="0" end="0"/>
                                            </p:txEl>
                                          </p:spTgt>
                                        </p:tgtEl>
                                        <p:attrNameLst>
                                          <p:attrName>style.visibility</p:attrName>
                                        </p:attrNameLst>
                                      </p:cBhvr>
                                      <p:to>
                                        <p:strVal val="visible"/>
                                      </p:to>
                                    </p:set>
                                    <p:anim calcmode="lin" valueType="num">
                                      <p:cBhvr>
                                        <p:cTn id="53" dur="500" fill="hold"/>
                                        <p:tgtEl>
                                          <p:spTgt spid="60">
                                            <p:txEl>
                                              <p:pRg st="0" end="0"/>
                                            </p:txEl>
                                          </p:spTgt>
                                        </p:tgtEl>
                                        <p:attrNameLst>
                                          <p:attrName>ppt_w</p:attrName>
                                        </p:attrNameLst>
                                      </p:cBhvr>
                                      <p:tavLst>
                                        <p:tav tm="0">
                                          <p:val>
                                            <p:fltVal val="0"/>
                                          </p:val>
                                        </p:tav>
                                        <p:tav tm="100000">
                                          <p:val>
                                            <p:strVal val="#ppt_w"/>
                                          </p:val>
                                        </p:tav>
                                      </p:tavLst>
                                    </p:anim>
                                    <p:anim calcmode="lin" valueType="num">
                                      <p:cBhvr>
                                        <p:cTn id="54" dur="500" fill="hold"/>
                                        <p:tgtEl>
                                          <p:spTgt spid="60">
                                            <p:txEl>
                                              <p:pRg st="0" end="0"/>
                                            </p:txEl>
                                          </p:spTgt>
                                        </p:tgtEl>
                                        <p:attrNameLst>
                                          <p:attrName>ppt_h</p:attrName>
                                        </p:attrNameLst>
                                      </p:cBhvr>
                                      <p:tavLst>
                                        <p:tav tm="0">
                                          <p:val>
                                            <p:fltVal val="0"/>
                                          </p:val>
                                        </p:tav>
                                        <p:tav tm="100000">
                                          <p:val>
                                            <p:strVal val="#ppt_h"/>
                                          </p:val>
                                        </p:tav>
                                      </p:tavLst>
                                    </p:anim>
                                    <p:animEffect transition="in" filter="fade">
                                      <p:cBhvr>
                                        <p:cTn id="55" dur="500"/>
                                        <p:tgtEl>
                                          <p:spTgt spid="6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bldLvl="0" animBg="1"/>
      <p:bldP spid="41" grpId="0" bldLvl="0" animBg="1"/>
      <p:bldP spid="42" grpId="0" bldLvl="0" animBg="1"/>
      <p:bldP spid="43" grpId="0" bldLvl="0" animBg="1"/>
      <p:bldP spid="44" grpId="0" bldLvl="0" animBg="1"/>
      <p:bldP spid="45" grpId="0" bldLvl="0" animBg="1"/>
      <p:bldP spid="47" grpId="0" bldLvl="0" animBg="1"/>
      <p:bldP spid="49" grpId="0" bldLvl="0" animBg="1"/>
      <p:bldP spid="51" grpId="0" build="p">
        <p:tmplLst>
          <p:tmpl lvl="1">
            <p:tnLst>
              <p:par>
                <p:cTn presetID="53" presetClass="entr" presetSubtype="16" fill="hold" nodeType="afterEffect">
                  <p:stCondLst>
                    <p:cond delay="0"/>
                  </p:stCondLst>
                  <p:childTnLst>
                    <p:set>
                      <p:cBhvr>
                        <p:cTn dur="1" fill="hold">
                          <p:stCondLst>
                            <p:cond delay="0"/>
                          </p:stCondLst>
                        </p:cTn>
                        <p:tgtEl>
                          <p:spTgt spid="51"/>
                        </p:tgtEl>
                        <p:attrNameLst>
                          <p:attrName>style.visibility</p:attrName>
                        </p:attrNameLst>
                      </p:cBhvr>
                      <p:to>
                        <p:strVal val="visible"/>
                      </p:to>
                    </p:set>
                    <p:anim calcmode="lin" valueType="num">
                      <p:cBhvr>
                        <p:cTn dur="400" fill="hold"/>
                        <p:tgtEl>
                          <p:spTgt spid="51"/>
                        </p:tgtEl>
                        <p:attrNameLst>
                          <p:attrName>ppt_w</p:attrName>
                        </p:attrNameLst>
                      </p:cBhvr>
                      <p:tavLst>
                        <p:tav tm="0">
                          <p:val>
                            <p:fltVal val="0"/>
                          </p:val>
                        </p:tav>
                        <p:tav tm="100000">
                          <p:val>
                            <p:strVal val="#ppt_w"/>
                          </p:val>
                        </p:tav>
                      </p:tavLst>
                    </p:anim>
                    <p:anim calcmode="lin" valueType="num">
                      <p:cBhvr>
                        <p:cTn dur="400" fill="hold"/>
                        <p:tgtEl>
                          <p:spTgt spid="51"/>
                        </p:tgtEl>
                        <p:attrNameLst>
                          <p:attrName>ppt_h</p:attrName>
                        </p:attrNameLst>
                      </p:cBhvr>
                      <p:tavLst>
                        <p:tav tm="0">
                          <p:val>
                            <p:fltVal val="0"/>
                          </p:val>
                        </p:tav>
                        <p:tav tm="100000">
                          <p:val>
                            <p:strVal val="#ppt_h"/>
                          </p:val>
                        </p:tav>
                      </p:tavLst>
                    </p:anim>
                    <p:animEffect transition="in" filter="fade">
                      <p:cBhvr>
                        <p:cTn dur="400"/>
                        <p:tgtEl>
                          <p:spTgt spid="51"/>
                        </p:tgtEl>
                      </p:cBhvr>
                    </p:animEffect>
                  </p:childTnLst>
                </p:cTn>
              </p:par>
            </p:tnLst>
          </p:tmpl>
        </p:tmplLst>
      </p:bldP>
      <p:bldP spid="54" grpId="0" build="p">
        <p:tmplLst>
          <p:tmpl lvl="1">
            <p:tnLst>
              <p:par>
                <p:cTn presetID="53" presetClass="entr" presetSubtype="16" fill="hold" nodeType="afterEffect">
                  <p:stCondLst>
                    <p:cond delay="0"/>
                  </p:stCondLst>
                  <p:childTnLst>
                    <p:set>
                      <p:cBhvr>
                        <p:cTn dur="1" fill="hold">
                          <p:stCondLst>
                            <p:cond delay="0"/>
                          </p:stCondLst>
                        </p:cTn>
                        <p:tgtEl>
                          <p:spTgt spid="54"/>
                        </p:tgtEl>
                        <p:attrNameLst>
                          <p:attrName>style.visibility</p:attrName>
                        </p:attrNameLst>
                      </p:cBhvr>
                      <p:to>
                        <p:strVal val="visible"/>
                      </p:to>
                    </p:set>
                    <p:anim calcmode="lin" valueType="num">
                      <p:cBhvr>
                        <p:cTn dur="400" fill="hold"/>
                        <p:tgtEl>
                          <p:spTgt spid="54"/>
                        </p:tgtEl>
                        <p:attrNameLst>
                          <p:attrName>ppt_w</p:attrName>
                        </p:attrNameLst>
                      </p:cBhvr>
                      <p:tavLst>
                        <p:tav tm="0">
                          <p:val>
                            <p:fltVal val="0"/>
                          </p:val>
                        </p:tav>
                        <p:tav tm="100000">
                          <p:val>
                            <p:strVal val="#ppt_w"/>
                          </p:val>
                        </p:tav>
                      </p:tavLst>
                    </p:anim>
                    <p:anim calcmode="lin" valueType="num">
                      <p:cBhvr>
                        <p:cTn dur="400" fill="hold"/>
                        <p:tgtEl>
                          <p:spTgt spid="54"/>
                        </p:tgtEl>
                        <p:attrNameLst>
                          <p:attrName>ppt_h</p:attrName>
                        </p:attrNameLst>
                      </p:cBhvr>
                      <p:tavLst>
                        <p:tav tm="0">
                          <p:val>
                            <p:fltVal val="0"/>
                          </p:val>
                        </p:tav>
                        <p:tav tm="100000">
                          <p:val>
                            <p:strVal val="#ppt_h"/>
                          </p:val>
                        </p:tav>
                      </p:tavLst>
                    </p:anim>
                    <p:animEffect transition="in" filter="fade">
                      <p:cBhvr>
                        <p:cTn dur="400"/>
                        <p:tgtEl>
                          <p:spTgt spid="54"/>
                        </p:tgtEl>
                      </p:cBhvr>
                    </p:animEffect>
                  </p:childTnLst>
                </p:cTn>
              </p:par>
            </p:tnLst>
          </p:tmpl>
        </p:tmplLst>
      </p:bldP>
      <p:bldP spid="57" grpId="0" build="p">
        <p:tmplLst>
          <p:tmpl lvl="1">
            <p:tnLst>
              <p:par>
                <p:cTn presetID="53" presetClass="entr" presetSubtype="16" fill="hold" nodeType="afterEffect">
                  <p:stCondLst>
                    <p:cond delay="0"/>
                  </p:stCondLst>
                  <p:childTnLst>
                    <p:set>
                      <p:cBhvr>
                        <p:cTn dur="1" fill="hold">
                          <p:stCondLst>
                            <p:cond delay="0"/>
                          </p:stCondLst>
                        </p:cTn>
                        <p:tgtEl>
                          <p:spTgt spid="57"/>
                        </p:tgtEl>
                        <p:attrNameLst>
                          <p:attrName>style.visibility</p:attrName>
                        </p:attrNameLst>
                      </p:cBhvr>
                      <p:to>
                        <p:strVal val="visible"/>
                      </p:to>
                    </p:set>
                    <p:anim calcmode="lin" valueType="num">
                      <p:cBhvr>
                        <p:cTn dur="400" fill="hold"/>
                        <p:tgtEl>
                          <p:spTgt spid="57"/>
                        </p:tgtEl>
                        <p:attrNameLst>
                          <p:attrName>ppt_w</p:attrName>
                        </p:attrNameLst>
                      </p:cBhvr>
                      <p:tavLst>
                        <p:tav tm="0">
                          <p:val>
                            <p:fltVal val="0"/>
                          </p:val>
                        </p:tav>
                        <p:tav tm="100000">
                          <p:val>
                            <p:strVal val="#ppt_w"/>
                          </p:val>
                        </p:tav>
                      </p:tavLst>
                    </p:anim>
                    <p:anim calcmode="lin" valueType="num">
                      <p:cBhvr>
                        <p:cTn dur="400" fill="hold"/>
                        <p:tgtEl>
                          <p:spTgt spid="57"/>
                        </p:tgtEl>
                        <p:attrNameLst>
                          <p:attrName>ppt_h</p:attrName>
                        </p:attrNameLst>
                      </p:cBhvr>
                      <p:tavLst>
                        <p:tav tm="0">
                          <p:val>
                            <p:fltVal val="0"/>
                          </p:val>
                        </p:tav>
                        <p:tav tm="100000">
                          <p:val>
                            <p:strVal val="#ppt_h"/>
                          </p:val>
                        </p:tav>
                      </p:tavLst>
                    </p:anim>
                    <p:animEffect transition="in" filter="fade">
                      <p:cBhvr>
                        <p:cTn dur="400"/>
                        <p:tgtEl>
                          <p:spTgt spid="57"/>
                        </p:tgtEl>
                      </p:cBhvr>
                    </p:animEffect>
                  </p:childTnLst>
                </p:cTn>
              </p:par>
            </p:tnLst>
          </p:tmpl>
        </p:tmplLst>
      </p:bldP>
      <p:bldP spid="60" grpId="0" build="p">
        <p:tmplLst>
          <p:tmpl lvl="1">
            <p:tnLst>
              <p:par>
                <p:cTn presetID="53" presetClass="entr" presetSubtype="16" fill="hold" nodeType="afterEffect">
                  <p:stCondLst>
                    <p:cond delay="0"/>
                  </p:stCondLst>
                  <p:childTnLst>
                    <p:set>
                      <p:cBhvr>
                        <p:cTn dur="1" fill="hold">
                          <p:stCondLst>
                            <p:cond delay="0"/>
                          </p:stCondLst>
                        </p:cTn>
                        <p:tgtEl>
                          <p:spTgt spid="60"/>
                        </p:tgtEl>
                        <p:attrNameLst>
                          <p:attrName>style.visibility</p:attrName>
                        </p:attrNameLst>
                      </p:cBhvr>
                      <p:to>
                        <p:strVal val="visible"/>
                      </p:to>
                    </p:set>
                    <p:anim calcmode="lin" valueType="num">
                      <p:cBhvr>
                        <p:cTn dur="400" fill="hold"/>
                        <p:tgtEl>
                          <p:spTgt spid="60"/>
                        </p:tgtEl>
                        <p:attrNameLst>
                          <p:attrName>ppt_w</p:attrName>
                        </p:attrNameLst>
                      </p:cBhvr>
                      <p:tavLst>
                        <p:tav tm="0">
                          <p:val>
                            <p:fltVal val="0"/>
                          </p:val>
                        </p:tav>
                        <p:tav tm="100000">
                          <p:val>
                            <p:strVal val="#ppt_w"/>
                          </p:val>
                        </p:tav>
                      </p:tavLst>
                    </p:anim>
                    <p:anim calcmode="lin" valueType="num">
                      <p:cBhvr>
                        <p:cTn dur="400" fill="hold"/>
                        <p:tgtEl>
                          <p:spTgt spid="60"/>
                        </p:tgtEl>
                        <p:attrNameLst>
                          <p:attrName>ppt_h</p:attrName>
                        </p:attrNameLst>
                      </p:cBhvr>
                      <p:tavLst>
                        <p:tav tm="0">
                          <p:val>
                            <p:fltVal val="0"/>
                          </p:val>
                        </p:tav>
                        <p:tav tm="100000">
                          <p:val>
                            <p:strVal val="#ppt_h"/>
                          </p:val>
                        </p:tav>
                      </p:tavLst>
                    </p:anim>
                    <p:animEffect transition="in" filter="fade">
                      <p:cBhvr>
                        <p:cTn dur="400"/>
                        <p:tgtEl>
                          <p:spTgt spid="60"/>
                        </p:tgtEl>
                      </p:cBhvr>
                    </p:animEffect>
                  </p:childTnLst>
                </p:cTn>
              </p:par>
            </p:tnLst>
          </p:tmpl>
        </p:tmplLst>
      </p:b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组合 16"/>
          <p:cNvGrpSpPr/>
          <p:nvPr/>
        </p:nvGrpSpPr>
        <p:grpSpPr>
          <a:xfrm>
            <a:off x="5869305" y="2779395"/>
            <a:ext cx="4778375" cy="1727282"/>
            <a:chOff x="4622800" y="2197116"/>
            <a:chExt cx="3492500" cy="1727184"/>
          </a:xfrm>
        </p:grpSpPr>
        <p:sp>
          <p:nvSpPr>
            <p:cNvPr id="18" name="矩形 17"/>
            <p:cNvSpPr/>
            <p:nvPr/>
          </p:nvSpPr>
          <p:spPr>
            <a:xfrm>
              <a:off x="4839552" y="2197116"/>
              <a:ext cx="3275748" cy="755607"/>
            </a:xfrm>
            <a:prstGeom prst="rect">
              <a:avLst/>
            </a:prstGeom>
          </p:spPr>
          <p:txBody>
            <a:bodyPr wrap="square">
              <a:spAutoFit/>
              <a:scene3d>
                <a:camera prst="orthographicFront"/>
                <a:lightRig rig="threePt" dir="t"/>
              </a:scene3d>
              <a:sp3d contourW="12700"/>
            </a:bodyPr>
            <a:lstStyle/>
            <a:p>
              <a:pPr>
                <a:lnSpc>
                  <a:spcPct val="120000"/>
                </a:lnSpc>
              </a:pPr>
              <a:r>
                <a:rPr lang="en-US" altLang="zh-CN" sz="3600" dirty="0" smtClean="0">
                  <a:solidFill>
                    <a:schemeClr val="tx2"/>
                  </a:solidFill>
                </a:rPr>
                <a:t> 0</a:t>
              </a:r>
              <a:r>
                <a:rPr lang="en-US" sz="3600" dirty="0" smtClean="0">
                  <a:solidFill>
                    <a:schemeClr val="tx2"/>
                  </a:solidFill>
                </a:rPr>
                <a:t>2</a:t>
              </a:r>
              <a:endParaRPr lang="en-US" sz="3600" dirty="0">
                <a:solidFill>
                  <a:schemeClr val="tx2"/>
                </a:solidFill>
              </a:endParaRPr>
            </a:p>
          </p:txBody>
        </p:sp>
        <p:sp>
          <p:nvSpPr>
            <p:cNvPr id="19" name="矩形 18"/>
            <p:cNvSpPr/>
            <p:nvPr/>
          </p:nvSpPr>
          <p:spPr>
            <a:xfrm>
              <a:off x="4839552" y="2782455"/>
              <a:ext cx="3086433" cy="903554"/>
            </a:xfrm>
            <a:prstGeom prst="rect">
              <a:avLst/>
            </a:prstGeom>
          </p:spPr>
          <p:txBody>
            <a:bodyPr wrap="square">
              <a:spAutoFit/>
              <a:scene3d>
                <a:camera prst="orthographicFront"/>
                <a:lightRig rig="threePt" dir="t"/>
              </a:scene3d>
              <a:sp3d contourW="12700"/>
            </a:bodyPr>
            <a:lstStyle/>
            <a:p>
              <a:pPr>
                <a:lnSpc>
                  <a:spcPct val="120000"/>
                </a:lnSpc>
              </a:pPr>
              <a:r>
                <a:rPr lang="en-US" altLang="zh-CN" sz="4400" b="1" dirty="0">
                  <a:solidFill>
                    <a:schemeClr val="accent3"/>
                  </a:solidFill>
                </a:rPr>
                <a:t>CRS</a:t>
              </a:r>
              <a:r>
                <a:rPr lang="zh-CN" altLang="en-US" sz="4400" b="1" dirty="0">
                  <a:solidFill>
                    <a:schemeClr val="accent3"/>
                  </a:solidFill>
                </a:rPr>
                <a:t>核心论文库</a:t>
              </a:r>
              <a:endParaRPr lang="zh-CN" altLang="en-US" sz="4400" b="1" dirty="0">
                <a:solidFill>
                  <a:schemeClr val="accent3"/>
                </a:solidFill>
              </a:endParaRPr>
            </a:p>
          </p:txBody>
        </p:sp>
        <p:cxnSp>
          <p:nvCxnSpPr>
            <p:cNvPr id="21" name="直接连接符 20"/>
            <p:cNvCxnSpPr/>
            <p:nvPr/>
          </p:nvCxnSpPr>
          <p:spPr>
            <a:xfrm>
              <a:off x="4622800" y="2362200"/>
              <a:ext cx="0" cy="1562100"/>
            </a:xfrm>
            <a:prstGeom prst="line">
              <a:avLst/>
            </a:prstGeom>
            <a:ln w="76200"/>
          </p:spPr>
          <p:style>
            <a:lnRef idx="1">
              <a:schemeClr val="accent1"/>
            </a:lnRef>
            <a:fillRef idx="0">
              <a:schemeClr val="accent1"/>
            </a:fillRef>
            <a:effectRef idx="0">
              <a:schemeClr val="accent1"/>
            </a:effectRef>
            <a:fontRef idx="minor">
              <a:schemeClr val="tx1"/>
            </a:fontRef>
          </p:style>
        </p:cxnSp>
      </p:grpSp>
      <p:pic>
        <p:nvPicPr>
          <p:cNvPr id="16" name="图片 15"/>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0317505" y="6309718"/>
            <a:ext cx="1881899" cy="54373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p:tgtEl>
                                          <p:spTgt spid="17"/>
                                        </p:tgtEl>
                                        <p:attrNameLst>
                                          <p:attrName>ppt_x</p:attrName>
                                        </p:attrNameLst>
                                      </p:cBhvr>
                                      <p:tavLst>
                                        <p:tav tm="0">
                                          <p:val>
                                            <p:strVal val="#ppt_x-#ppt_w*1.125000"/>
                                          </p:val>
                                        </p:tav>
                                        <p:tav tm="100000">
                                          <p:val>
                                            <p:strVal val="#ppt_x"/>
                                          </p:val>
                                        </p:tav>
                                      </p:tavLst>
                                    </p:anim>
                                    <p:animEffect transition="in" filter="wipe(right)">
                                      <p:cBhvr>
                                        <p:cTn id="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图片 35"/>
          <p:cNvPicPr>
            <a:picLocks noChangeAspect="1"/>
          </p:cNvPicPr>
          <p:nvPr/>
        </p:nvPicPr>
        <p:blipFill rotWithShape="1">
          <a:blip r:embed="rId1">
            <a:extLst>
              <a:ext uri="{28A0092B-C50C-407E-A947-70E740481C1C}">
                <a14:useLocalDpi xmlns:a14="http://schemas.microsoft.com/office/drawing/2010/main" val="0"/>
              </a:ext>
            </a:extLst>
          </a:blip>
          <a:srcRect l="5689" t="7719"/>
          <a:stretch>
            <a:fillRect/>
          </a:stretch>
        </p:blipFill>
        <p:spPr>
          <a:xfrm rot="10800000">
            <a:off x="8297197" y="4714717"/>
            <a:ext cx="3894803" cy="2143282"/>
          </a:xfrm>
          <a:prstGeom prst="rect">
            <a:avLst/>
          </a:prstGeom>
        </p:spPr>
      </p:pic>
      <p:pic>
        <p:nvPicPr>
          <p:cNvPr id="37" name="图片 36"/>
          <p:cNvPicPr>
            <a:picLocks noChangeAspect="1"/>
          </p:cNvPicPr>
          <p:nvPr/>
        </p:nvPicPr>
        <p:blipFill rotWithShape="1">
          <a:blip r:embed="rId1">
            <a:extLst>
              <a:ext uri="{28A0092B-C50C-407E-A947-70E740481C1C}">
                <a14:useLocalDpi xmlns:a14="http://schemas.microsoft.com/office/drawing/2010/main" val="0"/>
              </a:ext>
            </a:extLst>
          </a:blip>
          <a:srcRect l="5689" t="7719"/>
          <a:stretch>
            <a:fillRect/>
          </a:stretch>
        </p:blipFill>
        <p:spPr>
          <a:xfrm>
            <a:off x="2" y="1"/>
            <a:ext cx="2304976" cy="1268412"/>
          </a:xfrm>
          <a:prstGeom prst="rect">
            <a:avLst/>
          </a:prstGeom>
        </p:spPr>
      </p:pic>
      <p:grpSp>
        <p:nvGrpSpPr>
          <p:cNvPr id="33" name="组合 32"/>
          <p:cNvGrpSpPr/>
          <p:nvPr/>
        </p:nvGrpSpPr>
        <p:grpSpPr>
          <a:xfrm>
            <a:off x="4751544" y="1268569"/>
            <a:ext cx="1405932" cy="4465297"/>
            <a:chOff x="6113241" y="1054754"/>
            <a:chExt cx="1405932" cy="4465297"/>
          </a:xfrm>
        </p:grpSpPr>
        <p:sp>
          <p:nvSpPr>
            <p:cNvPr id="34" name="Freeform 7"/>
            <p:cNvSpPr/>
            <p:nvPr/>
          </p:nvSpPr>
          <p:spPr bwMode="auto">
            <a:xfrm rot="10800000">
              <a:off x="6513604" y="1743959"/>
              <a:ext cx="1005569" cy="3174831"/>
            </a:xfrm>
            <a:custGeom>
              <a:avLst/>
              <a:gdLst>
                <a:gd name="T0" fmla="*/ 1750 w 1750"/>
                <a:gd name="T1" fmla="*/ 272 h 5527"/>
                <a:gd name="T2" fmla="*/ 314 w 1750"/>
                <a:gd name="T3" fmla="*/ 2778 h 5527"/>
                <a:gd name="T4" fmla="*/ 1699 w 1750"/>
                <a:gd name="T5" fmla="*/ 5254 h 5527"/>
                <a:gd name="T6" fmla="*/ 1542 w 1750"/>
                <a:gd name="T7" fmla="*/ 5527 h 5527"/>
                <a:gd name="T8" fmla="*/ 0 w 1750"/>
                <a:gd name="T9" fmla="*/ 2778 h 5527"/>
                <a:gd name="T10" fmla="*/ 1593 w 1750"/>
                <a:gd name="T11" fmla="*/ 0 h 5527"/>
                <a:gd name="T12" fmla="*/ 1750 w 1750"/>
                <a:gd name="T13" fmla="*/ 272 h 5527"/>
              </a:gdLst>
              <a:ahLst/>
              <a:cxnLst>
                <a:cxn ang="0">
                  <a:pos x="T0" y="T1"/>
                </a:cxn>
                <a:cxn ang="0">
                  <a:pos x="T2" y="T3"/>
                </a:cxn>
                <a:cxn ang="0">
                  <a:pos x="T4" y="T5"/>
                </a:cxn>
                <a:cxn ang="0">
                  <a:pos x="T6" y="T7"/>
                </a:cxn>
                <a:cxn ang="0">
                  <a:pos x="T8" y="T9"/>
                </a:cxn>
                <a:cxn ang="0">
                  <a:pos x="T10" y="T11"/>
                </a:cxn>
                <a:cxn ang="0">
                  <a:pos x="T12" y="T13"/>
                </a:cxn>
              </a:cxnLst>
              <a:rect l="0" t="0" r="r" b="b"/>
              <a:pathLst>
                <a:path w="1750" h="5527">
                  <a:moveTo>
                    <a:pt x="1750" y="272"/>
                  </a:moveTo>
                  <a:cubicBezTo>
                    <a:pt x="891" y="777"/>
                    <a:pt x="314" y="1710"/>
                    <a:pt x="314" y="2778"/>
                  </a:cubicBezTo>
                  <a:cubicBezTo>
                    <a:pt x="314" y="3825"/>
                    <a:pt x="868" y="4743"/>
                    <a:pt x="1699" y="5254"/>
                  </a:cubicBezTo>
                  <a:lnTo>
                    <a:pt x="1542" y="5527"/>
                  </a:lnTo>
                  <a:cubicBezTo>
                    <a:pt x="617" y="4961"/>
                    <a:pt x="0" y="3942"/>
                    <a:pt x="0" y="2778"/>
                  </a:cubicBezTo>
                  <a:cubicBezTo>
                    <a:pt x="0" y="1594"/>
                    <a:pt x="640" y="559"/>
                    <a:pt x="1593" y="0"/>
                  </a:cubicBezTo>
                  <a:lnTo>
                    <a:pt x="1750" y="272"/>
                  </a:lnTo>
                  <a:close/>
                </a:path>
              </a:pathLst>
            </a:custGeom>
            <a:solidFill>
              <a:schemeClr val="tx1">
                <a:lumMod val="50000"/>
                <a:lumOff val="50000"/>
              </a:schemeClr>
            </a:solidFill>
            <a:ln>
              <a:noFill/>
            </a:ln>
          </p:spPr>
          <p:txBody>
            <a:bodyPr vert="horz" wrap="square" lIns="91440" tIns="45720" rIns="91440" bIns="45720" numCol="1" anchor="t" anchorCtr="0" compatLnSpc="1"/>
            <a:lstStyle/>
            <a:p>
              <a:endParaRPr lang="zh-CN" altLang="en-US">
                <a:latin typeface="+mj-ea"/>
                <a:ea typeface="+mj-ea"/>
              </a:endParaRPr>
            </a:p>
          </p:txBody>
        </p:sp>
        <p:grpSp>
          <p:nvGrpSpPr>
            <p:cNvPr id="59" name="组合 58"/>
            <p:cNvGrpSpPr/>
            <p:nvPr/>
          </p:nvGrpSpPr>
          <p:grpSpPr>
            <a:xfrm rot="0">
              <a:off x="6113241" y="1054754"/>
              <a:ext cx="1405890" cy="1279915"/>
              <a:chOff x="304800" y="220158"/>
              <a:chExt cx="4891769" cy="4453442"/>
            </a:xfrm>
            <a:effectLst>
              <a:outerShdw blurRad="444500" dist="254000" dir="8100000" algn="tr" rotWithShape="0">
                <a:prstClr val="black">
                  <a:alpha val="50000"/>
                </a:prstClr>
              </a:outerShdw>
            </a:effectLst>
          </p:grpSpPr>
          <p:sp>
            <p:nvSpPr>
              <p:cNvPr id="61" name="同心圆 6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mj-ea"/>
                  <a:ea typeface="+mj-ea"/>
                </a:endParaRPr>
              </a:p>
            </p:txBody>
          </p:sp>
          <p:sp>
            <p:nvSpPr>
              <p:cNvPr id="62" name="椭圆 61"/>
              <p:cNvSpPr/>
              <p:nvPr/>
            </p:nvSpPr>
            <p:spPr>
              <a:xfrm>
                <a:off x="304800" y="220158"/>
                <a:ext cx="4891769" cy="4368125"/>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zh-CN" sz="2400" b="1">
                    <a:solidFill>
                      <a:schemeClr val="accent4"/>
                    </a:solidFill>
                    <a:latin typeface="+mj-ea"/>
                    <a:ea typeface="+mj-ea"/>
                  </a:rPr>
                  <a:t>学科导航</a:t>
                </a:r>
                <a:endParaRPr lang="zh-CN" altLang="zh-CN" sz="2400" b="1">
                  <a:solidFill>
                    <a:schemeClr val="accent4"/>
                  </a:solidFill>
                  <a:latin typeface="+mj-ea"/>
                  <a:ea typeface="+mj-ea"/>
                </a:endParaRPr>
              </a:p>
            </p:txBody>
          </p:sp>
        </p:grpSp>
        <p:grpSp>
          <p:nvGrpSpPr>
            <p:cNvPr id="40" name="组合 39"/>
            <p:cNvGrpSpPr/>
            <p:nvPr/>
          </p:nvGrpSpPr>
          <p:grpSpPr>
            <a:xfrm rot="0">
              <a:off x="6210297" y="4370311"/>
              <a:ext cx="1308100" cy="1149740"/>
              <a:chOff x="304800" y="673100"/>
              <a:chExt cx="4551511" cy="4000500"/>
            </a:xfrm>
            <a:effectLst>
              <a:outerShdw blurRad="444500" dist="254000" dir="8100000" algn="tr" rotWithShape="0">
                <a:prstClr val="black">
                  <a:alpha val="50000"/>
                </a:prstClr>
              </a:outerShdw>
            </a:effectLst>
          </p:grpSpPr>
          <p:sp>
            <p:nvSpPr>
              <p:cNvPr id="42" name="同心圆 4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mj-ea"/>
                  <a:ea typeface="+mj-ea"/>
                </a:endParaRPr>
              </a:p>
            </p:txBody>
          </p:sp>
          <p:sp>
            <p:nvSpPr>
              <p:cNvPr id="54" name="椭圆 53"/>
              <p:cNvSpPr/>
              <p:nvPr/>
            </p:nvSpPr>
            <p:spPr>
              <a:xfrm>
                <a:off x="304800" y="761479"/>
                <a:ext cx="4551511" cy="382680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a:solidFill>
                      <a:schemeClr val="accent4"/>
                    </a:solidFill>
                    <a:latin typeface="+mj-ea"/>
                    <a:ea typeface="+mj-ea"/>
                  </a:rPr>
                  <a:t>期刊导航</a:t>
                </a:r>
                <a:endParaRPr lang="zh-CN" altLang="en-US" sz="2400" b="1">
                  <a:solidFill>
                    <a:schemeClr val="accent4"/>
                  </a:solidFill>
                  <a:latin typeface="+mj-ea"/>
                  <a:ea typeface="+mj-ea"/>
                </a:endParaRPr>
              </a:p>
            </p:txBody>
          </p:sp>
        </p:grpSp>
      </p:grpSp>
      <p:grpSp>
        <p:nvGrpSpPr>
          <p:cNvPr id="66" name="组合 65"/>
          <p:cNvGrpSpPr/>
          <p:nvPr/>
        </p:nvGrpSpPr>
        <p:grpSpPr>
          <a:xfrm rot="10800000">
            <a:off x="3493522" y="2484141"/>
            <a:ext cx="1025842" cy="2042729"/>
            <a:chOff x="4819076" y="2467326"/>
            <a:chExt cx="1025842" cy="2042729"/>
          </a:xfrm>
        </p:grpSpPr>
        <p:sp>
          <p:nvSpPr>
            <p:cNvPr id="67" name="Line 39"/>
            <p:cNvSpPr>
              <a:spLocks noChangeShapeType="1"/>
            </p:cNvSpPr>
            <p:nvPr/>
          </p:nvSpPr>
          <p:spPr bwMode="auto">
            <a:xfrm flipH="1" flipV="1">
              <a:off x="4864528" y="2467326"/>
              <a:ext cx="811628" cy="479570"/>
            </a:xfrm>
            <a:prstGeom prst="line">
              <a:avLst/>
            </a:prstGeom>
            <a:noFill/>
            <a:ln w="57150" cap="rnd">
              <a:solidFill>
                <a:schemeClr val="tx1">
                  <a:lumMod val="50000"/>
                  <a:lumOff val="50000"/>
                </a:schemeClr>
              </a:solidFill>
              <a:prstDash val="sysDot"/>
              <a:round/>
              <a:tailEnd type="triangle" w="med" len="med"/>
            </a:ln>
            <a:scene3d>
              <a:camera prst="orthographicFront">
                <a:rot lat="0" lon="0" rev="300000"/>
              </a:camera>
              <a:lightRig rig="threePt" dir="t"/>
            </a:scene3d>
            <a:extLst>
              <a:ext uri="{909E8E84-426E-40DD-AFC4-6F175D3DCCD1}">
                <a14:hiddenFill xmlns:a14="http://schemas.microsoft.com/office/drawing/2010/main">
                  <a:noFill/>
                </a14:hiddenFill>
              </a:ext>
            </a:extLst>
          </p:spPr>
          <p:txBody>
            <a:bodyPr wrap="none" anchor="ctr"/>
            <a:lstStyle/>
            <a:p>
              <a:endParaRPr lang="zh-CN" altLang="en-US">
                <a:latin typeface="+mj-ea"/>
                <a:ea typeface="+mj-ea"/>
              </a:endParaRPr>
            </a:p>
          </p:txBody>
        </p:sp>
        <p:sp>
          <p:nvSpPr>
            <p:cNvPr id="69" name="Line 41"/>
            <p:cNvSpPr>
              <a:spLocks noChangeShapeType="1"/>
            </p:cNvSpPr>
            <p:nvPr/>
          </p:nvSpPr>
          <p:spPr bwMode="auto">
            <a:xfrm flipH="1">
              <a:off x="4819076" y="3980934"/>
              <a:ext cx="1025842" cy="529121"/>
            </a:xfrm>
            <a:prstGeom prst="line">
              <a:avLst/>
            </a:prstGeom>
            <a:noFill/>
            <a:ln w="57150" cap="rnd">
              <a:solidFill>
                <a:schemeClr val="tx1">
                  <a:lumMod val="50000"/>
                  <a:lumOff val="50000"/>
                </a:schemeClr>
              </a:solidFill>
              <a:prstDash val="sysDot"/>
              <a:round/>
              <a:tailEnd type="triangle" w="med" len="med"/>
            </a:ln>
            <a:scene3d>
              <a:camera prst="orthographicFront">
                <a:rot lat="0" lon="0" rev="21299999"/>
              </a:camera>
              <a:lightRig rig="threePt" dir="t"/>
            </a:scene3d>
            <a:extLst>
              <a:ext uri="{909E8E84-426E-40DD-AFC4-6F175D3DCCD1}">
                <a14:hiddenFill xmlns:a14="http://schemas.microsoft.com/office/drawing/2010/main">
                  <a:noFill/>
                </a14:hiddenFill>
              </a:ext>
            </a:extLst>
          </p:spPr>
          <p:txBody>
            <a:bodyPr wrap="none" anchor="ctr"/>
            <a:lstStyle/>
            <a:p>
              <a:endParaRPr lang="zh-CN" altLang="en-US">
                <a:latin typeface="+mj-ea"/>
                <a:ea typeface="+mj-ea"/>
              </a:endParaRPr>
            </a:p>
          </p:txBody>
        </p:sp>
      </p:grpSp>
      <p:grpSp>
        <p:nvGrpSpPr>
          <p:cNvPr id="70" name="组合 69"/>
          <p:cNvGrpSpPr/>
          <p:nvPr/>
        </p:nvGrpSpPr>
        <p:grpSpPr>
          <a:xfrm>
            <a:off x="821576" y="2491761"/>
            <a:ext cx="2281386" cy="2281386"/>
            <a:chOff x="1403648" y="1115468"/>
            <a:chExt cx="1294414" cy="1294414"/>
          </a:xfrm>
        </p:grpSpPr>
        <p:sp>
          <p:nvSpPr>
            <p:cNvPr id="75" name="椭圆 74"/>
            <p:cNvSpPr/>
            <p:nvPr/>
          </p:nvSpPr>
          <p:spPr>
            <a:xfrm>
              <a:off x="1539485" y="1259632"/>
              <a:ext cx="1022740" cy="1022740"/>
            </a:xfrm>
            <a:prstGeom prst="ellipse">
              <a:avLst/>
            </a:prstGeom>
            <a:solidFill>
              <a:srgbClr val="D62A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latin typeface="+mj-ea"/>
                <a:ea typeface="+mj-ea"/>
              </a:endParaRPr>
            </a:p>
          </p:txBody>
        </p:sp>
        <p:grpSp>
          <p:nvGrpSpPr>
            <p:cNvPr id="76" name="组合 75"/>
            <p:cNvGrpSpPr/>
            <p:nvPr/>
          </p:nvGrpSpPr>
          <p:grpSpPr>
            <a:xfrm>
              <a:off x="1403648" y="1115468"/>
              <a:ext cx="1294414" cy="1294414"/>
              <a:chOff x="2555776" y="915566"/>
              <a:chExt cx="1944216" cy="1944216"/>
            </a:xfrm>
            <a:effectLst>
              <a:outerShdw blurRad="63500" dist="50800" dir="8100000" algn="tr" rotWithShape="0">
                <a:prstClr val="black">
                  <a:alpha val="35000"/>
                </a:prstClr>
              </a:outerShdw>
            </a:effectLst>
          </p:grpSpPr>
          <p:sp>
            <p:nvSpPr>
              <p:cNvPr id="78" name="同心圆 77"/>
              <p:cNvSpPr/>
              <p:nvPr/>
            </p:nvSpPr>
            <p:spPr>
              <a:xfrm>
                <a:off x="2555776" y="915566"/>
                <a:ext cx="1944216" cy="1944216"/>
              </a:xfrm>
              <a:prstGeom prst="donut">
                <a:avLst>
                  <a:gd name="adj" fmla="val 10097"/>
                </a:avLst>
              </a:prstGeom>
              <a:gradFill flip="none" rotWithShape="1">
                <a:gsLst>
                  <a:gs pos="0">
                    <a:schemeClr val="bg1"/>
                  </a:gs>
                  <a:gs pos="100000">
                    <a:schemeClr val="bg1">
                      <a:lumMod val="85000"/>
                    </a:schemeClr>
                  </a:gs>
                </a:gsLst>
                <a:lin ang="81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tx1"/>
                  </a:solidFill>
                  <a:latin typeface="+mj-ea"/>
                  <a:ea typeface="+mj-ea"/>
                </a:endParaRPr>
              </a:p>
            </p:txBody>
          </p:sp>
          <p:sp>
            <p:nvSpPr>
              <p:cNvPr id="79" name="同心圆 78"/>
              <p:cNvSpPr/>
              <p:nvPr/>
            </p:nvSpPr>
            <p:spPr>
              <a:xfrm>
                <a:off x="2733335" y="1093125"/>
                <a:ext cx="1589098" cy="1589098"/>
              </a:xfrm>
              <a:prstGeom prst="donut">
                <a:avLst>
                  <a:gd name="adj" fmla="val 12059"/>
                </a:avLst>
              </a:prstGeom>
              <a:gradFill flip="none" rotWithShape="1">
                <a:gsLst>
                  <a:gs pos="0">
                    <a:schemeClr val="bg1"/>
                  </a:gs>
                  <a:gs pos="100000">
                    <a:schemeClr val="bg1">
                      <a:lumMod val="85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tx1"/>
                  </a:solidFill>
                  <a:latin typeface="+mj-ea"/>
                  <a:ea typeface="+mj-ea"/>
                </a:endParaRPr>
              </a:p>
            </p:txBody>
          </p:sp>
        </p:grpSp>
        <p:sp>
          <p:nvSpPr>
            <p:cNvPr id="77" name="TextBox 30"/>
            <p:cNvSpPr txBox="1"/>
            <p:nvPr/>
          </p:nvSpPr>
          <p:spPr>
            <a:xfrm>
              <a:off x="1721331" y="1595460"/>
              <a:ext cx="725958" cy="296156"/>
            </a:xfrm>
            <a:prstGeom prst="rect">
              <a:avLst/>
            </a:prstGeom>
            <a:noFill/>
          </p:spPr>
          <p:txBody>
            <a:bodyPr wrap="square" rtlCol="0">
              <a:spAutoFit/>
            </a:bodyPr>
            <a:lstStyle>
              <a:defPPr>
                <a:defRPr lang="zh-CN"/>
              </a:defPPr>
              <a:lvl1pPr algn="ctr">
                <a:defRPr sz="1600" b="1">
                  <a:solidFill>
                    <a:schemeClr val="tx1">
                      <a:lumMod val="65000"/>
                      <a:lumOff val="35000"/>
                    </a:schemeClr>
                  </a:solidFill>
                  <a:effectLst>
                    <a:innerShdw blurRad="63500" dist="50800" dir="13500000">
                      <a:prstClr val="black">
                        <a:alpha val="50000"/>
                      </a:prstClr>
                    </a:innerShdw>
                  </a:effectLst>
                </a:defRPr>
              </a:lvl1pPr>
            </a:lstStyle>
            <a:p>
              <a:r>
                <a:rPr lang="en-US" altLang="zh-CN" sz="2800" dirty="0">
                  <a:solidFill>
                    <a:schemeClr val="bg1"/>
                  </a:solidFill>
                  <a:effectLst/>
                  <a:latin typeface="+mj-ea"/>
                  <a:ea typeface="+mj-ea"/>
                </a:rPr>
                <a:t>CRS</a:t>
              </a:r>
              <a:endParaRPr lang="en-US" altLang="zh-CN" sz="2800" dirty="0">
                <a:solidFill>
                  <a:schemeClr val="bg1"/>
                </a:solidFill>
                <a:effectLst/>
                <a:latin typeface="+mj-ea"/>
                <a:ea typeface="+mj-ea"/>
              </a:endParaRPr>
            </a:p>
          </p:txBody>
        </p:sp>
      </p:grpSp>
      <p:sp>
        <p:nvSpPr>
          <p:cNvPr id="2" name="文本框 1"/>
          <p:cNvSpPr txBox="1"/>
          <p:nvPr/>
        </p:nvSpPr>
        <p:spPr>
          <a:xfrm>
            <a:off x="1616118" y="298869"/>
            <a:ext cx="2666114" cy="523220"/>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zh-CN" altLang="zh-CN" sz="2800" b="1" dirty="0">
                <a:solidFill>
                  <a:schemeClr val="accent1">
                    <a:lumMod val="75000"/>
                  </a:schemeClr>
                </a:solidFill>
                <a:latin typeface="华文行楷" panose="02010800040101010101" pitchFamily="2" charset="-122"/>
                <a:ea typeface="华文行楷" panose="02010800040101010101" pitchFamily="2" charset="-122"/>
              </a:rPr>
              <a:t>CRS核心论文库</a:t>
            </a:r>
            <a:endParaRPr lang="zh-CN" altLang="en-US" sz="2800" b="1" dirty="0">
              <a:solidFill>
                <a:schemeClr val="accent1">
                  <a:lumMod val="75000"/>
                </a:schemeClr>
              </a:solidFill>
              <a:latin typeface="华文行楷" panose="02010800040101010101" pitchFamily="2" charset="-122"/>
              <a:ea typeface="华文行楷" panose="02010800040101010101" pitchFamily="2" charset="-122"/>
            </a:endParaRPr>
          </a:p>
        </p:txBody>
      </p:sp>
      <p:pic>
        <p:nvPicPr>
          <p:cNvPr id="3" name="图片 -2147482622"/>
          <p:cNvPicPr>
            <a:picLocks noChangeAspect="1"/>
          </p:cNvPicPr>
          <p:nvPr/>
        </p:nvPicPr>
        <p:blipFill>
          <a:blip r:embed="rId2"/>
          <a:stretch>
            <a:fillRect/>
          </a:stretch>
        </p:blipFill>
        <p:spPr>
          <a:xfrm>
            <a:off x="6319520" y="544830"/>
            <a:ext cx="5530850" cy="1939290"/>
          </a:xfrm>
          <a:prstGeom prst="rect">
            <a:avLst/>
          </a:prstGeom>
          <a:noFill/>
          <a:ln w="9525">
            <a:noFill/>
          </a:ln>
        </p:spPr>
      </p:pic>
      <p:pic>
        <p:nvPicPr>
          <p:cNvPr id="4" name="图片 -2147482621" descr="C:\Users\Administrator\Desktop\QQ截图20191125143918.pngQQ截图20191125143918"/>
          <p:cNvPicPr>
            <a:picLocks noChangeAspect="1"/>
          </p:cNvPicPr>
          <p:nvPr/>
        </p:nvPicPr>
        <p:blipFill>
          <a:blip r:embed="rId3"/>
          <a:srcRect/>
          <a:stretch>
            <a:fillRect/>
          </a:stretch>
        </p:blipFill>
        <p:spPr>
          <a:xfrm>
            <a:off x="6409055" y="299720"/>
            <a:ext cx="5637530" cy="3324860"/>
          </a:xfrm>
          <a:prstGeom prst="rect">
            <a:avLst/>
          </a:prstGeom>
          <a:noFill/>
          <a:ln w="9525">
            <a:noFill/>
          </a:ln>
        </p:spPr>
      </p:pic>
      <p:pic>
        <p:nvPicPr>
          <p:cNvPr id="5" name="图片 -2147482620" descr="C:\Users\Administrator\Desktop\QQ截图20191125144320.pngQQ截图20191125144320"/>
          <p:cNvPicPr>
            <a:picLocks noChangeAspect="1"/>
          </p:cNvPicPr>
          <p:nvPr/>
        </p:nvPicPr>
        <p:blipFill>
          <a:blip r:embed="rId4"/>
          <a:srcRect/>
          <a:stretch>
            <a:fillRect/>
          </a:stretch>
        </p:blipFill>
        <p:spPr>
          <a:xfrm>
            <a:off x="6409055" y="3718560"/>
            <a:ext cx="5637530" cy="3044825"/>
          </a:xfrm>
          <a:prstGeom prst="rect">
            <a:avLst/>
          </a:prstGeom>
          <a:noFill/>
          <a:ln w="9525">
            <a:noFill/>
          </a:ln>
        </p:spPr>
      </p:pic>
      <p:sp>
        <p:nvSpPr>
          <p:cNvPr id="6" name="文本框 5"/>
          <p:cNvSpPr txBox="1"/>
          <p:nvPr/>
        </p:nvSpPr>
        <p:spPr>
          <a:xfrm>
            <a:off x="1845945" y="728980"/>
            <a:ext cx="2540000" cy="368300"/>
          </a:xfrm>
          <a:prstGeom prst="rect">
            <a:avLst/>
          </a:prstGeom>
          <a:noFill/>
        </p:spPr>
        <p:txBody>
          <a:bodyPr wrap="square" rtlCol="0" anchor="t">
            <a:spAutoFit/>
          </a:bodyPr>
          <a:p>
            <a:r>
              <a:rPr lang="zh-CN" altLang="en-US"/>
              <a:t>http://crs.hnlat.com/</a:t>
            </a:r>
            <a:endParaRPr lang="zh-CN" altLang="en-US"/>
          </a:p>
        </p:txBody>
      </p:sp>
      <p:sp>
        <p:nvSpPr>
          <p:cNvPr id="7" name="文本框 6"/>
          <p:cNvSpPr txBox="1"/>
          <p:nvPr/>
        </p:nvSpPr>
        <p:spPr>
          <a:xfrm>
            <a:off x="635" y="5601970"/>
            <a:ext cx="4751070" cy="368300"/>
          </a:xfrm>
          <a:prstGeom prst="rect">
            <a:avLst/>
          </a:prstGeom>
          <a:noFill/>
        </p:spPr>
        <p:txBody>
          <a:bodyPr wrap="square" rtlCol="0">
            <a:spAutoFit/>
          </a:bodyPr>
          <a:p>
            <a:r>
              <a:rPr lang="zh-CN" altLang="en-US"/>
              <a:t>整合了优质期刊中可开放获取的高水平论文</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 calcmode="lin" valueType="num">
                                      <p:cBhvr>
                                        <p:cTn id="7" dur="500" fill="hold"/>
                                        <p:tgtEl>
                                          <p:spTgt spid="70"/>
                                        </p:tgtEl>
                                        <p:attrNameLst>
                                          <p:attrName>ppt_w</p:attrName>
                                        </p:attrNameLst>
                                      </p:cBhvr>
                                      <p:tavLst>
                                        <p:tav tm="0">
                                          <p:val>
                                            <p:fltVal val="0"/>
                                          </p:val>
                                        </p:tav>
                                        <p:tav tm="100000">
                                          <p:val>
                                            <p:strVal val="#ppt_w"/>
                                          </p:val>
                                        </p:tav>
                                      </p:tavLst>
                                    </p:anim>
                                    <p:anim calcmode="lin" valueType="num">
                                      <p:cBhvr>
                                        <p:cTn id="8" dur="500" fill="hold"/>
                                        <p:tgtEl>
                                          <p:spTgt spid="70"/>
                                        </p:tgtEl>
                                        <p:attrNameLst>
                                          <p:attrName>ppt_h</p:attrName>
                                        </p:attrNameLst>
                                      </p:cBhvr>
                                      <p:tavLst>
                                        <p:tav tm="0">
                                          <p:val>
                                            <p:fltVal val="0"/>
                                          </p:val>
                                        </p:tav>
                                        <p:tav tm="100000">
                                          <p:val>
                                            <p:strVal val="#ppt_h"/>
                                          </p:val>
                                        </p:tav>
                                      </p:tavLst>
                                    </p:anim>
                                    <p:animEffect transition="in" filter="fade">
                                      <p:cBhvr>
                                        <p:cTn id="9" dur="500"/>
                                        <p:tgtEl>
                                          <p:spTgt spid="70"/>
                                        </p:tgtEl>
                                      </p:cBhvr>
                                    </p:animEffect>
                                  </p:childTnLst>
                                </p:cTn>
                              </p:par>
                            </p:childTnLst>
                          </p:cTn>
                        </p:par>
                        <p:par>
                          <p:cTn id="10" fill="hold">
                            <p:stCondLst>
                              <p:cond delay="500"/>
                            </p:stCondLst>
                            <p:childTnLst>
                              <p:par>
                                <p:cTn id="11" presetID="10" presetClass="entr" presetSubtype="0" fill="hold" nodeType="afterEffect">
                                  <p:stCondLst>
                                    <p:cond delay="0"/>
                                  </p:stCondLst>
                                  <p:childTnLst>
                                    <p:set>
                                      <p:cBhvr>
                                        <p:cTn id="12" dur="1" fill="hold">
                                          <p:stCondLst>
                                            <p:cond delay="0"/>
                                          </p:stCondLst>
                                        </p:cTn>
                                        <p:tgtEl>
                                          <p:spTgt spid="66"/>
                                        </p:tgtEl>
                                        <p:attrNameLst>
                                          <p:attrName>style.visibility</p:attrName>
                                        </p:attrNameLst>
                                      </p:cBhvr>
                                      <p:to>
                                        <p:strVal val="visible"/>
                                      </p:to>
                                    </p:set>
                                    <p:animEffect transition="in" filter="fade">
                                      <p:cBhvr>
                                        <p:cTn id="13" dur="500"/>
                                        <p:tgtEl>
                                          <p:spTgt spid="66"/>
                                        </p:tgtEl>
                                      </p:cBhvr>
                                    </p:animEffect>
                                  </p:childTnLst>
                                </p:cTn>
                              </p:par>
                            </p:childTnLst>
                          </p:cTn>
                        </p:par>
                        <p:par>
                          <p:cTn id="14" fill="hold">
                            <p:stCondLst>
                              <p:cond delay="1000"/>
                            </p:stCondLst>
                            <p:childTnLst>
                              <p:par>
                                <p:cTn id="15" presetID="10" presetClass="entr" presetSubtype="0" fill="hold" nodeType="after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5233670" y="2588260"/>
            <a:ext cx="7164070" cy="1696917"/>
            <a:chOff x="4622800" y="2227594"/>
            <a:chExt cx="3389744" cy="1696706"/>
          </a:xfrm>
        </p:grpSpPr>
        <p:sp>
          <p:nvSpPr>
            <p:cNvPr id="8" name="矩形 7"/>
            <p:cNvSpPr/>
            <p:nvPr/>
          </p:nvSpPr>
          <p:spPr>
            <a:xfrm>
              <a:off x="4736796" y="2227594"/>
              <a:ext cx="3275748" cy="755556"/>
            </a:xfrm>
            <a:prstGeom prst="rect">
              <a:avLst/>
            </a:prstGeom>
          </p:spPr>
          <p:txBody>
            <a:bodyPr wrap="square">
              <a:spAutoFit/>
              <a:scene3d>
                <a:camera prst="orthographicFront"/>
                <a:lightRig rig="threePt" dir="t"/>
              </a:scene3d>
              <a:sp3d contourW="12700"/>
            </a:bodyPr>
            <a:lstStyle/>
            <a:p>
              <a:pPr>
                <a:lnSpc>
                  <a:spcPct val="120000"/>
                </a:lnSpc>
              </a:pPr>
              <a:r>
                <a:rPr lang="en-US" altLang="zh-CN" sz="3600" dirty="0" smtClean="0">
                  <a:solidFill>
                    <a:schemeClr val="tx2"/>
                  </a:solidFill>
                </a:rPr>
                <a:t> 03</a:t>
              </a:r>
              <a:endParaRPr lang="zh-CN" altLang="en-US" sz="3600" dirty="0">
                <a:solidFill>
                  <a:schemeClr val="tx2"/>
                </a:solidFill>
              </a:endParaRPr>
            </a:p>
          </p:txBody>
        </p:sp>
        <p:sp>
          <p:nvSpPr>
            <p:cNvPr id="9" name="矩形 8"/>
            <p:cNvSpPr/>
            <p:nvPr/>
          </p:nvSpPr>
          <p:spPr>
            <a:xfrm>
              <a:off x="4736796" y="2797693"/>
              <a:ext cx="3086433" cy="903493"/>
            </a:xfrm>
            <a:prstGeom prst="rect">
              <a:avLst/>
            </a:prstGeom>
          </p:spPr>
          <p:txBody>
            <a:bodyPr wrap="square">
              <a:spAutoFit/>
              <a:scene3d>
                <a:camera prst="orthographicFront"/>
                <a:lightRig rig="threePt" dir="t"/>
              </a:scene3d>
              <a:sp3d contourW="12700"/>
            </a:bodyPr>
            <a:lstStyle/>
            <a:p>
              <a:pPr>
                <a:lnSpc>
                  <a:spcPct val="120000"/>
                </a:lnSpc>
              </a:pPr>
              <a:r>
                <a:rPr lang="en-US" altLang="zh-CN" sz="4400" b="1" dirty="0">
                  <a:solidFill>
                    <a:schemeClr val="accent3"/>
                  </a:solidFill>
                </a:rPr>
                <a:t>SpiScholar</a:t>
              </a:r>
              <a:r>
                <a:rPr lang="zh-CN" altLang="en-US" sz="4400" b="1" dirty="0">
                  <a:solidFill>
                    <a:schemeClr val="accent3"/>
                  </a:solidFill>
                </a:rPr>
                <a:t>学术资源在线</a:t>
              </a:r>
              <a:endParaRPr lang="zh-CN" altLang="en-US" sz="4400" b="1" dirty="0">
                <a:solidFill>
                  <a:schemeClr val="accent3"/>
                </a:solidFill>
              </a:endParaRPr>
            </a:p>
          </p:txBody>
        </p:sp>
        <p:cxnSp>
          <p:nvCxnSpPr>
            <p:cNvPr id="11" name="直接连接符 10"/>
            <p:cNvCxnSpPr/>
            <p:nvPr/>
          </p:nvCxnSpPr>
          <p:spPr>
            <a:xfrm>
              <a:off x="4622800" y="2362200"/>
              <a:ext cx="0" cy="1562100"/>
            </a:xfrm>
            <a:prstGeom prst="line">
              <a:avLst/>
            </a:prstGeom>
            <a:ln w="76200"/>
          </p:spPr>
          <p:style>
            <a:lnRef idx="1">
              <a:schemeClr val="accent1"/>
            </a:lnRef>
            <a:fillRef idx="0">
              <a:schemeClr val="accent1"/>
            </a:fillRef>
            <a:effectRef idx="0">
              <a:schemeClr val="accent1"/>
            </a:effectRef>
            <a:fontRef idx="minor">
              <a:schemeClr val="tx1"/>
            </a:fontRef>
          </p:style>
        </p:cxnSp>
      </p:grpSp>
      <p:pic>
        <p:nvPicPr>
          <p:cNvPr id="16" name="图片 15"/>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0317505" y="6309718"/>
            <a:ext cx="1881899" cy="54373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p:tgtEl>
                                          <p:spTgt spid="7"/>
                                        </p:tgtEl>
                                        <p:attrNameLst>
                                          <p:attrName>ppt_x</p:attrName>
                                        </p:attrNameLst>
                                      </p:cBhvr>
                                      <p:tavLst>
                                        <p:tav tm="0">
                                          <p:val>
                                            <p:strVal val="#ppt_x-#ppt_w*1.125000"/>
                                          </p:val>
                                        </p:tav>
                                        <p:tav tm="100000">
                                          <p:val>
                                            <p:strVal val="#ppt_x"/>
                                          </p:val>
                                        </p:tav>
                                      </p:tavLst>
                                    </p:anim>
                                    <p:animEffect transition="in" filter="wipe(right)">
                                      <p:cBhvr>
                                        <p:cTn id="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1">
            <a:extLst>
              <a:ext uri="{28A0092B-C50C-407E-A947-70E740481C1C}">
                <a14:useLocalDpi xmlns:a14="http://schemas.microsoft.com/office/drawing/2010/main" val="0"/>
              </a:ext>
            </a:extLst>
          </a:blip>
          <a:srcRect l="5703" t="1" r="5843" b="16538"/>
          <a:stretch>
            <a:fillRect/>
          </a:stretch>
        </p:blipFill>
        <p:spPr>
          <a:xfrm>
            <a:off x="1049020" y="764540"/>
            <a:ext cx="10550525" cy="6515100"/>
          </a:xfrm>
          <a:prstGeom prst="rect">
            <a:avLst/>
          </a:prstGeom>
          <a:solidFill>
            <a:schemeClr val="accent1"/>
          </a:solidFill>
          <a:ln>
            <a:noFill/>
          </a:ln>
        </p:spPr>
      </p:pic>
      <p:sp>
        <p:nvSpPr>
          <p:cNvPr id="3" name="圆角矩形标注 2"/>
          <p:cNvSpPr/>
          <p:nvPr/>
        </p:nvSpPr>
        <p:spPr>
          <a:xfrm>
            <a:off x="802195" y="3858682"/>
            <a:ext cx="4881901" cy="1263321"/>
          </a:xfrm>
          <a:prstGeom prst="wedgeRoundRectCallout">
            <a:avLst>
              <a:gd name="adj1" fmla="val -6183"/>
              <a:gd name="adj2" fmla="val 72098"/>
              <a:gd name="adj3" fmla="val 16667"/>
            </a:avLst>
          </a:prstGeom>
          <a:solidFill>
            <a:schemeClr val="accent2">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zh-CN" altLang="en-US" sz="2665" b="1" dirty="0">
                <a:solidFill>
                  <a:schemeClr val="bg1"/>
                </a:solidFill>
                <a:latin typeface="微软雅黑" panose="020B0503020204020204" pitchFamily="34" charset="-122"/>
                <a:ea typeface="微软雅黑" panose="020B0503020204020204" pitchFamily="34" charset="-122"/>
              </a:rPr>
              <a:t>整合各学科的核心期刊</a:t>
            </a:r>
            <a:endParaRPr lang="en-US" altLang="zh-CN" sz="2665" b="1" dirty="0">
              <a:solidFill>
                <a:schemeClr val="bg1"/>
              </a:solidFill>
              <a:latin typeface="微软雅黑" panose="020B0503020204020204" pitchFamily="34" charset="-122"/>
              <a:ea typeface="微软雅黑" panose="020B0503020204020204" pitchFamily="34" charset="-122"/>
            </a:endParaRPr>
          </a:p>
          <a:p>
            <a:pPr algn="ctr">
              <a:lnSpc>
                <a:spcPct val="130000"/>
              </a:lnSpc>
            </a:pPr>
            <a:r>
              <a:rPr lang="zh-CN" altLang="en-US" sz="2665" b="1" dirty="0">
                <a:solidFill>
                  <a:schemeClr val="bg1"/>
                </a:solidFill>
                <a:latin typeface="微软雅黑" panose="020B0503020204020204" pitchFamily="34" charset="-122"/>
                <a:ea typeface="微软雅黑" panose="020B0503020204020204" pitchFamily="34" charset="-122"/>
              </a:rPr>
              <a:t>有针对性的发文投稿</a:t>
            </a:r>
            <a:endParaRPr lang="zh-CN" altLang="en-US" sz="2665" b="1" dirty="0">
              <a:solidFill>
                <a:schemeClr val="bg1"/>
              </a:solidFill>
              <a:latin typeface="微软雅黑" panose="020B0503020204020204" pitchFamily="34" charset="-122"/>
              <a:ea typeface="微软雅黑" panose="020B0503020204020204" pitchFamily="34" charset="-122"/>
            </a:endParaRPr>
          </a:p>
        </p:txBody>
      </p:sp>
      <p:sp>
        <p:nvSpPr>
          <p:cNvPr id="4" name="圆角矩形标注 3"/>
          <p:cNvSpPr/>
          <p:nvPr/>
        </p:nvSpPr>
        <p:spPr>
          <a:xfrm>
            <a:off x="7306201" y="3840903"/>
            <a:ext cx="3997223" cy="1280493"/>
          </a:xfrm>
          <a:prstGeom prst="wedgeRoundRectCallout">
            <a:avLst>
              <a:gd name="adj1" fmla="val 5600"/>
              <a:gd name="adj2" fmla="val 78686"/>
              <a:gd name="adj3" fmla="val 16667"/>
            </a:avLst>
          </a:prstGeom>
          <a:solidFill>
            <a:schemeClr val="accent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zh-CN" altLang="en-US" sz="2665" b="1" dirty="0">
                <a:solidFill>
                  <a:schemeClr val="bg1"/>
                </a:solidFill>
                <a:latin typeface="微软雅黑" panose="020B0503020204020204" pitchFamily="34" charset="-122"/>
                <a:ea typeface="微软雅黑" panose="020B0503020204020204" pitchFamily="34" charset="-122"/>
              </a:rPr>
              <a:t>丰富的中外文学术</a:t>
            </a:r>
            <a:r>
              <a:rPr lang="zh-CN" altLang="en-US" sz="2665" b="1" dirty="0" smtClean="0">
                <a:solidFill>
                  <a:schemeClr val="bg1"/>
                </a:solidFill>
                <a:latin typeface="微软雅黑" panose="020B0503020204020204" pitchFamily="34" charset="-122"/>
                <a:ea typeface="微软雅黑" panose="020B0503020204020204" pitchFamily="34" charset="-122"/>
              </a:rPr>
              <a:t>资源</a:t>
            </a:r>
            <a:endParaRPr lang="en-US" altLang="zh-CN" sz="2665" b="1" dirty="0" smtClean="0">
              <a:solidFill>
                <a:schemeClr val="bg1"/>
              </a:solidFill>
              <a:latin typeface="微软雅黑" panose="020B0503020204020204" pitchFamily="34" charset="-122"/>
              <a:ea typeface="微软雅黑" panose="020B0503020204020204" pitchFamily="34" charset="-122"/>
            </a:endParaRPr>
          </a:p>
          <a:p>
            <a:pPr algn="ctr">
              <a:lnSpc>
                <a:spcPct val="130000"/>
              </a:lnSpc>
            </a:pPr>
            <a:r>
              <a:rPr lang="zh-CN" altLang="en-US" sz="2665" b="1" dirty="0">
                <a:solidFill>
                  <a:schemeClr val="bg1"/>
                </a:solidFill>
                <a:latin typeface="微软雅黑" panose="020B0503020204020204" pitchFamily="34" charset="-122"/>
                <a:ea typeface="微软雅黑" panose="020B0503020204020204" pitchFamily="34" charset="-122"/>
              </a:rPr>
              <a:t>多样的文献获取方式</a:t>
            </a:r>
            <a:endParaRPr lang="zh-CN" altLang="en-US" sz="2665" b="1" dirty="0">
              <a:solidFill>
                <a:schemeClr val="bg1"/>
              </a:solidFill>
              <a:latin typeface="微软雅黑" panose="020B0503020204020204" pitchFamily="34" charset="-122"/>
              <a:ea typeface="微软雅黑" panose="020B0503020204020204" pitchFamily="34" charset="-122"/>
            </a:endParaRPr>
          </a:p>
        </p:txBody>
      </p:sp>
      <p:sp>
        <p:nvSpPr>
          <p:cNvPr id="167" name=" 167"/>
          <p:cNvSpPr/>
          <p:nvPr/>
        </p:nvSpPr>
        <p:spPr>
          <a:xfrm>
            <a:off x="2190115" y="5937250"/>
            <a:ext cx="3877310" cy="63436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5" name=" 167"/>
          <p:cNvSpPr/>
          <p:nvPr/>
        </p:nvSpPr>
        <p:spPr>
          <a:xfrm>
            <a:off x="6377305" y="6082030"/>
            <a:ext cx="3877310" cy="63436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4" grpId="0" bldLvl="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3169199"/>
            <a:ext cx="12192000" cy="3703315"/>
          </a:xfrm>
          <a:prstGeom prst="rect">
            <a:avLst/>
          </a:prstGeom>
          <a:blipFill dpi="0" rotWithShape="1">
            <a:blip r:embed="rId1">
              <a:extLst>
                <a:ext uri="{BEBA8EAE-BF5A-486C-A8C5-ECC9F3942E4B}">
                  <a14:imgProps xmlns:a14="http://schemas.microsoft.com/office/drawing/2010/main">
                    <a14:imgLayer r:embed="rId2">
                      <a14:imgEffect>
                        <a14:colorTemperature colorTemp="8800"/>
                      </a14:imgEffect>
                    </a14:imgLayer>
                  </a14:imgProps>
                </a:ex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任意多边形: 形状 21"/>
          <p:cNvSpPr/>
          <p:nvPr/>
        </p:nvSpPr>
        <p:spPr>
          <a:xfrm flipV="1">
            <a:off x="2400828" y="2028229"/>
            <a:ext cx="719528" cy="45719"/>
          </a:xfrm>
          <a:custGeom>
            <a:avLst/>
            <a:gdLst>
              <a:gd name="connsiteX0" fmla="*/ 0 w 719528"/>
              <a:gd name="connsiteY0" fmla="*/ 0 h 0"/>
              <a:gd name="connsiteX1" fmla="*/ 719528 w 719528"/>
              <a:gd name="connsiteY1" fmla="*/ 0 h 0"/>
            </a:gdLst>
            <a:ahLst/>
            <a:cxnLst>
              <a:cxn ang="0">
                <a:pos x="connsiteX0" y="connsiteY0"/>
              </a:cxn>
              <a:cxn ang="0">
                <a:pos x="connsiteX1" y="connsiteY1"/>
              </a:cxn>
            </a:cxnLst>
            <a:rect l="l" t="t" r="r" b="b"/>
            <a:pathLst>
              <a:path w="719528">
                <a:moveTo>
                  <a:pt x="0" y="0"/>
                </a:moveTo>
                <a:lnTo>
                  <a:pt x="719528" y="0"/>
                </a:lnTo>
              </a:path>
            </a:pathLst>
          </a:custGeom>
          <a:noFill/>
          <a:ln>
            <a:solidFill>
              <a:schemeClr val="bg1">
                <a:lumMod val="50000"/>
              </a:schemeClr>
            </a:solidFill>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a:solidFill>
                <a:schemeClr val="bg1">
                  <a:lumMod val="85000"/>
                </a:schemeClr>
              </a:solidFill>
            </a:endParaRPr>
          </a:p>
        </p:txBody>
      </p:sp>
      <p:grpSp>
        <p:nvGrpSpPr>
          <p:cNvPr id="4" name="组合 3"/>
          <p:cNvGrpSpPr/>
          <p:nvPr/>
        </p:nvGrpSpPr>
        <p:grpSpPr>
          <a:xfrm>
            <a:off x="1030608" y="1375231"/>
            <a:ext cx="1404000" cy="1351715"/>
            <a:chOff x="912245" y="1659452"/>
            <a:chExt cx="947669" cy="934871"/>
          </a:xfrm>
        </p:grpSpPr>
        <p:sp>
          <p:nvSpPr>
            <p:cNvPr id="43" name="Rectangle 375"/>
            <p:cNvSpPr>
              <a:spLocks noChangeArrowheads="1"/>
            </p:cNvSpPr>
            <p:nvPr/>
          </p:nvSpPr>
          <p:spPr bwMode="auto">
            <a:xfrm>
              <a:off x="912245" y="1659452"/>
              <a:ext cx="947669" cy="934871"/>
            </a:xfrm>
            <a:prstGeom prst="rect">
              <a:avLst/>
            </a:prstGeom>
            <a:solidFill>
              <a:srgbClr val="FBAA11"/>
            </a:solidFill>
            <a:ln>
              <a:noFill/>
            </a:ln>
          </p:spPr>
          <p:txBody>
            <a:bodyPr vert="horz" wrap="square" lIns="91440" tIns="45720" rIns="91440" bIns="45720" numCol="1" anchor="t" anchorCtr="0" compatLnSpc="1"/>
            <a:lstStyle/>
            <a:p>
              <a:endParaRPr lang="zh-CN" altLang="en-US" sz="2800">
                <a:solidFill>
                  <a:schemeClr val="bg1">
                    <a:lumMod val="85000"/>
                  </a:schemeClr>
                </a:solidFill>
              </a:endParaRPr>
            </a:p>
          </p:txBody>
        </p:sp>
        <p:sp>
          <p:nvSpPr>
            <p:cNvPr id="44" name="Freeform 376"/>
            <p:cNvSpPr/>
            <p:nvPr/>
          </p:nvSpPr>
          <p:spPr bwMode="auto">
            <a:xfrm>
              <a:off x="956759" y="2034233"/>
              <a:ext cx="860132" cy="351461"/>
            </a:xfrm>
            <a:custGeom>
              <a:avLst/>
              <a:gdLst>
                <a:gd name="T0" fmla="*/ 126 w 211"/>
                <a:gd name="T1" fmla="*/ 0 h 89"/>
                <a:gd name="T2" fmla="*/ 124 w 211"/>
                <a:gd name="T3" fmla="*/ 6 h 89"/>
                <a:gd name="T4" fmla="*/ 196 w 211"/>
                <a:gd name="T5" fmla="*/ 44 h 89"/>
                <a:gd name="T6" fmla="*/ 106 w 211"/>
                <a:gd name="T7" fmla="*/ 82 h 89"/>
                <a:gd name="T8" fmla="*/ 15 w 211"/>
                <a:gd name="T9" fmla="*/ 44 h 89"/>
                <a:gd name="T10" fmla="*/ 87 w 211"/>
                <a:gd name="T11" fmla="*/ 6 h 89"/>
                <a:gd name="T12" fmla="*/ 85 w 211"/>
                <a:gd name="T13" fmla="*/ 0 h 89"/>
                <a:gd name="T14" fmla="*/ 0 w 211"/>
                <a:gd name="T15" fmla="*/ 44 h 89"/>
                <a:gd name="T16" fmla="*/ 106 w 211"/>
                <a:gd name="T17" fmla="*/ 89 h 89"/>
                <a:gd name="T18" fmla="*/ 211 w 211"/>
                <a:gd name="T19" fmla="*/ 44 h 89"/>
                <a:gd name="T20" fmla="*/ 126 w 211"/>
                <a:gd name="T21"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1" h="89">
                  <a:moveTo>
                    <a:pt x="126" y="0"/>
                  </a:moveTo>
                  <a:cubicBezTo>
                    <a:pt x="124" y="6"/>
                    <a:pt x="124" y="6"/>
                    <a:pt x="124" y="6"/>
                  </a:cubicBezTo>
                  <a:cubicBezTo>
                    <a:pt x="165" y="10"/>
                    <a:pt x="196" y="25"/>
                    <a:pt x="196" y="44"/>
                  </a:cubicBezTo>
                  <a:cubicBezTo>
                    <a:pt x="196" y="65"/>
                    <a:pt x="155" y="82"/>
                    <a:pt x="106" y="82"/>
                  </a:cubicBezTo>
                  <a:cubicBezTo>
                    <a:pt x="56" y="82"/>
                    <a:pt x="15" y="65"/>
                    <a:pt x="15" y="44"/>
                  </a:cubicBezTo>
                  <a:cubicBezTo>
                    <a:pt x="15" y="25"/>
                    <a:pt x="46" y="10"/>
                    <a:pt x="87" y="6"/>
                  </a:cubicBezTo>
                  <a:cubicBezTo>
                    <a:pt x="85" y="0"/>
                    <a:pt x="85" y="0"/>
                    <a:pt x="85" y="0"/>
                  </a:cubicBezTo>
                  <a:cubicBezTo>
                    <a:pt x="36" y="4"/>
                    <a:pt x="0" y="22"/>
                    <a:pt x="0" y="44"/>
                  </a:cubicBezTo>
                  <a:cubicBezTo>
                    <a:pt x="0" y="69"/>
                    <a:pt x="47" y="89"/>
                    <a:pt x="106" y="89"/>
                  </a:cubicBezTo>
                  <a:cubicBezTo>
                    <a:pt x="164" y="89"/>
                    <a:pt x="211" y="69"/>
                    <a:pt x="211" y="44"/>
                  </a:cubicBezTo>
                  <a:cubicBezTo>
                    <a:pt x="211" y="22"/>
                    <a:pt x="175" y="4"/>
                    <a:pt x="126" y="0"/>
                  </a:cubicBezTo>
                  <a:close/>
                </a:path>
              </a:pathLst>
            </a:custGeom>
            <a:solidFill>
              <a:schemeClr val="bg1"/>
            </a:solidFill>
            <a:ln>
              <a:noFill/>
            </a:ln>
          </p:spPr>
          <p:txBody>
            <a:bodyPr vert="horz" wrap="square" lIns="91440" tIns="45720" rIns="91440" bIns="45720" numCol="1" anchor="t" anchorCtr="0" compatLnSpc="1"/>
            <a:lstStyle/>
            <a:p>
              <a:endParaRPr lang="zh-CN" altLang="en-US" sz="2800">
                <a:solidFill>
                  <a:schemeClr val="bg1">
                    <a:lumMod val="85000"/>
                  </a:schemeClr>
                </a:solidFill>
              </a:endParaRPr>
            </a:p>
          </p:txBody>
        </p:sp>
        <p:sp>
          <p:nvSpPr>
            <p:cNvPr id="45" name="Freeform 377"/>
            <p:cNvSpPr/>
            <p:nvPr/>
          </p:nvSpPr>
          <p:spPr bwMode="auto">
            <a:xfrm>
              <a:off x="1322125" y="1849255"/>
              <a:ext cx="133207" cy="318164"/>
            </a:xfrm>
            <a:custGeom>
              <a:avLst/>
              <a:gdLst>
                <a:gd name="T0" fmla="*/ 18 w 35"/>
                <a:gd name="T1" fmla="*/ 86 h 86"/>
                <a:gd name="T2" fmla="*/ 35 w 35"/>
                <a:gd name="T3" fmla="*/ 44 h 86"/>
                <a:gd name="T4" fmla="*/ 25 w 35"/>
                <a:gd name="T5" fmla="*/ 44 h 86"/>
                <a:gd name="T6" fmla="*/ 29 w 35"/>
                <a:gd name="T7" fmla="*/ 0 h 86"/>
                <a:gd name="T8" fmla="*/ 5 w 35"/>
                <a:gd name="T9" fmla="*/ 0 h 86"/>
                <a:gd name="T10" fmla="*/ 9 w 35"/>
                <a:gd name="T11" fmla="*/ 44 h 86"/>
                <a:gd name="T12" fmla="*/ 0 w 35"/>
                <a:gd name="T13" fmla="*/ 44 h 86"/>
                <a:gd name="T14" fmla="*/ 18 w 35"/>
                <a:gd name="T15" fmla="*/ 86 h 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 h="86">
                  <a:moveTo>
                    <a:pt x="18" y="86"/>
                  </a:moveTo>
                  <a:lnTo>
                    <a:pt x="35" y="44"/>
                  </a:lnTo>
                  <a:lnTo>
                    <a:pt x="25" y="44"/>
                  </a:lnTo>
                  <a:lnTo>
                    <a:pt x="29" y="0"/>
                  </a:lnTo>
                  <a:lnTo>
                    <a:pt x="5" y="0"/>
                  </a:lnTo>
                  <a:lnTo>
                    <a:pt x="9" y="44"/>
                  </a:lnTo>
                  <a:lnTo>
                    <a:pt x="0" y="44"/>
                  </a:lnTo>
                  <a:lnTo>
                    <a:pt x="18" y="86"/>
                  </a:lnTo>
                  <a:close/>
                </a:path>
              </a:pathLst>
            </a:custGeom>
            <a:solidFill>
              <a:schemeClr val="bg1"/>
            </a:solidFill>
            <a:ln>
              <a:noFill/>
            </a:ln>
          </p:spPr>
          <p:txBody>
            <a:bodyPr vert="horz" wrap="square" lIns="91440" tIns="45720" rIns="91440" bIns="45720" numCol="1" anchor="t" anchorCtr="0" compatLnSpc="1"/>
            <a:lstStyle/>
            <a:p>
              <a:endParaRPr lang="zh-CN" altLang="en-US" sz="2800">
                <a:solidFill>
                  <a:schemeClr val="bg1">
                    <a:lumMod val="85000"/>
                  </a:schemeClr>
                </a:solidFill>
              </a:endParaRPr>
            </a:p>
          </p:txBody>
        </p:sp>
        <p:sp>
          <p:nvSpPr>
            <p:cNvPr id="46" name="Freeform 378"/>
            <p:cNvSpPr/>
            <p:nvPr/>
          </p:nvSpPr>
          <p:spPr bwMode="auto">
            <a:xfrm>
              <a:off x="1074741" y="2082327"/>
              <a:ext cx="624167" cy="251571"/>
            </a:xfrm>
            <a:custGeom>
              <a:avLst/>
              <a:gdLst>
                <a:gd name="T0" fmla="*/ 0 w 153"/>
                <a:gd name="T1" fmla="*/ 32 h 64"/>
                <a:gd name="T2" fmla="*/ 77 w 153"/>
                <a:gd name="T3" fmla="*/ 64 h 64"/>
                <a:gd name="T4" fmla="*/ 153 w 153"/>
                <a:gd name="T5" fmla="*/ 32 h 64"/>
                <a:gd name="T6" fmla="*/ 92 w 153"/>
                <a:gd name="T7" fmla="*/ 0 h 64"/>
                <a:gd name="T8" fmla="*/ 90 w 153"/>
                <a:gd name="T9" fmla="*/ 6 h 64"/>
                <a:gd name="T10" fmla="*/ 138 w 153"/>
                <a:gd name="T11" fmla="*/ 32 h 64"/>
                <a:gd name="T12" fmla="*/ 77 w 153"/>
                <a:gd name="T13" fmla="*/ 58 h 64"/>
                <a:gd name="T14" fmla="*/ 15 w 153"/>
                <a:gd name="T15" fmla="*/ 32 h 64"/>
                <a:gd name="T16" fmla="*/ 64 w 153"/>
                <a:gd name="T17" fmla="*/ 6 h 64"/>
                <a:gd name="T18" fmla="*/ 62 w 153"/>
                <a:gd name="T19" fmla="*/ 0 h 64"/>
                <a:gd name="T20" fmla="*/ 0 w 153"/>
                <a:gd name="T21" fmla="*/ 3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3" h="64">
                  <a:moveTo>
                    <a:pt x="0" y="32"/>
                  </a:moveTo>
                  <a:cubicBezTo>
                    <a:pt x="0" y="50"/>
                    <a:pt x="34" y="64"/>
                    <a:pt x="77" y="64"/>
                  </a:cubicBezTo>
                  <a:cubicBezTo>
                    <a:pt x="119" y="64"/>
                    <a:pt x="153" y="50"/>
                    <a:pt x="153" y="32"/>
                  </a:cubicBezTo>
                  <a:cubicBezTo>
                    <a:pt x="153" y="16"/>
                    <a:pt x="127" y="3"/>
                    <a:pt x="92" y="0"/>
                  </a:cubicBezTo>
                  <a:cubicBezTo>
                    <a:pt x="90" y="6"/>
                    <a:pt x="90" y="6"/>
                    <a:pt x="90" y="6"/>
                  </a:cubicBezTo>
                  <a:cubicBezTo>
                    <a:pt x="117" y="9"/>
                    <a:pt x="138" y="19"/>
                    <a:pt x="138" y="32"/>
                  </a:cubicBezTo>
                  <a:cubicBezTo>
                    <a:pt x="138" y="46"/>
                    <a:pt x="111" y="58"/>
                    <a:pt x="77" y="58"/>
                  </a:cubicBezTo>
                  <a:cubicBezTo>
                    <a:pt x="43" y="58"/>
                    <a:pt x="15" y="46"/>
                    <a:pt x="15" y="32"/>
                  </a:cubicBezTo>
                  <a:cubicBezTo>
                    <a:pt x="15" y="19"/>
                    <a:pt x="36" y="9"/>
                    <a:pt x="64" y="6"/>
                  </a:cubicBezTo>
                  <a:cubicBezTo>
                    <a:pt x="62" y="0"/>
                    <a:pt x="62" y="0"/>
                    <a:pt x="62" y="0"/>
                  </a:cubicBezTo>
                  <a:cubicBezTo>
                    <a:pt x="27" y="3"/>
                    <a:pt x="0" y="16"/>
                    <a:pt x="0" y="32"/>
                  </a:cubicBezTo>
                  <a:close/>
                </a:path>
              </a:pathLst>
            </a:custGeom>
            <a:solidFill>
              <a:schemeClr val="bg1"/>
            </a:solidFill>
            <a:ln>
              <a:noFill/>
            </a:ln>
          </p:spPr>
          <p:txBody>
            <a:bodyPr vert="horz" wrap="square" lIns="91440" tIns="45720" rIns="91440" bIns="45720" numCol="1" anchor="t" anchorCtr="0" compatLnSpc="1"/>
            <a:lstStyle/>
            <a:p>
              <a:endParaRPr lang="zh-CN" altLang="en-US" sz="2800">
                <a:solidFill>
                  <a:schemeClr val="bg1">
                    <a:lumMod val="85000"/>
                  </a:schemeClr>
                </a:solidFill>
              </a:endParaRPr>
            </a:p>
          </p:txBody>
        </p:sp>
        <p:sp>
          <p:nvSpPr>
            <p:cNvPr id="47" name="Freeform 379"/>
            <p:cNvSpPr/>
            <p:nvPr/>
          </p:nvSpPr>
          <p:spPr bwMode="auto">
            <a:xfrm>
              <a:off x="1188918" y="2130423"/>
              <a:ext cx="395812" cy="155382"/>
            </a:xfrm>
            <a:custGeom>
              <a:avLst/>
              <a:gdLst>
                <a:gd name="T0" fmla="*/ 40 w 97"/>
                <a:gd name="T1" fmla="*/ 5 h 40"/>
                <a:gd name="T2" fmla="*/ 38 w 97"/>
                <a:gd name="T3" fmla="*/ 0 h 40"/>
                <a:gd name="T4" fmla="*/ 0 w 97"/>
                <a:gd name="T5" fmla="*/ 20 h 40"/>
                <a:gd name="T6" fmla="*/ 49 w 97"/>
                <a:gd name="T7" fmla="*/ 40 h 40"/>
                <a:gd name="T8" fmla="*/ 97 w 97"/>
                <a:gd name="T9" fmla="*/ 20 h 40"/>
                <a:gd name="T10" fmla="*/ 59 w 97"/>
                <a:gd name="T11" fmla="*/ 0 h 40"/>
                <a:gd name="T12" fmla="*/ 57 w 97"/>
                <a:gd name="T13" fmla="*/ 5 h 40"/>
                <a:gd name="T14" fmla="*/ 85 w 97"/>
                <a:gd name="T15" fmla="*/ 20 h 40"/>
                <a:gd name="T16" fmla="*/ 49 w 97"/>
                <a:gd name="T17" fmla="*/ 35 h 40"/>
                <a:gd name="T18" fmla="*/ 12 w 97"/>
                <a:gd name="T19" fmla="*/ 20 h 40"/>
                <a:gd name="T20" fmla="*/ 40 w 97"/>
                <a:gd name="T21" fmla="*/ 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7" h="40">
                  <a:moveTo>
                    <a:pt x="40" y="5"/>
                  </a:moveTo>
                  <a:cubicBezTo>
                    <a:pt x="38" y="0"/>
                    <a:pt x="38" y="0"/>
                    <a:pt x="38" y="0"/>
                  </a:cubicBezTo>
                  <a:cubicBezTo>
                    <a:pt x="17" y="2"/>
                    <a:pt x="0" y="10"/>
                    <a:pt x="0" y="20"/>
                  </a:cubicBezTo>
                  <a:cubicBezTo>
                    <a:pt x="0" y="31"/>
                    <a:pt x="22" y="40"/>
                    <a:pt x="49" y="40"/>
                  </a:cubicBezTo>
                  <a:cubicBezTo>
                    <a:pt x="75" y="40"/>
                    <a:pt x="97" y="31"/>
                    <a:pt x="97" y="20"/>
                  </a:cubicBezTo>
                  <a:cubicBezTo>
                    <a:pt x="97" y="10"/>
                    <a:pt x="81" y="2"/>
                    <a:pt x="59" y="0"/>
                  </a:cubicBezTo>
                  <a:cubicBezTo>
                    <a:pt x="57" y="5"/>
                    <a:pt x="57" y="5"/>
                    <a:pt x="57" y="5"/>
                  </a:cubicBezTo>
                  <a:cubicBezTo>
                    <a:pt x="73" y="6"/>
                    <a:pt x="85" y="13"/>
                    <a:pt x="85" y="20"/>
                  </a:cubicBezTo>
                  <a:cubicBezTo>
                    <a:pt x="85" y="28"/>
                    <a:pt x="69" y="35"/>
                    <a:pt x="49" y="35"/>
                  </a:cubicBezTo>
                  <a:cubicBezTo>
                    <a:pt x="29" y="35"/>
                    <a:pt x="12" y="28"/>
                    <a:pt x="12" y="20"/>
                  </a:cubicBezTo>
                  <a:cubicBezTo>
                    <a:pt x="12" y="13"/>
                    <a:pt x="24" y="6"/>
                    <a:pt x="40" y="5"/>
                  </a:cubicBezTo>
                  <a:close/>
                </a:path>
              </a:pathLst>
            </a:custGeom>
            <a:solidFill>
              <a:schemeClr val="bg1"/>
            </a:solidFill>
            <a:ln>
              <a:noFill/>
            </a:ln>
          </p:spPr>
          <p:txBody>
            <a:bodyPr vert="horz" wrap="square" lIns="91440" tIns="45720" rIns="91440" bIns="45720" numCol="1" anchor="t" anchorCtr="0" compatLnSpc="1"/>
            <a:lstStyle/>
            <a:p>
              <a:endParaRPr lang="zh-CN" altLang="en-US" sz="2800">
                <a:solidFill>
                  <a:schemeClr val="bg1">
                    <a:lumMod val="85000"/>
                  </a:schemeClr>
                </a:solidFill>
              </a:endParaRPr>
            </a:p>
          </p:txBody>
        </p:sp>
      </p:grpSp>
      <p:grpSp>
        <p:nvGrpSpPr>
          <p:cNvPr id="3" name="组合 2"/>
          <p:cNvGrpSpPr/>
          <p:nvPr/>
        </p:nvGrpSpPr>
        <p:grpSpPr>
          <a:xfrm>
            <a:off x="6742490" y="1357242"/>
            <a:ext cx="1440000" cy="1387693"/>
            <a:chOff x="6891798" y="1621261"/>
            <a:chExt cx="972000" cy="959754"/>
          </a:xfrm>
        </p:grpSpPr>
        <p:sp>
          <p:nvSpPr>
            <p:cNvPr id="48" name="Rectangle 441"/>
            <p:cNvSpPr>
              <a:spLocks noChangeArrowheads="1"/>
            </p:cNvSpPr>
            <p:nvPr/>
          </p:nvSpPr>
          <p:spPr bwMode="auto">
            <a:xfrm>
              <a:off x="6891798" y="1621261"/>
              <a:ext cx="972000" cy="959754"/>
            </a:xfrm>
            <a:prstGeom prst="rect">
              <a:avLst/>
            </a:prstGeom>
            <a:solidFill>
              <a:srgbClr val="FBAA11"/>
            </a:solidFill>
            <a:ln>
              <a:noFill/>
            </a:ln>
          </p:spPr>
          <p:txBody>
            <a:bodyPr vert="horz" wrap="square" lIns="91440" tIns="45720" rIns="91440" bIns="45720" numCol="1" anchor="t" anchorCtr="0" compatLnSpc="1"/>
            <a:lstStyle/>
            <a:p>
              <a:endParaRPr lang="zh-CN" altLang="en-US" sz="2800">
                <a:solidFill>
                  <a:schemeClr val="bg1">
                    <a:lumMod val="85000"/>
                  </a:schemeClr>
                </a:solidFill>
              </a:endParaRPr>
            </a:p>
          </p:txBody>
        </p:sp>
        <p:sp>
          <p:nvSpPr>
            <p:cNvPr id="49" name="Oval 442"/>
            <p:cNvSpPr>
              <a:spLocks noChangeArrowheads="1"/>
            </p:cNvSpPr>
            <p:nvPr/>
          </p:nvSpPr>
          <p:spPr bwMode="auto">
            <a:xfrm>
              <a:off x="7508354" y="2077094"/>
              <a:ext cx="45670" cy="45719"/>
            </a:xfrm>
            <a:prstGeom prst="ellipse">
              <a:avLst/>
            </a:prstGeom>
            <a:solidFill>
              <a:schemeClr val="bg1"/>
            </a:solidFill>
            <a:ln>
              <a:noFill/>
            </a:ln>
          </p:spPr>
          <p:txBody>
            <a:bodyPr vert="horz" wrap="square" lIns="91440" tIns="45720" rIns="91440" bIns="45720" numCol="1" anchor="t" anchorCtr="0" compatLnSpc="1"/>
            <a:lstStyle/>
            <a:p>
              <a:endParaRPr lang="zh-CN" altLang="en-US" sz="2800">
                <a:solidFill>
                  <a:schemeClr val="bg1">
                    <a:lumMod val="85000"/>
                  </a:schemeClr>
                </a:solidFill>
              </a:endParaRPr>
            </a:p>
          </p:txBody>
        </p:sp>
        <p:sp>
          <p:nvSpPr>
            <p:cNvPr id="50" name="Freeform 443"/>
            <p:cNvSpPr>
              <a:spLocks noEditPoints="1"/>
            </p:cNvSpPr>
            <p:nvPr/>
          </p:nvSpPr>
          <p:spPr bwMode="auto">
            <a:xfrm>
              <a:off x="7359923" y="1850880"/>
              <a:ext cx="407232" cy="462228"/>
            </a:xfrm>
            <a:custGeom>
              <a:avLst/>
              <a:gdLst>
                <a:gd name="T0" fmla="*/ 43 w 100"/>
                <a:gd name="T1" fmla="*/ 0 h 115"/>
                <a:gd name="T2" fmla="*/ 0 w 100"/>
                <a:gd name="T3" fmla="*/ 20 h 115"/>
                <a:gd name="T4" fmla="*/ 10 w 100"/>
                <a:gd name="T5" fmla="*/ 31 h 115"/>
                <a:gd name="T6" fmla="*/ 10 w 100"/>
                <a:gd name="T7" fmla="*/ 97 h 115"/>
                <a:gd name="T8" fmla="*/ 8 w 100"/>
                <a:gd name="T9" fmla="*/ 103 h 115"/>
                <a:gd name="T10" fmla="*/ 43 w 100"/>
                <a:gd name="T11" fmla="*/ 115 h 115"/>
                <a:gd name="T12" fmla="*/ 100 w 100"/>
                <a:gd name="T13" fmla="*/ 58 h 115"/>
                <a:gd name="T14" fmla="*/ 43 w 100"/>
                <a:gd name="T15" fmla="*/ 0 h 115"/>
                <a:gd name="T16" fmla="*/ 75 w 100"/>
                <a:gd name="T17" fmla="*/ 69 h 115"/>
                <a:gd name="T18" fmla="*/ 51 w 100"/>
                <a:gd name="T19" fmla="*/ 69 h 115"/>
                <a:gd name="T20" fmla="*/ 43 w 100"/>
                <a:gd name="T21" fmla="*/ 73 h 115"/>
                <a:gd name="T22" fmla="*/ 32 w 100"/>
                <a:gd name="T23" fmla="*/ 63 h 115"/>
                <a:gd name="T24" fmla="*/ 38 w 100"/>
                <a:gd name="T25" fmla="*/ 54 h 115"/>
                <a:gd name="T26" fmla="*/ 38 w 100"/>
                <a:gd name="T27" fmla="*/ 31 h 115"/>
                <a:gd name="T28" fmla="*/ 42 w 100"/>
                <a:gd name="T29" fmla="*/ 27 h 115"/>
                <a:gd name="T30" fmla="*/ 47 w 100"/>
                <a:gd name="T31" fmla="*/ 31 h 115"/>
                <a:gd name="T32" fmla="*/ 47 w 100"/>
                <a:gd name="T33" fmla="*/ 54 h 115"/>
                <a:gd name="T34" fmla="*/ 52 w 100"/>
                <a:gd name="T35" fmla="*/ 60 h 115"/>
                <a:gd name="T36" fmla="*/ 75 w 100"/>
                <a:gd name="T37" fmla="*/ 60 h 115"/>
                <a:gd name="T38" fmla="*/ 80 w 100"/>
                <a:gd name="T39" fmla="*/ 65 h 115"/>
                <a:gd name="T40" fmla="*/ 75 w 100"/>
                <a:gd name="T41" fmla="*/ 69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0" h="115">
                  <a:moveTo>
                    <a:pt x="43" y="0"/>
                  </a:moveTo>
                  <a:cubicBezTo>
                    <a:pt x="26" y="0"/>
                    <a:pt x="10" y="8"/>
                    <a:pt x="0" y="20"/>
                  </a:cubicBezTo>
                  <a:cubicBezTo>
                    <a:pt x="5" y="20"/>
                    <a:pt x="10" y="25"/>
                    <a:pt x="10" y="31"/>
                  </a:cubicBezTo>
                  <a:cubicBezTo>
                    <a:pt x="10" y="97"/>
                    <a:pt x="10" y="97"/>
                    <a:pt x="10" y="97"/>
                  </a:cubicBezTo>
                  <a:cubicBezTo>
                    <a:pt x="10" y="99"/>
                    <a:pt x="9" y="101"/>
                    <a:pt x="8" y="103"/>
                  </a:cubicBezTo>
                  <a:cubicBezTo>
                    <a:pt x="17" y="111"/>
                    <a:pt x="30" y="115"/>
                    <a:pt x="43" y="115"/>
                  </a:cubicBezTo>
                  <a:cubicBezTo>
                    <a:pt x="75" y="115"/>
                    <a:pt x="100" y="90"/>
                    <a:pt x="100" y="58"/>
                  </a:cubicBezTo>
                  <a:cubicBezTo>
                    <a:pt x="100" y="26"/>
                    <a:pt x="75" y="0"/>
                    <a:pt x="43" y="0"/>
                  </a:cubicBezTo>
                  <a:close/>
                  <a:moveTo>
                    <a:pt x="75" y="69"/>
                  </a:moveTo>
                  <a:cubicBezTo>
                    <a:pt x="51" y="69"/>
                    <a:pt x="51" y="69"/>
                    <a:pt x="51" y="69"/>
                  </a:cubicBezTo>
                  <a:cubicBezTo>
                    <a:pt x="49" y="72"/>
                    <a:pt x="46" y="73"/>
                    <a:pt x="43" y="73"/>
                  </a:cubicBezTo>
                  <a:cubicBezTo>
                    <a:pt x="37" y="73"/>
                    <a:pt x="32" y="69"/>
                    <a:pt x="32" y="63"/>
                  </a:cubicBezTo>
                  <a:cubicBezTo>
                    <a:pt x="32" y="59"/>
                    <a:pt x="35" y="56"/>
                    <a:pt x="38" y="54"/>
                  </a:cubicBezTo>
                  <a:cubicBezTo>
                    <a:pt x="38" y="31"/>
                    <a:pt x="38" y="31"/>
                    <a:pt x="38" y="31"/>
                  </a:cubicBezTo>
                  <a:cubicBezTo>
                    <a:pt x="38" y="29"/>
                    <a:pt x="40" y="27"/>
                    <a:pt x="42" y="27"/>
                  </a:cubicBezTo>
                  <a:cubicBezTo>
                    <a:pt x="45" y="27"/>
                    <a:pt x="47" y="29"/>
                    <a:pt x="47" y="31"/>
                  </a:cubicBezTo>
                  <a:cubicBezTo>
                    <a:pt x="47" y="54"/>
                    <a:pt x="47" y="54"/>
                    <a:pt x="47" y="54"/>
                  </a:cubicBezTo>
                  <a:cubicBezTo>
                    <a:pt x="50" y="55"/>
                    <a:pt x="52" y="57"/>
                    <a:pt x="52" y="60"/>
                  </a:cubicBezTo>
                  <a:cubicBezTo>
                    <a:pt x="75" y="60"/>
                    <a:pt x="75" y="60"/>
                    <a:pt x="75" y="60"/>
                  </a:cubicBezTo>
                  <a:cubicBezTo>
                    <a:pt x="78" y="60"/>
                    <a:pt x="80" y="62"/>
                    <a:pt x="80" y="65"/>
                  </a:cubicBezTo>
                  <a:cubicBezTo>
                    <a:pt x="80" y="67"/>
                    <a:pt x="78" y="69"/>
                    <a:pt x="75" y="69"/>
                  </a:cubicBezTo>
                  <a:close/>
                </a:path>
              </a:pathLst>
            </a:custGeom>
            <a:solidFill>
              <a:schemeClr val="bg1"/>
            </a:solidFill>
            <a:ln>
              <a:noFill/>
            </a:ln>
          </p:spPr>
          <p:txBody>
            <a:bodyPr vert="horz" wrap="square" lIns="91440" tIns="45720" rIns="91440" bIns="45720" numCol="1" anchor="t" anchorCtr="0" compatLnSpc="1"/>
            <a:lstStyle/>
            <a:p>
              <a:endParaRPr lang="zh-CN" altLang="en-US" sz="2800">
                <a:solidFill>
                  <a:schemeClr val="bg1">
                    <a:lumMod val="85000"/>
                  </a:schemeClr>
                </a:solidFill>
              </a:endParaRPr>
            </a:p>
          </p:txBody>
        </p:sp>
        <p:sp>
          <p:nvSpPr>
            <p:cNvPr id="51" name="Freeform 444"/>
            <p:cNvSpPr>
              <a:spLocks noEditPoints="1"/>
            </p:cNvSpPr>
            <p:nvPr/>
          </p:nvSpPr>
          <p:spPr bwMode="auto">
            <a:xfrm>
              <a:off x="6971722" y="1944446"/>
              <a:ext cx="407232" cy="338215"/>
            </a:xfrm>
            <a:custGeom>
              <a:avLst/>
              <a:gdLst>
                <a:gd name="T0" fmla="*/ 89 w 100"/>
                <a:gd name="T1" fmla="*/ 0 h 84"/>
                <a:gd name="T2" fmla="*/ 82 w 100"/>
                <a:gd name="T3" fmla="*/ 0 h 84"/>
                <a:gd name="T4" fmla="*/ 82 w 100"/>
                <a:gd name="T5" fmla="*/ 11 h 84"/>
                <a:gd name="T6" fmla="*/ 67 w 100"/>
                <a:gd name="T7" fmla="*/ 11 h 84"/>
                <a:gd name="T8" fmla="*/ 67 w 100"/>
                <a:gd name="T9" fmla="*/ 0 h 84"/>
                <a:gd name="T10" fmla="*/ 35 w 100"/>
                <a:gd name="T11" fmla="*/ 0 h 84"/>
                <a:gd name="T12" fmla="*/ 35 w 100"/>
                <a:gd name="T13" fmla="*/ 11 h 84"/>
                <a:gd name="T14" fmla="*/ 20 w 100"/>
                <a:gd name="T15" fmla="*/ 11 h 84"/>
                <a:gd name="T16" fmla="*/ 20 w 100"/>
                <a:gd name="T17" fmla="*/ 0 h 84"/>
                <a:gd name="T18" fmla="*/ 10 w 100"/>
                <a:gd name="T19" fmla="*/ 0 h 84"/>
                <a:gd name="T20" fmla="*/ 0 w 100"/>
                <a:gd name="T21" fmla="*/ 11 h 84"/>
                <a:gd name="T22" fmla="*/ 0 w 100"/>
                <a:gd name="T23" fmla="*/ 73 h 84"/>
                <a:gd name="T24" fmla="*/ 10 w 100"/>
                <a:gd name="T25" fmla="*/ 84 h 84"/>
                <a:gd name="T26" fmla="*/ 89 w 100"/>
                <a:gd name="T27" fmla="*/ 84 h 84"/>
                <a:gd name="T28" fmla="*/ 100 w 100"/>
                <a:gd name="T29" fmla="*/ 73 h 84"/>
                <a:gd name="T30" fmla="*/ 100 w 100"/>
                <a:gd name="T31" fmla="*/ 11 h 84"/>
                <a:gd name="T32" fmla="*/ 89 w 100"/>
                <a:gd name="T33" fmla="*/ 0 h 84"/>
                <a:gd name="T34" fmla="*/ 30 w 100"/>
                <a:gd name="T35" fmla="*/ 74 h 84"/>
                <a:gd name="T36" fmla="*/ 9 w 100"/>
                <a:gd name="T37" fmla="*/ 74 h 84"/>
                <a:gd name="T38" fmla="*/ 9 w 100"/>
                <a:gd name="T39" fmla="*/ 61 h 84"/>
                <a:gd name="T40" fmla="*/ 30 w 100"/>
                <a:gd name="T41" fmla="*/ 61 h 84"/>
                <a:gd name="T42" fmla="*/ 30 w 100"/>
                <a:gd name="T43" fmla="*/ 74 h 84"/>
                <a:gd name="T44" fmla="*/ 30 w 100"/>
                <a:gd name="T45" fmla="*/ 55 h 84"/>
                <a:gd name="T46" fmla="*/ 9 w 100"/>
                <a:gd name="T47" fmla="*/ 55 h 84"/>
                <a:gd name="T48" fmla="*/ 9 w 100"/>
                <a:gd name="T49" fmla="*/ 42 h 84"/>
                <a:gd name="T50" fmla="*/ 30 w 100"/>
                <a:gd name="T51" fmla="*/ 42 h 84"/>
                <a:gd name="T52" fmla="*/ 30 w 100"/>
                <a:gd name="T53" fmla="*/ 55 h 84"/>
                <a:gd name="T54" fmla="*/ 30 w 100"/>
                <a:gd name="T55" fmla="*/ 35 h 84"/>
                <a:gd name="T56" fmla="*/ 9 w 100"/>
                <a:gd name="T57" fmla="*/ 35 h 84"/>
                <a:gd name="T58" fmla="*/ 9 w 100"/>
                <a:gd name="T59" fmla="*/ 22 h 84"/>
                <a:gd name="T60" fmla="*/ 30 w 100"/>
                <a:gd name="T61" fmla="*/ 22 h 84"/>
                <a:gd name="T62" fmla="*/ 30 w 100"/>
                <a:gd name="T63" fmla="*/ 35 h 84"/>
                <a:gd name="T64" fmla="*/ 60 w 100"/>
                <a:gd name="T65" fmla="*/ 75 h 84"/>
                <a:gd name="T66" fmla="*/ 38 w 100"/>
                <a:gd name="T67" fmla="*/ 75 h 84"/>
                <a:gd name="T68" fmla="*/ 38 w 100"/>
                <a:gd name="T69" fmla="*/ 62 h 84"/>
                <a:gd name="T70" fmla="*/ 60 w 100"/>
                <a:gd name="T71" fmla="*/ 62 h 84"/>
                <a:gd name="T72" fmla="*/ 60 w 100"/>
                <a:gd name="T73" fmla="*/ 75 h 84"/>
                <a:gd name="T74" fmla="*/ 60 w 100"/>
                <a:gd name="T75" fmla="*/ 56 h 84"/>
                <a:gd name="T76" fmla="*/ 38 w 100"/>
                <a:gd name="T77" fmla="*/ 56 h 84"/>
                <a:gd name="T78" fmla="*/ 38 w 100"/>
                <a:gd name="T79" fmla="*/ 42 h 84"/>
                <a:gd name="T80" fmla="*/ 60 w 100"/>
                <a:gd name="T81" fmla="*/ 42 h 84"/>
                <a:gd name="T82" fmla="*/ 60 w 100"/>
                <a:gd name="T83" fmla="*/ 56 h 84"/>
                <a:gd name="T84" fmla="*/ 60 w 100"/>
                <a:gd name="T85" fmla="*/ 35 h 84"/>
                <a:gd name="T86" fmla="*/ 38 w 100"/>
                <a:gd name="T87" fmla="*/ 35 h 84"/>
                <a:gd name="T88" fmla="*/ 38 w 100"/>
                <a:gd name="T89" fmla="*/ 22 h 84"/>
                <a:gd name="T90" fmla="*/ 60 w 100"/>
                <a:gd name="T91" fmla="*/ 22 h 84"/>
                <a:gd name="T92" fmla="*/ 60 w 100"/>
                <a:gd name="T93" fmla="*/ 35 h 84"/>
                <a:gd name="T94" fmla="*/ 88 w 100"/>
                <a:gd name="T95" fmla="*/ 56 h 84"/>
                <a:gd name="T96" fmla="*/ 67 w 100"/>
                <a:gd name="T97" fmla="*/ 56 h 84"/>
                <a:gd name="T98" fmla="*/ 67 w 100"/>
                <a:gd name="T99" fmla="*/ 43 h 84"/>
                <a:gd name="T100" fmla="*/ 88 w 100"/>
                <a:gd name="T101" fmla="*/ 43 h 84"/>
                <a:gd name="T102" fmla="*/ 88 w 100"/>
                <a:gd name="T103" fmla="*/ 56 h 84"/>
                <a:gd name="T104" fmla="*/ 88 w 100"/>
                <a:gd name="T105" fmla="*/ 36 h 84"/>
                <a:gd name="T106" fmla="*/ 67 w 100"/>
                <a:gd name="T107" fmla="*/ 36 h 84"/>
                <a:gd name="T108" fmla="*/ 67 w 100"/>
                <a:gd name="T109" fmla="*/ 23 h 84"/>
                <a:gd name="T110" fmla="*/ 88 w 100"/>
                <a:gd name="T111" fmla="*/ 23 h 84"/>
                <a:gd name="T112" fmla="*/ 88 w 100"/>
                <a:gd name="T113" fmla="*/ 36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 h="84">
                  <a:moveTo>
                    <a:pt x="89" y="0"/>
                  </a:moveTo>
                  <a:cubicBezTo>
                    <a:pt x="82" y="0"/>
                    <a:pt x="82" y="0"/>
                    <a:pt x="82" y="0"/>
                  </a:cubicBezTo>
                  <a:cubicBezTo>
                    <a:pt x="82" y="11"/>
                    <a:pt x="82" y="11"/>
                    <a:pt x="82" y="11"/>
                  </a:cubicBezTo>
                  <a:cubicBezTo>
                    <a:pt x="67" y="11"/>
                    <a:pt x="67" y="11"/>
                    <a:pt x="67" y="11"/>
                  </a:cubicBezTo>
                  <a:cubicBezTo>
                    <a:pt x="67" y="0"/>
                    <a:pt x="67" y="0"/>
                    <a:pt x="67" y="0"/>
                  </a:cubicBezTo>
                  <a:cubicBezTo>
                    <a:pt x="35" y="0"/>
                    <a:pt x="35" y="0"/>
                    <a:pt x="35" y="0"/>
                  </a:cubicBezTo>
                  <a:cubicBezTo>
                    <a:pt x="35" y="11"/>
                    <a:pt x="35" y="11"/>
                    <a:pt x="35" y="11"/>
                  </a:cubicBezTo>
                  <a:cubicBezTo>
                    <a:pt x="20" y="11"/>
                    <a:pt x="20" y="11"/>
                    <a:pt x="20" y="11"/>
                  </a:cubicBezTo>
                  <a:cubicBezTo>
                    <a:pt x="20" y="0"/>
                    <a:pt x="20" y="0"/>
                    <a:pt x="20" y="0"/>
                  </a:cubicBezTo>
                  <a:cubicBezTo>
                    <a:pt x="10" y="0"/>
                    <a:pt x="10" y="0"/>
                    <a:pt x="10" y="0"/>
                  </a:cubicBezTo>
                  <a:cubicBezTo>
                    <a:pt x="4" y="0"/>
                    <a:pt x="0" y="5"/>
                    <a:pt x="0" y="11"/>
                  </a:cubicBezTo>
                  <a:cubicBezTo>
                    <a:pt x="0" y="73"/>
                    <a:pt x="0" y="73"/>
                    <a:pt x="0" y="73"/>
                  </a:cubicBezTo>
                  <a:cubicBezTo>
                    <a:pt x="0" y="79"/>
                    <a:pt x="4" y="84"/>
                    <a:pt x="10" y="84"/>
                  </a:cubicBezTo>
                  <a:cubicBezTo>
                    <a:pt x="89" y="84"/>
                    <a:pt x="89" y="84"/>
                    <a:pt x="89" y="84"/>
                  </a:cubicBezTo>
                  <a:cubicBezTo>
                    <a:pt x="95" y="84"/>
                    <a:pt x="100" y="79"/>
                    <a:pt x="100" y="73"/>
                  </a:cubicBezTo>
                  <a:cubicBezTo>
                    <a:pt x="100" y="11"/>
                    <a:pt x="100" y="11"/>
                    <a:pt x="100" y="11"/>
                  </a:cubicBezTo>
                  <a:cubicBezTo>
                    <a:pt x="100" y="5"/>
                    <a:pt x="95" y="0"/>
                    <a:pt x="89" y="0"/>
                  </a:cubicBezTo>
                  <a:close/>
                  <a:moveTo>
                    <a:pt x="30" y="74"/>
                  </a:moveTo>
                  <a:cubicBezTo>
                    <a:pt x="9" y="74"/>
                    <a:pt x="9" y="74"/>
                    <a:pt x="9" y="74"/>
                  </a:cubicBezTo>
                  <a:cubicBezTo>
                    <a:pt x="9" y="61"/>
                    <a:pt x="9" y="61"/>
                    <a:pt x="9" y="61"/>
                  </a:cubicBezTo>
                  <a:cubicBezTo>
                    <a:pt x="30" y="61"/>
                    <a:pt x="30" y="61"/>
                    <a:pt x="30" y="61"/>
                  </a:cubicBezTo>
                  <a:lnTo>
                    <a:pt x="30" y="74"/>
                  </a:lnTo>
                  <a:close/>
                  <a:moveTo>
                    <a:pt x="30" y="55"/>
                  </a:moveTo>
                  <a:cubicBezTo>
                    <a:pt x="9" y="55"/>
                    <a:pt x="9" y="55"/>
                    <a:pt x="9" y="55"/>
                  </a:cubicBezTo>
                  <a:cubicBezTo>
                    <a:pt x="9" y="42"/>
                    <a:pt x="9" y="42"/>
                    <a:pt x="9" y="42"/>
                  </a:cubicBezTo>
                  <a:cubicBezTo>
                    <a:pt x="30" y="42"/>
                    <a:pt x="30" y="42"/>
                    <a:pt x="30" y="42"/>
                  </a:cubicBezTo>
                  <a:lnTo>
                    <a:pt x="30" y="55"/>
                  </a:lnTo>
                  <a:close/>
                  <a:moveTo>
                    <a:pt x="30" y="35"/>
                  </a:moveTo>
                  <a:cubicBezTo>
                    <a:pt x="9" y="35"/>
                    <a:pt x="9" y="35"/>
                    <a:pt x="9" y="35"/>
                  </a:cubicBezTo>
                  <a:cubicBezTo>
                    <a:pt x="9" y="22"/>
                    <a:pt x="9" y="22"/>
                    <a:pt x="9" y="22"/>
                  </a:cubicBezTo>
                  <a:cubicBezTo>
                    <a:pt x="30" y="22"/>
                    <a:pt x="30" y="22"/>
                    <a:pt x="30" y="22"/>
                  </a:cubicBezTo>
                  <a:lnTo>
                    <a:pt x="30" y="35"/>
                  </a:lnTo>
                  <a:close/>
                  <a:moveTo>
                    <a:pt x="60" y="75"/>
                  </a:moveTo>
                  <a:cubicBezTo>
                    <a:pt x="38" y="75"/>
                    <a:pt x="38" y="75"/>
                    <a:pt x="38" y="75"/>
                  </a:cubicBezTo>
                  <a:cubicBezTo>
                    <a:pt x="38" y="62"/>
                    <a:pt x="38" y="62"/>
                    <a:pt x="38" y="62"/>
                  </a:cubicBezTo>
                  <a:cubicBezTo>
                    <a:pt x="60" y="62"/>
                    <a:pt x="60" y="62"/>
                    <a:pt x="60" y="62"/>
                  </a:cubicBezTo>
                  <a:lnTo>
                    <a:pt x="60" y="75"/>
                  </a:lnTo>
                  <a:close/>
                  <a:moveTo>
                    <a:pt x="60" y="56"/>
                  </a:moveTo>
                  <a:cubicBezTo>
                    <a:pt x="38" y="56"/>
                    <a:pt x="38" y="56"/>
                    <a:pt x="38" y="56"/>
                  </a:cubicBezTo>
                  <a:cubicBezTo>
                    <a:pt x="38" y="42"/>
                    <a:pt x="38" y="42"/>
                    <a:pt x="38" y="42"/>
                  </a:cubicBezTo>
                  <a:cubicBezTo>
                    <a:pt x="60" y="42"/>
                    <a:pt x="60" y="42"/>
                    <a:pt x="60" y="42"/>
                  </a:cubicBezTo>
                  <a:lnTo>
                    <a:pt x="60" y="56"/>
                  </a:lnTo>
                  <a:close/>
                  <a:moveTo>
                    <a:pt x="60" y="35"/>
                  </a:moveTo>
                  <a:cubicBezTo>
                    <a:pt x="38" y="35"/>
                    <a:pt x="38" y="35"/>
                    <a:pt x="38" y="35"/>
                  </a:cubicBezTo>
                  <a:cubicBezTo>
                    <a:pt x="38" y="22"/>
                    <a:pt x="38" y="22"/>
                    <a:pt x="38" y="22"/>
                  </a:cubicBezTo>
                  <a:cubicBezTo>
                    <a:pt x="60" y="22"/>
                    <a:pt x="60" y="22"/>
                    <a:pt x="60" y="22"/>
                  </a:cubicBezTo>
                  <a:lnTo>
                    <a:pt x="60" y="35"/>
                  </a:lnTo>
                  <a:close/>
                  <a:moveTo>
                    <a:pt x="88" y="56"/>
                  </a:moveTo>
                  <a:cubicBezTo>
                    <a:pt x="67" y="56"/>
                    <a:pt x="67" y="56"/>
                    <a:pt x="67" y="56"/>
                  </a:cubicBezTo>
                  <a:cubicBezTo>
                    <a:pt x="67" y="43"/>
                    <a:pt x="67" y="43"/>
                    <a:pt x="67" y="43"/>
                  </a:cubicBezTo>
                  <a:cubicBezTo>
                    <a:pt x="88" y="43"/>
                    <a:pt x="88" y="43"/>
                    <a:pt x="88" y="43"/>
                  </a:cubicBezTo>
                  <a:lnTo>
                    <a:pt x="88" y="56"/>
                  </a:lnTo>
                  <a:close/>
                  <a:moveTo>
                    <a:pt x="88" y="36"/>
                  </a:moveTo>
                  <a:cubicBezTo>
                    <a:pt x="67" y="36"/>
                    <a:pt x="67" y="36"/>
                    <a:pt x="67" y="36"/>
                  </a:cubicBezTo>
                  <a:cubicBezTo>
                    <a:pt x="67" y="23"/>
                    <a:pt x="67" y="23"/>
                    <a:pt x="67" y="23"/>
                  </a:cubicBezTo>
                  <a:cubicBezTo>
                    <a:pt x="88" y="23"/>
                    <a:pt x="88" y="23"/>
                    <a:pt x="88" y="23"/>
                  </a:cubicBezTo>
                  <a:lnTo>
                    <a:pt x="88" y="36"/>
                  </a:lnTo>
                  <a:close/>
                </a:path>
              </a:pathLst>
            </a:custGeom>
            <a:solidFill>
              <a:schemeClr val="bg1"/>
            </a:solidFill>
            <a:ln>
              <a:noFill/>
            </a:ln>
          </p:spPr>
          <p:txBody>
            <a:bodyPr vert="horz" wrap="square" lIns="91440" tIns="45720" rIns="91440" bIns="45720" numCol="1" anchor="t" anchorCtr="0" compatLnSpc="1"/>
            <a:lstStyle/>
            <a:p>
              <a:endParaRPr lang="zh-CN" altLang="en-US" sz="2800">
                <a:solidFill>
                  <a:schemeClr val="bg1">
                    <a:lumMod val="85000"/>
                  </a:schemeClr>
                </a:solidFill>
              </a:endParaRPr>
            </a:p>
          </p:txBody>
        </p:sp>
        <p:sp>
          <p:nvSpPr>
            <p:cNvPr id="52" name="Rectangle 445"/>
            <p:cNvSpPr>
              <a:spLocks noChangeArrowheads="1"/>
            </p:cNvSpPr>
            <p:nvPr/>
          </p:nvSpPr>
          <p:spPr bwMode="auto">
            <a:xfrm>
              <a:off x="7260970" y="1902981"/>
              <a:ext cx="26642" cy="71403"/>
            </a:xfrm>
            <a:prstGeom prst="rect">
              <a:avLst/>
            </a:prstGeom>
            <a:solidFill>
              <a:schemeClr val="bg1"/>
            </a:solidFill>
            <a:ln>
              <a:noFill/>
            </a:ln>
          </p:spPr>
          <p:txBody>
            <a:bodyPr vert="horz" wrap="square" lIns="91440" tIns="45720" rIns="91440" bIns="45720" numCol="1" anchor="t" anchorCtr="0" compatLnSpc="1"/>
            <a:lstStyle/>
            <a:p>
              <a:endParaRPr lang="zh-CN" altLang="en-US" sz="2800">
                <a:solidFill>
                  <a:schemeClr val="bg1">
                    <a:lumMod val="85000"/>
                  </a:schemeClr>
                </a:solidFill>
              </a:endParaRPr>
            </a:p>
          </p:txBody>
        </p:sp>
        <p:sp>
          <p:nvSpPr>
            <p:cNvPr id="53" name="Rectangle 446"/>
            <p:cNvSpPr>
              <a:spLocks noChangeArrowheads="1"/>
            </p:cNvSpPr>
            <p:nvPr/>
          </p:nvSpPr>
          <p:spPr bwMode="auto">
            <a:xfrm>
              <a:off x="7066871" y="1902981"/>
              <a:ext cx="26642" cy="71403"/>
            </a:xfrm>
            <a:prstGeom prst="rect">
              <a:avLst/>
            </a:prstGeom>
            <a:solidFill>
              <a:schemeClr val="bg1"/>
            </a:solidFill>
            <a:ln>
              <a:noFill/>
            </a:ln>
          </p:spPr>
          <p:txBody>
            <a:bodyPr vert="horz" wrap="square" lIns="91440" tIns="45720" rIns="91440" bIns="45720" numCol="1" anchor="t" anchorCtr="0" compatLnSpc="1"/>
            <a:lstStyle/>
            <a:p>
              <a:endParaRPr lang="zh-CN" altLang="en-US" sz="2800">
                <a:solidFill>
                  <a:schemeClr val="bg1">
                    <a:lumMod val="85000"/>
                  </a:schemeClr>
                </a:solidFill>
              </a:endParaRPr>
            </a:p>
          </p:txBody>
        </p:sp>
      </p:grpSp>
      <p:sp>
        <p:nvSpPr>
          <p:cNvPr id="55" name="任意多边形: 形状 21"/>
          <p:cNvSpPr/>
          <p:nvPr/>
        </p:nvSpPr>
        <p:spPr>
          <a:xfrm flipV="1">
            <a:off x="8174321" y="2028229"/>
            <a:ext cx="719528" cy="45719"/>
          </a:xfrm>
          <a:custGeom>
            <a:avLst/>
            <a:gdLst>
              <a:gd name="connsiteX0" fmla="*/ 0 w 719528"/>
              <a:gd name="connsiteY0" fmla="*/ 0 h 0"/>
              <a:gd name="connsiteX1" fmla="*/ 719528 w 719528"/>
              <a:gd name="connsiteY1" fmla="*/ 0 h 0"/>
            </a:gdLst>
            <a:ahLst/>
            <a:cxnLst>
              <a:cxn ang="0">
                <a:pos x="connsiteX0" y="connsiteY0"/>
              </a:cxn>
              <a:cxn ang="0">
                <a:pos x="connsiteX1" y="connsiteY1"/>
              </a:cxn>
            </a:cxnLst>
            <a:rect l="l" t="t" r="r" b="b"/>
            <a:pathLst>
              <a:path w="719528">
                <a:moveTo>
                  <a:pt x="0" y="0"/>
                </a:moveTo>
                <a:lnTo>
                  <a:pt x="719528" y="0"/>
                </a:lnTo>
              </a:path>
            </a:pathLst>
          </a:custGeom>
          <a:noFill/>
          <a:ln>
            <a:solidFill>
              <a:schemeClr val="bg1">
                <a:lumMod val="50000"/>
              </a:schemeClr>
            </a:solidFill>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a:solidFill>
                <a:schemeClr val="bg1">
                  <a:lumMod val="85000"/>
                </a:schemeClr>
              </a:solidFill>
            </a:endParaRPr>
          </a:p>
        </p:txBody>
      </p:sp>
      <p:sp>
        <p:nvSpPr>
          <p:cNvPr id="56" name="文本框 55"/>
          <p:cNvSpPr txBox="1"/>
          <p:nvPr/>
        </p:nvSpPr>
        <p:spPr>
          <a:xfrm>
            <a:off x="3320900" y="1727923"/>
            <a:ext cx="2169184" cy="646331"/>
          </a:xfrm>
          <a:prstGeom prst="rect">
            <a:avLst/>
          </a:prstGeom>
          <a:noFill/>
        </p:spPr>
        <p:txBody>
          <a:bodyPr wrap="none" rtlCol="0">
            <a:spAutoFit/>
          </a:bodyPr>
          <a:lstStyle/>
          <a:p>
            <a:r>
              <a:rPr lang="zh-CN" altLang="en-US" sz="3600" b="1" dirty="0" smtClean="0">
                <a:solidFill>
                  <a:schemeClr val="bg1">
                    <a:lumMod val="50000"/>
                  </a:schemeClr>
                </a:solidFill>
                <a:latin typeface="+mn-ea"/>
              </a:rPr>
              <a:t>湖南</a:t>
            </a:r>
            <a:r>
              <a:rPr lang="en-US" altLang="zh-CN" sz="3600" b="1" dirty="0">
                <a:solidFill>
                  <a:schemeClr val="bg1">
                    <a:lumMod val="50000"/>
                  </a:schemeClr>
                </a:solidFill>
                <a:latin typeface="+mn-ea"/>
              </a:rPr>
              <a:t> </a:t>
            </a:r>
            <a:r>
              <a:rPr lang="zh-CN" altLang="en-US" sz="3600" b="1" dirty="0" smtClean="0">
                <a:solidFill>
                  <a:schemeClr val="bg1">
                    <a:lumMod val="50000"/>
                  </a:schemeClr>
                </a:solidFill>
                <a:latin typeface="+mn-ea"/>
              </a:rPr>
              <a:t>长沙</a:t>
            </a:r>
            <a:endParaRPr lang="zh-CN" altLang="en-US" sz="3600" b="1" dirty="0">
              <a:solidFill>
                <a:schemeClr val="bg1">
                  <a:lumMod val="50000"/>
                </a:schemeClr>
              </a:solidFill>
              <a:latin typeface="+mn-ea"/>
            </a:endParaRPr>
          </a:p>
        </p:txBody>
      </p:sp>
      <p:sp>
        <p:nvSpPr>
          <p:cNvPr id="58" name="文本框 57"/>
          <p:cNvSpPr txBox="1"/>
          <p:nvPr/>
        </p:nvSpPr>
        <p:spPr>
          <a:xfrm>
            <a:off x="9150855" y="1727923"/>
            <a:ext cx="1787669" cy="646331"/>
          </a:xfrm>
          <a:prstGeom prst="rect">
            <a:avLst/>
          </a:prstGeom>
          <a:noFill/>
        </p:spPr>
        <p:txBody>
          <a:bodyPr wrap="none" rtlCol="0">
            <a:spAutoFit/>
          </a:bodyPr>
          <a:lstStyle/>
          <a:p>
            <a:r>
              <a:rPr lang="en-US" altLang="zh-CN" sz="3600" b="1" dirty="0">
                <a:solidFill>
                  <a:schemeClr val="bg1">
                    <a:lumMod val="50000"/>
                  </a:schemeClr>
                </a:solidFill>
                <a:latin typeface="+mn-ea"/>
              </a:rPr>
              <a:t>2010</a:t>
            </a:r>
            <a:r>
              <a:rPr lang="zh-CN" altLang="en-US" sz="3600" b="1" dirty="0">
                <a:solidFill>
                  <a:schemeClr val="bg1">
                    <a:lumMod val="50000"/>
                  </a:schemeClr>
                </a:solidFill>
                <a:latin typeface="+mn-ea"/>
              </a:rPr>
              <a:t>年</a:t>
            </a:r>
            <a:endParaRPr lang="zh-CN" altLang="en-US" sz="3600" b="1" dirty="0">
              <a:solidFill>
                <a:schemeClr val="bg1">
                  <a:lumMod val="50000"/>
                </a:schemeClr>
              </a:solidFill>
              <a:latin typeface="+mn-ea"/>
            </a:endParaRPr>
          </a:p>
        </p:txBody>
      </p:sp>
      <p:pic>
        <p:nvPicPr>
          <p:cNvPr id="14" name="图片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44598" y="90472"/>
            <a:ext cx="1881899" cy="54373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Group 4"/>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174750" y="5113338"/>
            <a:ext cx="534988"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矩形 20"/>
          <p:cNvSpPr/>
          <p:nvPr/>
        </p:nvSpPr>
        <p:spPr>
          <a:xfrm>
            <a:off x="1710016" y="244150"/>
            <a:ext cx="2662883" cy="681990"/>
          </a:xfrm>
          <a:prstGeom prst="rect">
            <a:avLst/>
          </a:prstGeom>
        </p:spPr>
        <p:txBody>
          <a:bodyPr wrap="square">
            <a:spAutoFit/>
            <a:scene3d>
              <a:camera prst="orthographicFront"/>
              <a:lightRig rig="threePt" dir="t"/>
            </a:scene3d>
            <a:sp3d contourW="12700"/>
          </a:bodyPr>
          <a:lstStyle/>
          <a:p>
            <a:pPr>
              <a:lnSpc>
                <a:spcPct val="120000"/>
              </a:lnSpc>
            </a:pPr>
            <a:r>
              <a:rPr lang="zh-CN" altLang="en-US" sz="3200" b="1" dirty="0" smtClean="0">
                <a:solidFill>
                  <a:schemeClr val="accent1"/>
                </a:solidFill>
                <a:latin typeface="华文行楷" panose="02010800040101010101" pitchFamily="2" charset="-122"/>
                <a:ea typeface="华文行楷" panose="02010800040101010101" pitchFamily="2" charset="-122"/>
              </a:rPr>
              <a:t>功能作用</a:t>
            </a:r>
            <a:endParaRPr lang="zh-CN" altLang="en-US" sz="3200" b="1" dirty="0" smtClean="0">
              <a:solidFill>
                <a:schemeClr val="accent1"/>
              </a:solidFill>
              <a:latin typeface="华文行楷" panose="02010800040101010101" pitchFamily="2" charset="-122"/>
              <a:ea typeface="华文行楷" panose="02010800040101010101" pitchFamily="2" charset="-122"/>
            </a:endParaRPr>
          </a:p>
        </p:txBody>
      </p:sp>
      <p:sp>
        <p:nvSpPr>
          <p:cNvPr id="22" name="矩形 21"/>
          <p:cNvSpPr/>
          <p:nvPr/>
        </p:nvSpPr>
        <p:spPr>
          <a:xfrm>
            <a:off x="1818601" y="771152"/>
            <a:ext cx="2662883" cy="386080"/>
          </a:xfrm>
          <a:prstGeom prst="rect">
            <a:avLst/>
          </a:prstGeom>
        </p:spPr>
        <p:txBody>
          <a:bodyPr wrap="square">
            <a:spAutoFit/>
            <a:scene3d>
              <a:camera prst="orthographicFront"/>
              <a:lightRig rig="threePt" dir="t"/>
            </a:scene3d>
            <a:sp3d contourW="12700"/>
          </a:bodyPr>
          <a:lstStyle/>
          <a:p>
            <a:pPr>
              <a:lnSpc>
                <a:spcPct val="120000"/>
              </a:lnSpc>
            </a:pPr>
            <a:r>
              <a:rPr lang="en-US" sz="1600" dirty="0" smtClean="0">
                <a:solidFill>
                  <a:schemeClr val="tx1">
                    <a:lumMod val="65000"/>
                    <a:lumOff val="35000"/>
                  </a:schemeClr>
                </a:solidFill>
                <a:latin typeface="+mj-ea"/>
                <a:ea typeface="+mj-ea"/>
              </a:rPr>
              <a:t>SpiScholar</a:t>
            </a:r>
            <a:r>
              <a:rPr lang="zh-CN" altLang="en-US" sz="1600" dirty="0" smtClean="0">
                <a:solidFill>
                  <a:schemeClr val="tx1">
                    <a:lumMod val="65000"/>
                    <a:lumOff val="35000"/>
                  </a:schemeClr>
                </a:solidFill>
                <a:latin typeface="+mj-ea"/>
                <a:ea typeface="+mj-ea"/>
              </a:rPr>
              <a:t>学术资源在线</a:t>
            </a:r>
            <a:endParaRPr lang="zh-CN" altLang="en-US" sz="1600" dirty="0" smtClean="0">
              <a:solidFill>
                <a:schemeClr val="tx1">
                  <a:lumMod val="65000"/>
                  <a:lumOff val="35000"/>
                </a:schemeClr>
              </a:solidFill>
              <a:latin typeface="+mj-ea"/>
              <a:ea typeface="+mj-ea"/>
            </a:endParaRPr>
          </a:p>
        </p:txBody>
      </p:sp>
      <p:sp>
        <p:nvSpPr>
          <p:cNvPr id="8" name="MH_SubTitle_1"/>
          <p:cNvSpPr>
            <a:spLocks noChangeArrowheads="1"/>
          </p:cNvSpPr>
          <p:nvPr/>
        </p:nvSpPr>
        <p:spPr bwMode="auto">
          <a:xfrm>
            <a:off x="3578225" y="1536700"/>
            <a:ext cx="2247900" cy="2133416"/>
          </a:xfrm>
          <a:prstGeom prst="ellipse">
            <a:avLst/>
          </a:prstGeom>
          <a:solidFill>
            <a:schemeClr val="accent2">
              <a:alpha val="87000"/>
            </a:schemeClr>
          </a:solidFill>
          <a:ln>
            <a:noFill/>
          </a:ln>
          <a:effectLst/>
          <a:scene3d>
            <a:camera prst="orthographicFront">
              <a:rot lat="0" lon="0" rev="0"/>
            </a:camera>
            <a:lightRig rig="contrasting" dir="t">
              <a:rot lat="0" lon="0" rev="7800000"/>
            </a:lightRig>
          </a:scene3d>
          <a:sp3d>
            <a:bevelT w="139700" h="139700"/>
          </a:sp3d>
        </p:spPr>
        <p:txBody>
          <a:bodyPr lIns="0" tIns="0" rIns="0" bIns="108000" anchor="b"/>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defRPr/>
            </a:pPr>
            <a:r>
              <a:rPr lang="en-US" altLang="zh-CN" sz="3200" b="1" dirty="0" err="1" smtClean="0">
                <a:solidFill>
                  <a:srgbClr val="FFFFFF"/>
                </a:solidFill>
                <a:latin typeface="微软雅黑" panose="020B0503020204020204" pitchFamily="34" charset="-122"/>
                <a:ea typeface="微软雅黑" panose="020B0503020204020204" pitchFamily="34" charset="-122"/>
              </a:rPr>
              <a:t>Spis</a:t>
            </a:r>
            <a:endParaRPr lang="en-US" altLang="zh-CN" sz="3200" b="1" dirty="0" smtClean="0">
              <a:solidFill>
                <a:srgbClr val="FFFFFF"/>
              </a:solidFill>
              <a:latin typeface="微软雅黑" panose="020B0503020204020204" pitchFamily="34" charset="-122"/>
              <a:ea typeface="微软雅黑" panose="020B0503020204020204" pitchFamily="34" charset="-122"/>
            </a:endParaRPr>
          </a:p>
          <a:p>
            <a:pPr algn="ctr" eaLnBrk="1" hangingPunct="1">
              <a:buFont typeface="Arial" panose="020B0604020202020204" pitchFamily="34" charset="0"/>
              <a:buNone/>
              <a:defRPr/>
            </a:pPr>
            <a:r>
              <a:rPr lang="zh-CN" altLang="en-US" sz="3200" b="1" dirty="0" smtClean="0">
                <a:solidFill>
                  <a:srgbClr val="FFFFFF"/>
                </a:solidFill>
                <a:latin typeface="微软雅黑" panose="020B0503020204020204" pitchFamily="34" charset="-122"/>
                <a:ea typeface="微软雅黑" panose="020B0503020204020204" pitchFamily="34" charset="-122"/>
              </a:rPr>
              <a:t>学术期刊指南</a:t>
            </a:r>
            <a:endParaRPr lang="zh-CN" altLang="en-US" sz="3200" b="1" dirty="0" smtClean="0">
              <a:solidFill>
                <a:srgbClr val="FFFFFF"/>
              </a:solidFill>
              <a:latin typeface="微软雅黑" panose="020B0503020204020204" pitchFamily="34" charset="-122"/>
              <a:ea typeface="微软雅黑" panose="020B0503020204020204" pitchFamily="34" charset="-122"/>
            </a:endParaRPr>
          </a:p>
        </p:txBody>
      </p:sp>
      <p:cxnSp>
        <p:nvCxnSpPr>
          <p:cNvPr id="7" name="直接箭头连接符 13317"/>
          <p:cNvCxnSpPr>
            <a:cxnSpLocks noChangeShapeType="1"/>
          </p:cNvCxnSpPr>
          <p:nvPr/>
        </p:nvCxnSpPr>
        <p:spPr bwMode="auto">
          <a:xfrm flipH="1">
            <a:off x="2149475" y="2106263"/>
            <a:ext cx="1584325" cy="993689"/>
          </a:xfrm>
          <a:prstGeom prst="straightConnector1">
            <a:avLst/>
          </a:prstGeom>
          <a:noFill/>
          <a:ln w="6350">
            <a:solidFill>
              <a:schemeClr val="accent2"/>
            </a:solidFill>
            <a:round/>
          </a:ln>
          <a:extLst>
            <a:ext uri="{909E8E84-426E-40DD-AFC4-6F175D3DCCD1}">
              <a14:hiddenFill xmlns:a14="http://schemas.microsoft.com/office/drawing/2010/main">
                <a:noFill/>
              </a14:hiddenFill>
            </a:ext>
          </a:extLst>
        </p:spPr>
      </p:cxnSp>
      <p:sp>
        <p:nvSpPr>
          <p:cNvPr id="4" name="文本框 3"/>
          <p:cNvSpPr txBox="1"/>
          <p:nvPr/>
        </p:nvSpPr>
        <p:spPr>
          <a:xfrm>
            <a:off x="365760" y="3100070"/>
            <a:ext cx="2886710" cy="999490"/>
          </a:xfrm>
          <a:prstGeom prst="roundRect">
            <a:avLst/>
          </a:prstGeom>
        </p:spPr>
        <p:txBody>
          <a:bodyPr vert="horz" lIns="0" tIns="103866" rIns="0" bIns="103866" anchor="t">
            <a:noAutofit/>
          </a:bodyPr>
          <a:lstStyle>
            <a:lvl1pPr marL="0" indent="0" algn="r" rtl="0" eaLnBrk="0" fontAlgn="base" hangingPunct="0">
              <a:lnSpc>
                <a:spcPct val="100000"/>
              </a:lnSpc>
              <a:spcBef>
                <a:spcPts val="0"/>
              </a:spcBef>
              <a:spcAft>
                <a:spcPts val="0"/>
              </a:spcAft>
              <a:buFont typeface="Arial" panose="020B0604020202020204" pitchFamily="34" charset="0"/>
              <a:buNone/>
              <a:defRPr sz="1265"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5280" indent="-319405"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1155"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41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17703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1965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46227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a:lstStyle>
          <a:p>
            <a:pPr lvl="0" algn="l"/>
            <a:r>
              <a:rPr lang="zh-CN" altLang="en-US" sz="2000" dirty="0">
                <a:solidFill>
                  <a:schemeClr val="accent4">
                    <a:lumMod val="75000"/>
                  </a:schemeClr>
                </a:solidFill>
                <a:cs typeface="Segoe UI Semilight" panose="020B0402040204020203" pitchFamily="34" charset="0"/>
                <a:sym typeface="+mn-ea"/>
              </a:rPr>
              <a:t>收录体系出发，</a:t>
            </a:r>
            <a:r>
              <a:rPr lang="zh-CN" altLang="en-US" sz="2400" dirty="0">
                <a:solidFill>
                  <a:schemeClr val="accent2"/>
                </a:solidFill>
                <a:cs typeface="Segoe UI Semilight" panose="020B0402040204020203" pitchFamily="34" charset="0"/>
                <a:sym typeface="+mn-ea"/>
              </a:rPr>
              <a:t>发现</a:t>
            </a:r>
            <a:endParaRPr lang="zh-CN" altLang="en-US" sz="2400" dirty="0">
              <a:solidFill>
                <a:schemeClr val="accent2"/>
              </a:solidFill>
              <a:cs typeface="Segoe UI Semilight" panose="020B0402040204020203" pitchFamily="34" charset="0"/>
              <a:sym typeface="+mn-ea"/>
            </a:endParaRPr>
          </a:p>
          <a:p>
            <a:pPr lvl="0" algn="l"/>
            <a:r>
              <a:rPr lang="zh-CN" altLang="en-US" sz="2000" dirty="0">
                <a:solidFill>
                  <a:schemeClr val="accent4">
                    <a:lumMod val="75000"/>
                  </a:schemeClr>
                </a:solidFill>
                <a:cs typeface="Segoe UI Semilight" panose="020B0402040204020203" pitchFamily="34" charset="0"/>
                <a:sym typeface="+mn-ea"/>
              </a:rPr>
              <a:t>核心期刊</a:t>
            </a:r>
            <a:endParaRPr lang="zh-CN" altLang="en-US" sz="2000" dirty="0">
              <a:solidFill>
                <a:schemeClr val="accent4">
                  <a:lumMod val="75000"/>
                </a:schemeClr>
              </a:solidFill>
              <a:cs typeface="Segoe UI Semilight" panose="020B0402040204020203" pitchFamily="34" charset="0"/>
              <a:sym typeface="+mn-ea"/>
            </a:endParaRPr>
          </a:p>
        </p:txBody>
      </p:sp>
      <p:sp>
        <p:nvSpPr>
          <p:cNvPr id="5" name="文本框 4"/>
          <p:cNvSpPr txBox="1"/>
          <p:nvPr/>
        </p:nvSpPr>
        <p:spPr>
          <a:xfrm>
            <a:off x="365760" y="4206240"/>
            <a:ext cx="2886710" cy="631190"/>
          </a:xfrm>
          <a:prstGeom prst="roundRect">
            <a:avLst/>
          </a:prstGeom>
        </p:spPr>
        <p:txBody>
          <a:bodyPr vert="horz" lIns="0" tIns="103866" rIns="0" bIns="103866" anchor="t">
            <a:noAutofit/>
          </a:bodyPr>
          <a:lstStyle>
            <a:lvl1pPr marL="0" indent="0" algn="r" rtl="0" eaLnBrk="0" fontAlgn="base" hangingPunct="0">
              <a:lnSpc>
                <a:spcPct val="100000"/>
              </a:lnSpc>
              <a:spcBef>
                <a:spcPts val="0"/>
              </a:spcBef>
              <a:spcAft>
                <a:spcPts val="0"/>
              </a:spcAft>
              <a:buFont typeface="Arial" panose="020B0604020202020204" pitchFamily="34" charset="0"/>
              <a:buNone/>
              <a:defRPr sz="1265"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5280" indent="-319405"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1155"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41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17703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1965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46227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a:lstStyle>
          <a:p>
            <a:pPr lvl="0" algn="l"/>
            <a:r>
              <a:rPr lang="zh-CN" altLang="en-US" sz="2000" dirty="0">
                <a:solidFill>
                  <a:schemeClr val="accent4">
                    <a:lumMod val="75000"/>
                  </a:schemeClr>
                </a:solidFill>
                <a:cs typeface="Segoe UI Semilight" panose="020B0402040204020203" pitchFamily="34" charset="0"/>
                <a:sym typeface="+mn-ea"/>
              </a:rPr>
              <a:t>全面期刊信息，</a:t>
            </a:r>
            <a:r>
              <a:rPr lang="zh-CN" altLang="en-US" sz="2400" dirty="0">
                <a:solidFill>
                  <a:schemeClr val="accent2"/>
                </a:solidFill>
                <a:cs typeface="Segoe UI Semilight" panose="020B0402040204020203" pitchFamily="34" charset="0"/>
                <a:sym typeface="+mn-ea"/>
              </a:rPr>
              <a:t>了解</a:t>
            </a:r>
            <a:endParaRPr lang="zh-CN" altLang="en-US" sz="2400" dirty="0">
              <a:solidFill>
                <a:schemeClr val="accent2"/>
              </a:solidFill>
              <a:cs typeface="Segoe UI Semilight" panose="020B0402040204020203" pitchFamily="34" charset="0"/>
              <a:sym typeface="+mn-ea"/>
            </a:endParaRPr>
          </a:p>
          <a:p>
            <a:pPr lvl="0" algn="l"/>
            <a:r>
              <a:rPr lang="zh-CN" altLang="en-US" sz="2000" dirty="0">
                <a:solidFill>
                  <a:schemeClr val="accent4">
                    <a:lumMod val="75000"/>
                  </a:schemeClr>
                </a:solidFill>
                <a:cs typeface="Segoe UI Semilight" panose="020B0402040204020203" pitchFamily="34" charset="0"/>
                <a:sym typeface="+mn-ea"/>
              </a:rPr>
              <a:t>核心期刊</a:t>
            </a:r>
            <a:endParaRPr lang="zh-CN" altLang="en-US" sz="2000" dirty="0">
              <a:solidFill>
                <a:schemeClr val="accent4">
                  <a:lumMod val="75000"/>
                </a:schemeClr>
              </a:solidFill>
              <a:cs typeface="Segoe UI Semilight" panose="020B0402040204020203" pitchFamily="34" charset="0"/>
              <a:sym typeface="+mn-ea"/>
            </a:endParaRPr>
          </a:p>
        </p:txBody>
      </p:sp>
      <p:sp>
        <p:nvSpPr>
          <p:cNvPr id="6" name="下箭头 5"/>
          <p:cNvSpPr/>
          <p:nvPr/>
        </p:nvSpPr>
        <p:spPr>
          <a:xfrm>
            <a:off x="1174750" y="5113655"/>
            <a:ext cx="307340" cy="368935"/>
          </a:xfrm>
          <a:prstGeom prst="downArrow">
            <a:avLst>
              <a:gd name="adj1" fmla="val 50000"/>
              <a:gd name="adj2" fmla="val 59208"/>
            </a:avLst>
          </a:prstGeom>
          <a:solidFill>
            <a:srgbClr val="FD9944">
              <a:alpha val="66000"/>
            </a:srgbClr>
          </a:solidFill>
          <a:ln>
            <a:solidFill>
              <a:schemeClr val="tx2">
                <a:alpha val="37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4000" noProof="1"/>
          </a:p>
        </p:txBody>
      </p:sp>
      <p:sp>
        <p:nvSpPr>
          <p:cNvPr id="9" name="文本框 8"/>
          <p:cNvSpPr txBox="1"/>
          <p:nvPr/>
        </p:nvSpPr>
        <p:spPr>
          <a:xfrm>
            <a:off x="365760" y="5335270"/>
            <a:ext cx="2886710" cy="630555"/>
          </a:xfrm>
          <a:prstGeom prst="roundRect">
            <a:avLst/>
          </a:prstGeom>
        </p:spPr>
        <p:txBody>
          <a:bodyPr vert="horz" lIns="0" tIns="103866" rIns="0" bIns="103866" anchor="t">
            <a:noAutofit/>
          </a:bodyPr>
          <a:lstStyle>
            <a:lvl1pPr marL="0" indent="0" algn="r" rtl="0" eaLnBrk="0" fontAlgn="base" hangingPunct="0">
              <a:lnSpc>
                <a:spcPct val="100000"/>
              </a:lnSpc>
              <a:spcBef>
                <a:spcPts val="0"/>
              </a:spcBef>
              <a:spcAft>
                <a:spcPts val="0"/>
              </a:spcAft>
              <a:buFont typeface="Arial" panose="020B0604020202020204" pitchFamily="34" charset="0"/>
              <a:buNone/>
              <a:defRPr sz="1265"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5280" indent="-319405"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1155"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41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17703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1965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46227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a:lstStyle>
          <a:p>
            <a:pPr lvl="0" algn="l"/>
            <a:r>
              <a:rPr lang="zh-CN" altLang="en-US" sz="2000" dirty="0">
                <a:solidFill>
                  <a:schemeClr val="accent4">
                    <a:lumMod val="75000"/>
                  </a:schemeClr>
                </a:solidFill>
                <a:cs typeface="Segoe UI Semilight" panose="020B0402040204020203" pitchFamily="34" charset="0"/>
                <a:sym typeface="+mn-ea"/>
              </a:rPr>
              <a:t>对比选择判断，</a:t>
            </a:r>
            <a:r>
              <a:rPr lang="zh-CN" altLang="en-US" sz="2400" dirty="0">
                <a:solidFill>
                  <a:schemeClr val="accent2"/>
                </a:solidFill>
                <a:cs typeface="Segoe UI Semilight" panose="020B0402040204020203" pitchFamily="34" charset="0"/>
                <a:sym typeface="+mn-ea"/>
              </a:rPr>
              <a:t>锁定</a:t>
            </a:r>
            <a:endParaRPr lang="zh-CN" altLang="en-US" sz="2400" dirty="0">
              <a:solidFill>
                <a:schemeClr val="accent2"/>
              </a:solidFill>
              <a:cs typeface="Segoe UI Semilight" panose="020B0402040204020203" pitchFamily="34" charset="0"/>
              <a:sym typeface="+mn-ea"/>
            </a:endParaRPr>
          </a:p>
          <a:p>
            <a:pPr lvl="0" algn="l"/>
            <a:r>
              <a:rPr lang="zh-CN" altLang="en-US" sz="2000" dirty="0">
                <a:solidFill>
                  <a:schemeClr val="accent4">
                    <a:lumMod val="75000"/>
                  </a:schemeClr>
                </a:solidFill>
                <a:cs typeface="Segoe UI Semilight" panose="020B0402040204020203" pitchFamily="34" charset="0"/>
                <a:sym typeface="+mn-ea"/>
              </a:rPr>
              <a:t>发文期刊</a:t>
            </a:r>
            <a:endParaRPr lang="zh-CN" altLang="en-US" sz="2000" dirty="0">
              <a:solidFill>
                <a:schemeClr val="accent4">
                  <a:lumMod val="75000"/>
                </a:schemeClr>
              </a:solidFill>
              <a:cs typeface="Segoe UI Semilight" panose="020B0402040204020203" pitchFamily="34" charset="0"/>
              <a:sym typeface="+mn-ea"/>
            </a:endParaRPr>
          </a:p>
        </p:txBody>
      </p:sp>
      <p:sp>
        <p:nvSpPr>
          <p:cNvPr id="23" name="MH_SubTitle_2"/>
          <p:cNvSpPr>
            <a:spLocks noChangeArrowheads="1"/>
          </p:cNvSpPr>
          <p:nvPr/>
        </p:nvSpPr>
        <p:spPr bwMode="auto">
          <a:xfrm>
            <a:off x="4808855" y="2878331"/>
            <a:ext cx="2270125" cy="2235007"/>
          </a:xfrm>
          <a:prstGeom prst="ellipse">
            <a:avLst/>
          </a:prstGeom>
          <a:solidFill>
            <a:schemeClr val="accent4"/>
          </a:solidFill>
          <a:ln>
            <a:noFill/>
          </a:ln>
          <a:effectLst/>
          <a:scene3d>
            <a:camera prst="orthographicFront">
              <a:rot lat="0" lon="0" rev="0"/>
            </a:camera>
            <a:lightRig rig="contrasting" dir="t">
              <a:rot lat="0" lon="0" rev="7800000"/>
            </a:lightRig>
          </a:scene3d>
          <a:sp3d>
            <a:bevelT w="139700" h="139700"/>
          </a:sp3d>
        </p:spPr>
        <p:txBody>
          <a:bodyPr lIns="0" tIns="0" rIns="0" bIns="108000" anchor="b"/>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defRPr/>
            </a:pPr>
            <a:r>
              <a:rPr lang="en-US" altLang="zh-CN" sz="3200" b="1" dirty="0" err="1" smtClean="0">
                <a:solidFill>
                  <a:srgbClr val="FFFFFF"/>
                </a:solidFill>
                <a:latin typeface="微软雅黑" panose="020B0503020204020204" pitchFamily="34" charset="-122"/>
                <a:ea typeface="微软雅黑" panose="020B0503020204020204" pitchFamily="34" charset="-122"/>
              </a:rPr>
              <a:t>Spis</a:t>
            </a:r>
            <a:r>
              <a:rPr lang="zh-CN" altLang="en-US" sz="3200" b="1" dirty="0" smtClean="0">
                <a:solidFill>
                  <a:srgbClr val="FFFFFF"/>
                </a:solidFill>
                <a:latin typeface="微软雅黑" panose="020B0503020204020204" pitchFamily="34" charset="-122"/>
                <a:ea typeface="微软雅黑" panose="020B0503020204020204" pitchFamily="34" charset="-122"/>
              </a:rPr>
              <a:t>学术搜索</a:t>
            </a:r>
            <a:endParaRPr lang="zh-CN" altLang="en-US" sz="3200" b="1" dirty="0" smtClean="0">
              <a:solidFill>
                <a:srgbClr val="FFFFFF"/>
              </a:solidFill>
              <a:latin typeface="微软雅黑" panose="020B0503020204020204" pitchFamily="34" charset="-122"/>
              <a:ea typeface="微软雅黑" panose="020B0503020204020204" pitchFamily="34" charset="-122"/>
            </a:endParaRPr>
          </a:p>
        </p:txBody>
      </p:sp>
      <p:cxnSp>
        <p:nvCxnSpPr>
          <p:cNvPr id="24" name="直接箭头连接符 13316"/>
          <p:cNvCxnSpPr>
            <a:cxnSpLocks noChangeShapeType="1"/>
          </p:cNvCxnSpPr>
          <p:nvPr/>
        </p:nvCxnSpPr>
        <p:spPr bwMode="auto">
          <a:xfrm flipV="1">
            <a:off x="6054725" y="4312677"/>
            <a:ext cx="1873250" cy="770189"/>
          </a:xfrm>
          <a:prstGeom prst="straightConnector1">
            <a:avLst/>
          </a:prstGeom>
          <a:noFill/>
          <a:ln w="6350">
            <a:solidFill>
              <a:schemeClr val="accent4"/>
            </a:solidFill>
            <a:round/>
          </a:ln>
          <a:extLst>
            <a:ext uri="{909E8E84-426E-40DD-AFC4-6F175D3DCCD1}">
              <a14:hiddenFill xmlns:a14="http://schemas.microsoft.com/office/drawing/2010/main">
                <a:noFill/>
              </a14:hiddenFill>
            </a:ext>
          </a:extLst>
        </p:spPr>
      </p:cxnSp>
      <p:sp>
        <p:nvSpPr>
          <p:cNvPr id="25" name="文本框 24"/>
          <p:cNvSpPr txBox="1"/>
          <p:nvPr/>
        </p:nvSpPr>
        <p:spPr>
          <a:xfrm>
            <a:off x="7811770" y="1706880"/>
            <a:ext cx="4368165" cy="874395"/>
          </a:xfrm>
          <a:prstGeom prst="roundRect">
            <a:avLst/>
          </a:prstGeom>
        </p:spPr>
        <p:txBody>
          <a:bodyPr vert="horz" lIns="0" tIns="103866" rIns="0" bIns="103866" anchor="t">
            <a:noAutofit/>
          </a:bodyPr>
          <a:lstStyle>
            <a:lvl1pPr marL="0" indent="0" algn="r" rtl="0" eaLnBrk="0" fontAlgn="base" hangingPunct="0">
              <a:lnSpc>
                <a:spcPct val="100000"/>
              </a:lnSpc>
              <a:spcBef>
                <a:spcPts val="0"/>
              </a:spcBef>
              <a:spcAft>
                <a:spcPts val="0"/>
              </a:spcAft>
              <a:buFont typeface="Arial" panose="020B0604020202020204" pitchFamily="34" charset="0"/>
              <a:buNone/>
              <a:defRPr sz="1265"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5280" indent="-319405"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1155"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41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17703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1965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46227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a:lstStyle>
          <a:p>
            <a:pPr lvl="0" algn="l"/>
            <a:r>
              <a:rPr lang="zh-CN" altLang="en-US" sz="2000" dirty="0">
                <a:solidFill>
                  <a:schemeClr val="accent4">
                    <a:lumMod val="75000"/>
                  </a:schemeClr>
                </a:solidFill>
                <a:cs typeface="Segoe UI Semilight" panose="020B0402040204020203" pitchFamily="34" charset="0"/>
                <a:sym typeface="+mn-ea"/>
              </a:rPr>
              <a:t>丰富的文章资源，</a:t>
            </a:r>
            <a:r>
              <a:rPr lang="zh-CN" altLang="en-US" sz="2400" dirty="0">
                <a:solidFill>
                  <a:schemeClr val="accent2"/>
                </a:solidFill>
                <a:cs typeface="Segoe UI Semilight" panose="020B0402040204020203" pitchFamily="34" charset="0"/>
                <a:sym typeface="+mn-ea"/>
              </a:rPr>
              <a:t>全面满足</a:t>
            </a:r>
            <a:r>
              <a:rPr lang="zh-CN" altLang="en-US" sz="2000" dirty="0">
                <a:solidFill>
                  <a:schemeClr val="accent4">
                    <a:lumMod val="75000"/>
                  </a:schemeClr>
                </a:solidFill>
                <a:cs typeface="Segoe UI Semilight" panose="020B0402040204020203" pitchFamily="34" charset="0"/>
                <a:sym typeface="+mn-ea"/>
              </a:rPr>
              <a:t>检索需求</a:t>
            </a:r>
            <a:endParaRPr lang="zh-CN" altLang="en-US" sz="2000" dirty="0">
              <a:solidFill>
                <a:schemeClr val="accent4">
                  <a:lumMod val="75000"/>
                </a:schemeClr>
              </a:solidFill>
              <a:cs typeface="Segoe UI Semilight" panose="020B0402040204020203" pitchFamily="34" charset="0"/>
              <a:sym typeface="+mn-ea"/>
            </a:endParaRPr>
          </a:p>
        </p:txBody>
      </p:sp>
      <p:sp>
        <p:nvSpPr>
          <p:cNvPr id="27" name="文本框 26"/>
          <p:cNvSpPr txBox="1"/>
          <p:nvPr/>
        </p:nvSpPr>
        <p:spPr>
          <a:xfrm>
            <a:off x="7873365" y="2761615"/>
            <a:ext cx="4244975" cy="908685"/>
          </a:xfrm>
          <a:prstGeom prst="roundRect">
            <a:avLst/>
          </a:prstGeom>
        </p:spPr>
        <p:txBody>
          <a:bodyPr vert="horz" lIns="0" tIns="103866" rIns="0" bIns="103866" anchor="t">
            <a:noAutofit/>
          </a:bodyPr>
          <a:lstStyle>
            <a:lvl1pPr marL="0" indent="0" algn="r" rtl="0" eaLnBrk="0" fontAlgn="base" hangingPunct="0">
              <a:lnSpc>
                <a:spcPct val="100000"/>
              </a:lnSpc>
              <a:spcBef>
                <a:spcPts val="0"/>
              </a:spcBef>
              <a:spcAft>
                <a:spcPts val="0"/>
              </a:spcAft>
              <a:buFont typeface="Arial" panose="020B0604020202020204" pitchFamily="34" charset="0"/>
              <a:buNone/>
              <a:defRPr sz="1265"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5280" indent="-319405"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1155"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41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17703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1965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46227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a:lstStyle>
          <a:p>
            <a:pPr lvl="0" algn="l"/>
            <a:r>
              <a:rPr lang="zh-CN" altLang="en-US" sz="2000" dirty="0">
                <a:solidFill>
                  <a:schemeClr val="accent4">
                    <a:lumMod val="75000"/>
                  </a:schemeClr>
                </a:solidFill>
                <a:cs typeface="Segoe UI Semilight" panose="020B0402040204020203" pitchFamily="34" charset="0"/>
                <a:sym typeface="+mn-ea"/>
              </a:rPr>
              <a:t>精确的检索结果，</a:t>
            </a:r>
            <a:r>
              <a:rPr lang="zh-CN" altLang="en-US" sz="2400" dirty="0">
                <a:solidFill>
                  <a:schemeClr val="accent2"/>
                </a:solidFill>
                <a:cs typeface="Segoe UI Semilight" panose="020B0402040204020203" pitchFamily="34" charset="0"/>
                <a:sym typeface="+mn-ea"/>
              </a:rPr>
              <a:t>快速锁定</a:t>
            </a:r>
            <a:r>
              <a:rPr lang="zh-CN" altLang="en-US" sz="2000" dirty="0">
                <a:solidFill>
                  <a:schemeClr val="accent4">
                    <a:lumMod val="75000"/>
                  </a:schemeClr>
                </a:solidFill>
                <a:cs typeface="Segoe UI Semilight" panose="020B0402040204020203" pitchFamily="34" charset="0"/>
                <a:sym typeface="+mn-ea"/>
              </a:rPr>
              <a:t>高影响力论文</a:t>
            </a:r>
            <a:endParaRPr lang="zh-CN" altLang="en-US" sz="2000" dirty="0">
              <a:solidFill>
                <a:schemeClr val="accent4">
                  <a:lumMod val="75000"/>
                </a:schemeClr>
              </a:solidFill>
              <a:cs typeface="Segoe UI Semilight" panose="020B0402040204020203" pitchFamily="34" charset="0"/>
              <a:sym typeface="+mn-ea"/>
            </a:endParaRPr>
          </a:p>
        </p:txBody>
      </p:sp>
      <p:sp>
        <p:nvSpPr>
          <p:cNvPr id="28" name="文本框 27"/>
          <p:cNvSpPr txBox="1"/>
          <p:nvPr/>
        </p:nvSpPr>
        <p:spPr>
          <a:xfrm>
            <a:off x="7873365" y="3825240"/>
            <a:ext cx="4128135" cy="899795"/>
          </a:xfrm>
          <a:prstGeom prst="roundRect">
            <a:avLst/>
          </a:prstGeom>
        </p:spPr>
        <p:txBody>
          <a:bodyPr vert="horz" lIns="0" tIns="103866" rIns="0" bIns="103866" anchor="t">
            <a:noAutofit/>
          </a:bodyPr>
          <a:lstStyle>
            <a:lvl1pPr marL="0" indent="0" algn="r" rtl="0" eaLnBrk="0" fontAlgn="base" hangingPunct="0">
              <a:lnSpc>
                <a:spcPct val="100000"/>
              </a:lnSpc>
              <a:spcBef>
                <a:spcPts val="0"/>
              </a:spcBef>
              <a:spcAft>
                <a:spcPts val="0"/>
              </a:spcAft>
              <a:buFont typeface="Arial" panose="020B0604020202020204" pitchFamily="34" charset="0"/>
              <a:buNone/>
              <a:defRPr sz="1265"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5280" indent="-319405"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1155"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41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17703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1965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46227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a:lstStyle>
          <a:p>
            <a:pPr lvl="0" algn="l"/>
            <a:r>
              <a:rPr lang="zh-CN" altLang="en-US" sz="2000" dirty="0">
                <a:solidFill>
                  <a:schemeClr val="accent4">
                    <a:lumMod val="75000"/>
                  </a:schemeClr>
                </a:solidFill>
                <a:cs typeface="Segoe UI Semilight" panose="020B0402040204020203" pitchFamily="34" charset="0"/>
                <a:sym typeface="+mn-ea"/>
              </a:rPr>
              <a:t>多种的获取方式，帮助</a:t>
            </a:r>
            <a:r>
              <a:rPr lang="zh-CN" altLang="en-US" sz="2400" dirty="0">
                <a:solidFill>
                  <a:schemeClr val="accent2"/>
                </a:solidFill>
                <a:cs typeface="Segoe UI Semilight" panose="020B0402040204020203" pitchFamily="34" charset="0"/>
                <a:sym typeface="+mn-ea"/>
              </a:rPr>
              <a:t>下载全文</a:t>
            </a:r>
            <a:endParaRPr lang="zh-CN" altLang="en-US" sz="2400" dirty="0">
              <a:solidFill>
                <a:schemeClr val="accent2"/>
              </a:solidFill>
              <a:cs typeface="Segoe UI Semilight" panose="020B0402040204020203" pitchFamily="34" charset="0"/>
              <a:sym typeface="+mn-ea"/>
            </a:endParaRPr>
          </a:p>
        </p:txBody>
      </p:sp>
      <p:sp>
        <p:nvSpPr>
          <p:cNvPr id="2" name="文本框 1"/>
          <p:cNvSpPr txBox="1"/>
          <p:nvPr/>
        </p:nvSpPr>
        <p:spPr>
          <a:xfrm>
            <a:off x="5022850" y="5965825"/>
            <a:ext cx="1842770" cy="368300"/>
          </a:xfrm>
          <a:prstGeom prst="rect">
            <a:avLst/>
          </a:prstGeom>
          <a:noFill/>
        </p:spPr>
        <p:txBody>
          <a:bodyPr wrap="none" rtlCol="0" anchor="t">
            <a:spAutoFit/>
          </a:bodyPr>
          <a:p>
            <a:r>
              <a:rPr lang="zh-CN" altLang="en-US" b="1">
                <a:solidFill>
                  <a:srgbClr val="FFC000"/>
                </a:solidFill>
                <a:latin typeface="微软雅黑" panose="020B0503020204020204" pitchFamily="34" charset="-122"/>
                <a:ea typeface="微软雅黑" panose="020B0503020204020204" pitchFamily="34" charset="-122"/>
                <a:sym typeface="+mn-ea"/>
              </a:rPr>
              <a:t>spis.hnlat.com</a:t>
            </a:r>
            <a:endParaRPr lang="zh-CN" altLang="en-US"/>
          </a:p>
        </p:txBody>
      </p:sp>
      <p:pic>
        <p:nvPicPr>
          <p:cNvPr id="16" name="图片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17505" y="6309718"/>
            <a:ext cx="1881899" cy="54373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5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 presetClass="entr" presetSubtype="16"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ox(in)">
                                      <p:cBhvr>
                                        <p:cTn id="14" dur="1000"/>
                                        <p:tgtEl>
                                          <p:spTgt spid="4"/>
                                        </p:tgtEl>
                                      </p:cBhvr>
                                    </p:animEffect>
                                  </p:childTnLst>
                                </p:cTn>
                              </p:par>
                            </p:childTnLst>
                          </p:cTn>
                        </p:par>
                        <p:par>
                          <p:cTn id="15" fill="hold">
                            <p:stCondLst>
                              <p:cond delay="1000"/>
                            </p:stCondLst>
                            <p:childTnLst>
                              <p:par>
                                <p:cTn id="16" presetID="4" presetClass="entr" presetSubtype="16"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ox(in)">
                                      <p:cBhvr>
                                        <p:cTn id="18" dur="1000"/>
                                        <p:tgtEl>
                                          <p:spTgt spid="5"/>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500" fill="hold"/>
                                        <p:tgtEl>
                                          <p:spTgt spid="6"/>
                                        </p:tgtEl>
                                        <p:attrNameLst>
                                          <p:attrName>ppt_w</p:attrName>
                                        </p:attrNameLst>
                                      </p:cBhvr>
                                      <p:tavLst>
                                        <p:tav tm="0">
                                          <p:val>
                                            <p:fltVal val="0"/>
                                          </p:val>
                                        </p:tav>
                                        <p:tav tm="100000">
                                          <p:val>
                                            <p:strVal val="#ppt_w"/>
                                          </p:val>
                                        </p:tav>
                                      </p:tavLst>
                                    </p:anim>
                                    <p:anim calcmode="lin" valueType="num">
                                      <p:cBhvr>
                                        <p:cTn id="23" dur="500" fill="hold"/>
                                        <p:tgtEl>
                                          <p:spTgt spid="6"/>
                                        </p:tgtEl>
                                        <p:attrNameLst>
                                          <p:attrName>ppt_h</p:attrName>
                                        </p:attrNameLst>
                                      </p:cBhvr>
                                      <p:tavLst>
                                        <p:tav tm="0">
                                          <p:val>
                                            <p:fltVal val="0"/>
                                          </p:val>
                                        </p:tav>
                                        <p:tav tm="100000">
                                          <p:val>
                                            <p:strVal val="#ppt_h"/>
                                          </p:val>
                                        </p:tav>
                                      </p:tavLst>
                                    </p:anim>
                                    <p:animEffect transition="in" filter="fade">
                                      <p:cBhvr>
                                        <p:cTn id="24" dur="500"/>
                                        <p:tgtEl>
                                          <p:spTgt spid="6"/>
                                        </p:tgtEl>
                                      </p:cBhvr>
                                    </p:animEffect>
                                  </p:childTnLst>
                                </p:cTn>
                              </p:par>
                            </p:childTnLst>
                          </p:cTn>
                        </p:par>
                        <p:par>
                          <p:cTn id="25" fill="hold">
                            <p:stCondLst>
                              <p:cond delay="2500"/>
                            </p:stCondLst>
                            <p:childTnLst>
                              <p:par>
                                <p:cTn id="26" presetID="4" presetClass="entr" presetSubtype="16" fill="hold" grpId="0" nodeType="after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box(in)">
                                      <p:cBhvr>
                                        <p:cTn id="28" dur="10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4" presetClass="entr" presetSubtype="16" fill="hold" grpId="0" nodeType="click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box(in)">
                                      <p:cBhvr>
                                        <p:cTn id="33" dur="1000"/>
                                        <p:tgtEl>
                                          <p:spTgt spid="25"/>
                                        </p:tgtEl>
                                      </p:cBhvr>
                                    </p:animEffect>
                                  </p:childTnLst>
                                </p:cTn>
                              </p:par>
                            </p:childTnLst>
                          </p:cTn>
                        </p:par>
                        <p:par>
                          <p:cTn id="34" fill="hold">
                            <p:stCondLst>
                              <p:cond delay="1000"/>
                            </p:stCondLst>
                            <p:childTnLst>
                              <p:par>
                                <p:cTn id="35" presetID="4" presetClass="entr" presetSubtype="16" fill="hold" grpId="0" nodeType="after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box(in)">
                                      <p:cBhvr>
                                        <p:cTn id="37" dur="1000"/>
                                        <p:tgtEl>
                                          <p:spTgt spid="27"/>
                                        </p:tgtEl>
                                      </p:cBhvr>
                                    </p:animEffect>
                                  </p:childTnLst>
                                </p:cTn>
                              </p:par>
                            </p:childTnLst>
                          </p:cTn>
                        </p:par>
                        <p:par>
                          <p:cTn id="38" fill="hold">
                            <p:stCondLst>
                              <p:cond delay="2000"/>
                            </p:stCondLst>
                            <p:childTnLst>
                              <p:par>
                                <p:cTn id="39" presetID="4" presetClass="entr" presetSubtype="16" fill="hold" grpId="0" nodeType="after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box(in)">
                                      <p:cBhvr>
                                        <p:cTn id="41"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5" grpId="0" bldLvl="0" animBg="1"/>
      <p:bldP spid="6" grpId="0" bldLvl="0" animBg="1"/>
      <p:bldP spid="9" grpId="0" bldLvl="0" animBg="1"/>
      <p:bldP spid="25" grpId="0" bldLvl="0" animBg="1"/>
      <p:bldP spid="27" grpId="0" bldLvl="0" animBg="1"/>
      <p:bldP spid="28" grpId="0" bldLvl="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6283325" y="5729605"/>
            <a:ext cx="4982210" cy="827405"/>
          </a:xfrm>
          <a:prstGeom prst="rect">
            <a:avLst/>
          </a:prstGeom>
          <a:noFill/>
        </p:spPr>
        <p:txBody>
          <a:bodyPr wrap="square" rtlCol="0">
            <a:spAutoFit/>
            <a:scene3d>
              <a:camera prst="orthographicFront"/>
              <a:lightRig rig="threePt" dir="t"/>
            </a:scene3d>
            <a:sp3d contourW="12700"/>
          </a:bodyPr>
          <a:lstStyle/>
          <a:p>
            <a:pPr algn="r">
              <a:lnSpc>
                <a:spcPct val="114000"/>
              </a:lnSpc>
            </a:pPr>
            <a:r>
              <a:rPr lang="en-US" altLang="zh-CN" sz="2000" b="1" dirty="0">
                <a:solidFill>
                  <a:schemeClr val="accent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lang="zh-CN" altLang="en-US" sz="2000" b="1" dirty="0">
                <a:solidFill>
                  <a:schemeClr val="accent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湖南纬度信息科技有限公司      </a:t>
            </a:r>
            <a:r>
              <a:rPr lang="en-US" altLang="zh-CN" sz="1000">
                <a:solidFill>
                  <a:schemeClr val="accent1">
                    <a:lumMod val="50000"/>
                  </a:schemeClr>
                </a:solidFill>
                <a:latin typeface="Calibri" panose="020F0502020204030204" charset="0"/>
                <a:ea typeface="黑体" panose="02010609060101010101" charset="-122"/>
                <a:sym typeface="Calibri" panose="020F0502020204030204" charset="0"/>
              </a:rPr>
              <a:t>HUNAN  LATITUDE INFORMATION TECHNOLOGY CO. LTD.</a:t>
            </a:r>
            <a:endParaRPr lang="en-US" altLang="zh-CN" sz="1000">
              <a:solidFill>
                <a:schemeClr val="accent1">
                  <a:lumMod val="50000"/>
                </a:schemeClr>
              </a:solidFill>
              <a:latin typeface="Calibri" panose="020F0502020204030204" charset="0"/>
              <a:ea typeface="黑体" panose="02010609060101010101" charset="-122"/>
              <a:sym typeface="Calibri" panose="020F0502020204030204" charset="0"/>
            </a:endParaRPr>
          </a:p>
          <a:p>
            <a:pPr algn="r">
              <a:lnSpc>
                <a:spcPct val="114000"/>
              </a:lnSpc>
            </a:pPr>
            <a:endParaRPr lang="en-US" altLang="zh-CN" sz="1200" dirty="0">
              <a:solidFill>
                <a:schemeClr val="bg1">
                  <a:lumMod val="50000"/>
                </a:schemeClr>
              </a:solidFill>
              <a:latin typeface="+mj-ea"/>
              <a:ea typeface="+mj-ea"/>
            </a:endParaRPr>
          </a:p>
        </p:txBody>
      </p:sp>
      <p:pic>
        <p:nvPicPr>
          <p:cNvPr id="11" name="图片 10"/>
          <p:cNvPicPr>
            <a:picLocks noChangeAspect="1"/>
          </p:cNvPicPr>
          <p:nvPr/>
        </p:nvPicPr>
        <p:blipFill>
          <a:blip r:embed="rId1"/>
          <a:stretch>
            <a:fillRect/>
          </a:stretch>
        </p:blipFill>
        <p:spPr>
          <a:xfrm>
            <a:off x="7347585" y="5761355"/>
            <a:ext cx="594360" cy="551815"/>
          </a:xfrm>
          <a:prstGeom prst="rect">
            <a:avLst/>
          </a:prstGeom>
        </p:spPr>
      </p:pic>
      <p:sp>
        <p:nvSpPr>
          <p:cNvPr id="25" name="文本框 24" descr="e7d195523061f1c003d7160bb3852330e69e1b47c664ea0314E9593E18313AD830F940F1AC53C40C0B8B3D93D4DFF44B590F8D4A945ADE53F5D61968231FCAE157B0D7022AA0681C03E9FB4B1E3862D0A3A48B48435AD1FF760A053FF61E6D9D17F1F54872D78099AD51D8979DA11024D4C3A47BA26F52D2860A72C1B9730BC0A0F5CC1CF93F7AB0"/>
          <p:cNvSpPr txBox="1"/>
          <p:nvPr/>
        </p:nvSpPr>
        <p:spPr>
          <a:xfrm>
            <a:off x="4196080" y="1343025"/>
            <a:ext cx="8369300" cy="2553335"/>
          </a:xfrm>
          <a:prstGeom prst="rect">
            <a:avLst/>
          </a:prstGeom>
          <a:noFill/>
          <a:effectLst>
            <a:outerShdw blurRad="50800" dist="38100" dir="2700000" algn="tl" rotWithShape="0">
              <a:prstClr val="black">
                <a:alpha val="20000"/>
              </a:prstClr>
            </a:outerShdw>
          </a:effectLst>
        </p:spPr>
        <p:txBody>
          <a:bodyPr vert="horz" wrap="square" lIns="91440" tIns="45720" rIns="91440" bIns="45720" numCol="1" anchor="t">
            <a:spAutoFit/>
          </a:bodyPr>
          <a:lstStyle>
            <a:lvl1pPr marL="0" indent="0" algn="l" defTabSz="914400" eaLnBrk="1" latinLnBrk="0" hangingPunct="1">
              <a:lnSpc>
                <a:spcPct val="100000"/>
              </a:lnSpc>
              <a:spcBef>
                <a:spcPts val="0"/>
              </a:spcBef>
              <a:spcAft>
                <a:spcPts val="0"/>
              </a:spcAft>
              <a:buFontTx/>
              <a:buNone/>
              <a:defRPr lang="en-GB" altLang="en-US" sz="1800">
                <a:solidFill>
                  <a:schemeClr val="tx1"/>
                </a:solidFill>
                <a:latin typeface="+mn-lt"/>
                <a:ea typeface="+mn-ea"/>
                <a:cs typeface="+mn-cs"/>
              </a:defRPr>
            </a:lvl1pPr>
            <a:lvl2pPr marL="457200" indent="0" algn="l" defTabSz="914400" eaLnBrk="1" latinLnBrk="0" hangingPunct="1">
              <a:lnSpc>
                <a:spcPct val="100000"/>
              </a:lnSpc>
              <a:spcBef>
                <a:spcPts val="0"/>
              </a:spcBef>
              <a:spcAft>
                <a:spcPts val="0"/>
              </a:spcAft>
              <a:buFontTx/>
              <a:buNone/>
              <a:defRPr lang="en-GB" altLang="en-US" sz="1800">
                <a:solidFill>
                  <a:schemeClr val="tx1"/>
                </a:solidFill>
                <a:latin typeface="+mn-lt"/>
                <a:ea typeface="+mn-ea"/>
                <a:cs typeface="+mn-cs"/>
              </a:defRPr>
            </a:lvl2pPr>
            <a:lvl3pPr marL="914400" indent="0" algn="l" defTabSz="914400" eaLnBrk="1" latinLnBrk="0" hangingPunct="1">
              <a:lnSpc>
                <a:spcPct val="100000"/>
              </a:lnSpc>
              <a:spcBef>
                <a:spcPts val="0"/>
              </a:spcBef>
              <a:spcAft>
                <a:spcPts val="0"/>
              </a:spcAft>
              <a:buFontTx/>
              <a:buNone/>
              <a:defRPr lang="en-GB" altLang="en-US" sz="1800">
                <a:solidFill>
                  <a:schemeClr val="tx1"/>
                </a:solidFill>
                <a:latin typeface="+mn-lt"/>
                <a:ea typeface="+mn-ea"/>
                <a:cs typeface="+mn-cs"/>
              </a:defRPr>
            </a:lvl3pPr>
            <a:lvl4pPr marL="1371600" indent="0" algn="l" defTabSz="914400" eaLnBrk="1" latinLnBrk="0" hangingPunct="1">
              <a:lnSpc>
                <a:spcPct val="100000"/>
              </a:lnSpc>
              <a:spcBef>
                <a:spcPts val="0"/>
              </a:spcBef>
              <a:spcAft>
                <a:spcPts val="0"/>
              </a:spcAft>
              <a:buFontTx/>
              <a:buNone/>
              <a:defRPr lang="en-GB" altLang="en-US" sz="1800">
                <a:solidFill>
                  <a:schemeClr val="tx1"/>
                </a:solidFill>
                <a:latin typeface="+mn-lt"/>
                <a:ea typeface="+mn-ea"/>
                <a:cs typeface="+mn-cs"/>
              </a:defRPr>
            </a:lvl4pPr>
            <a:lvl5pPr marL="1828800" indent="0" algn="l" defTabSz="914400" eaLnBrk="1" latinLnBrk="0" hangingPunct="1">
              <a:lnSpc>
                <a:spcPct val="100000"/>
              </a:lnSpc>
              <a:spcBef>
                <a:spcPts val="0"/>
              </a:spcBef>
              <a:spcAft>
                <a:spcPts val="0"/>
              </a:spcAft>
              <a:buFontTx/>
              <a:buNone/>
              <a:defRPr lang="en-GB" altLang="en-US" sz="1800">
                <a:solidFill>
                  <a:schemeClr val="tx1"/>
                </a:solidFill>
                <a:latin typeface="+mn-lt"/>
                <a:ea typeface="+mn-ea"/>
                <a:cs typeface="+mn-cs"/>
              </a:defRPr>
            </a:lvl5pPr>
            <a:lvl6pPr marL="2286000" indent="0" algn="l" defTabSz="914400" eaLnBrk="1" latinLnBrk="0" hangingPunct="1">
              <a:lnSpc>
                <a:spcPct val="100000"/>
              </a:lnSpc>
              <a:spcBef>
                <a:spcPts val="0"/>
              </a:spcBef>
              <a:spcAft>
                <a:spcPts val="0"/>
              </a:spcAft>
              <a:buFontTx/>
              <a:buNone/>
              <a:defRPr lang="en-GB" altLang="en-US" sz="1800">
                <a:solidFill>
                  <a:schemeClr val="tx1"/>
                </a:solidFill>
                <a:latin typeface="+mn-lt"/>
                <a:ea typeface="+mn-ea"/>
                <a:cs typeface="+mn-cs"/>
              </a:defRPr>
            </a:lvl6pPr>
            <a:lvl7pPr marL="2743200" indent="0" algn="l" defTabSz="914400" eaLnBrk="1" latinLnBrk="0" hangingPunct="1">
              <a:lnSpc>
                <a:spcPct val="100000"/>
              </a:lnSpc>
              <a:spcBef>
                <a:spcPts val="0"/>
              </a:spcBef>
              <a:spcAft>
                <a:spcPts val="0"/>
              </a:spcAft>
              <a:buFontTx/>
              <a:buNone/>
              <a:defRPr lang="en-GB" altLang="en-US" sz="1800">
                <a:solidFill>
                  <a:schemeClr val="tx1"/>
                </a:solidFill>
                <a:latin typeface="+mn-lt"/>
                <a:ea typeface="+mn-ea"/>
                <a:cs typeface="+mn-cs"/>
              </a:defRPr>
            </a:lvl7pPr>
            <a:lvl8pPr marL="3200400" indent="0" algn="l" defTabSz="914400" eaLnBrk="1" latinLnBrk="0" hangingPunct="1">
              <a:lnSpc>
                <a:spcPct val="100000"/>
              </a:lnSpc>
              <a:spcBef>
                <a:spcPts val="0"/>
              </a:spcBef>
              <a:spcAft>
                <a:spcPts val="0"/>
              </a:spcAft>
              <a:buFontTx/>
              <a:buNone/>
              <a:defRPr lang="en-GB" altLang="en-US" sz="1800">
                <a:solidFill>
                  <a:schemeClr val="tx1"/>
                </a:solidFill>
                <a:latin typeface="+mn-lt"/>
                <a:ea typeface="+mn-ea"/>
                <a:cs typeface="+mn-cs"/>
              </a:defRPr>
            </a:lvl8pPr>
            <a:lvl9pPr marL="3657600" indent="0" algn="l" defTabSz="914400" eaLnBrk="1" latinLnBrk="0" hangingPunct="1">
              <a:lnSpc>
                <a:spcPct val="100000"/>
              </a:lnSpc>
              <a:spcBef>
                <a:spcPts val="0"/>
              </a:spcBef>
              <a:spcAft>
                <a:spcPts val="0"/>
              </a:spcAft>
              <a:buFontTx/>
              <a:buNone/>
              <a:defRPr lang="en-GB" altLang="en-US" sz="1800">
                <a:solidFill>
                  <a:schemeClr val="tx1"/>
                </a:solidFill>
                <a:latin typeface="+mn-lt"/>
                <a:ea typeface="+mn-ea"/>
                <a:cs typeface="+mn-cs"/>
              </a:defRPr>
            </a:lvl9pPr>
          </a:lstStyle>
          <a:p>
            <a:pPr marL="0" indent="0" algn="l" defTabSz="914400" eaLnBrk="1" latinLnBrk="0" hangingPunct="1">
              <a:lnSpc>
                <a:spcPct val="100000"/>
              </a:lnSpc>
              <a:spcBef>
                <a:spcPts val="0"/>
              </a:spcBef>
              <a:spcAft>
                <a:spcPts val="0"/>
              </a:spcAft>
              <a:buFontTx/>
              <a:buNone/>
            </a:pPr>
            <a:r>
              <a:rPr lang="zh-CN" altLang="en-US" sz="8000" b="1">
                <a:solidFill>
                  <a:srgbClr val="FFC000"/>
                </a:solidFill>
                <a:latin typeface="楷体" panose="02010609060101010101" charset="-122"/>
                <a:ea typeface="楷体" panose="02010609060101010101" charset="-122"/>
                <a:cs typeface="楷体" panose="02010609060101010101" charset="-122"/>
              </a:rPr>
              <a:t>与 时 同 纬</a:t>
            </a:r>
            <a:endParaRPr lang="ko-KR" altLang="en-US" sz="8000" b="1">
              <a:solidFill>
                <a:srgbClr val="FFC000"/>
              </a:solidFill>
              <a:latin typeface="楷体" panose="02010609060101010101" charset="-122"/>
              <a:ea typeface="楷体" panose="02010609060101010101" charset="-122"/>
              <a:cs typeface="楷体" panose="02010609060101010101" charset="-122"/>
            </a:endParaRPr>
          </a:p>
          <a:p>
            <a:pPr marL="0" indent="0" algn="l" defTabSz="914400" eaLnBrk="1" latinLnBrk="0" hangingPunct="1">
              <a:lnSpc>
                <a:spcPct val="100000"/>
              </a:lnSpc>
              <a:spcBef>
                <a:spcPts val="0"/>
              </a:spcBef>
              <a:spcAft>
                <a:spcPts val="0"/>
              </a:spcAft>
              <a:buFontTx/>
              <a:buNone/>
            </a:pPr>
            <a:r>
              <a:rPr lang="zh-CN" altLang="en-US" sz="8000" b="1">
                <a:solidFill>
                  <a:srgbClr val="FFC000"/>
                </a:solidFill>
                <a:latin typeface="楷体" panose="02010609060101010101" charset="-122"/>
                <a:ea typeface="楷体" panose="02010609060101010101" charset="-122"/>
                <a:cs typeface="楷体" panose="02010609060101010101" charset="-122"/>
              </a:rPr>
              <a:t>  精 研 有 度</a:t>
            </a:r>
            <a:endParaRPr lang="ko-KR" altLang="en-US" sz="8000" b="1">
              <a:solidFill>
                <a:srgbClr val="FFC000"/>
              </a:solidFill>
              <a:latin typeface="楷体" panose="02010609060101010101" charset="-122"/>
              <a:ea typeface="楷体" panose="02010609060101010101" charset="-122"/>
              <a:cs typeface="楷体" panose="02010609060101010101" charset="-122"/>
            </a:endParaRPr>
          </a:p>
        </p:txBody>
      </p:sp>
    </p:spTree>
  </p:cSld>
  <p:clrMapOvr>
    <a:masterClrMapping/>
  </p:clrMapOvr>
  <mc:AlternateContent xmlns:mc="http://schemas.openxmlformats.org/markup-compatibility/2006">
    <mc:Choice xmlns:p14="http://schemas.microsoft.com/office/powerpoint/2010/main" Requires="p14">
      <p:transition spd="slow" p14:dur="14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par>
                          <p:cTn id="7" fill="hold">
                            <p:stCondLst>
                              <p:cond delay="0"/>
                            </p:stCondLst>
                            <p:childTnLst>
                              <p:par>
                                <p:cTn id="8" presetID="14" presetClass="entr" presetSubtype="10" fill="hold" grpId="0" nodeType="after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randombar(horizontal)">
                                      <p:cBhvr>
                                        <p:cTn id="1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椭圆 14"/>
          <p:cNvSpPr/>
          <p:nvPr/>
        </p:nvSpPr>
        <p:spPr bwMode="auto">
          <a:xfrm>
            <a:off x="8142409" y="2015815"/>
            <a:ext cx="1862718" cy="1909212"/>
          </a:xfrm>
          <a:prstGeom prst="octagon">
            <a:avLst/>
          </a:prstGeom>
          <a:solidFill>
            <a:srgbClr val="FCB511"/>
          </a:solidFill>
          <a:ln w="14288" cap="flat">
            <a:noFill/>
            <a:prstDash val="solid"/>
            <a:miter lim="800000"/>
          </a:ln>
          <a:effectLst>
            <a:outerShdw blurRad="292100" dist="38100" dir="2700000" algn="tl"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17" name="椭圆 14"/>
          <p:cNvSpPr/>
          <p:nvPr/>
        </p:nvSpPr>
        <p:spPr bwMode="auto">
          <a:xfrm>
            <a:off x="5164640" y="2015816"/>
            <a:ext cx="1862718" cy="1909212"/>
          </a:xfrm>
          <a:prstGeom prst="octagon">
            <a:avLst/>
          </a:prstGeom>
          <a:solidFill>
            <a:srgbClr val="F57407"/>
          </a:solidFill>
          <a:ln w="14288" cap="flat">
            <a:noFill/>
            <a:prstDash val="solid"/>
            <a:miter lim="800000"/>
          </a:ln>
          <a:effectLst>
            <a:outerShdw blurRad="292100" dist="38100" dir="2700000" algn="tl"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18" name="椭圆 14"/>
          <p:cNvSpPr/>
          <p:nvPr/>
        </p:nvSpPr>
        <p:spPr bwMode="auto">
          <a:xfrm>
            <a:off x="2186871" y="2004968"/>
            <a:ext cx="1862718" cy="1909212"/>
          </a:xfrm>
          <a:prstGeom prst="octagon">
            <a:avLst/>
          </a:prstGeom>
          <a:solidFill>
            <a:schemeClr val="accent1"/>
          </a:solidFill>
          <a:ln w="14288" cap="flat">
            <a:noFill/>
            <a:prstDash val="solid"/>
            <a:miter lim="800000"/>
          </a:ln>
          <a:effectLst>
            <a:outerShdw blurRad="292100" dist="38100" dir="2700000" algn="tl"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19" name="Freeform 5"/>
          <p:cNvSpPr>
            <a:spLocks noEditPoints="1"/>
          </p:cNvSpPr>
          <p:nvPr/>
        </p:nvSpPr>
        <p:spPr bwMode="auto">
          <a:xfrm>
            <a:off x="5831010" y="2546116"/>
            <a:ext cx="529976" cy="875950"/>
          </a:xfrm>
          <a:custGeom>
            <a:avLst/>
            <a:gdLst>
              <a:gd name="T0" fmla="*/ 220 w 237"/>
              <a:gd name="T1" fmla="*/ 0 h 393"/>
              <a:gd name="T2" fmla="*/ 16 w 237"/>
              <a:gd name="T3" fmla="*/ 0 h 393"/>
              <a:gd name="T4" fmla="*/ 0 w 237"/>
              <a:gd name="T5" fmla="*/ 17 h 393"/>
              <a:gd name="T6" fmla="*/ 0 w 237"/>
              <a:gd name="T7" fmla="*/ 377 h 393"/>
              <a:gd name="T8" fmla="*/ 16 w 237"/>
              <a:gd name="T9" fmla="*/ 393 h 393"/>
              <a:gd name="T10" fmla="*/ 220 w 237"/>
              <a:gd name="T11" fmla="*/ 393 h 393"/>
              <a:gd name="T12" fmla="*/ 237 w 237"/>
              <a:gd name="T13" fmla="*/ 377 h 393"/>
              <a:gd name="T14" fmla="*/ 237 w 237"/>
              <a:gd name="T15" fmla="*/ 17 h 393"/>
              <a:gd name="T16" fmla="*/ 220 w 237"/>
              <a:gd name="T17" fmla="*/ 0 h 393"/>
              <a:gd name="T18" fmla="*/ 99 w 237"/>
              <a:gd name="T19" fmla="*/ 11 h 393"/>
              <a:gd name="T20" fmla="*/ 138 w 237"/>
              <a:gd name="T21" fmla="*/ 11 h 393"/>
              <a:gd name="T22" fmla="*/ 143 w 237"/>
              <a:gd name="T23" fmla="*/ 16 h 393"/>
              <a:gd name="T24" fmla="*/ 138 w 237"/>
              <a:gd name="T25" fmla="*/ 21 h 393"/>
              <a:gd name="T26" fmla="*/ 99 w 237"/>
              <a:gd name="T27" fmla="*/ 21 h 393"/>
              <a:gd name="T28" fmla="*/ 94 w 237"/>
              <a:gd name="T29" fmla="*/ 16 h 393"/>
              <a:gd name="T30" fmla="*/ 99 w 237"/>
              <a:gd name="T31" fmla="*/ 11 h 393"/>
              <a:gd name="T32" fmla="*/ 118 w 237"/>
              <a:gd name="T33" fmla="*/ 383 h 393"/>
              <a:gd name="T34" fmla="*/ 96 w 237"/>
              <a:gd name="T35" fmla="*/ 360 h 393"/>
              <a:gd name="T36" fmla="*/ 118 w 237"/>
              <a:gd name="T37" fmla="*/ 338 h 393"/>
              <a:gd name="T38" fmla="*/ 141 w 237"/>
              <a:gd name="T39" fmla="*/ 360 h 393"/>
              <a:gd name="T40" fmla="*/ 118 w 237"/>
              <a:gd name="T41" fmla="*/ 383 h 393"/>
              <a:gd name="T42" fmla="*/ 227 w 237"/>
              <a:gd name="T43" fmla="*/ 311 h 393"/>
              <a:gd name="T44" fmla="*/ 209 w 237"/>
              <a:gd name="T45" fmla="*/ 327 h 393"/>
              <a:gd name="T46" fmla="*/ 27 w 237"/>
              <a:gd name="T47" fmla="*/ 327 h 393"/>
              <a:gd name="T48" fmla="*/ 10 w 237"/>
              <a:gd name="T49" fmla="*/ 311 h 393"/>
              <a:gd name="T50" fmla="*/ 10 w 237"/>
              <a:gd name="T51" fmla="*/ 53 h 393"/>
              <a:gd name="T52" fmla="*/ 27 w 237"/>
              <a:gd name="T53" fmla="*/ 37 h 393"/>
              <a:gd name="T54" fmla="*/ 209 w 237"/>
              <a:gd name="T55" fmla="*/ 37 h 393"/>
              <a:gd name="T56" fmla="*/ 227 w 237"/>
              <a:gd name="T57" fmla="*/ 53 h 393"/>
              <a:gd name="T58" fmla="*/ 227 w 237"/>
              <a:gd name="T59" fmla="*/ 311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37" h="393">
                <a:moveTo>
                  <a:pt x="220" y="0"/>
                </a:moveTo>
                <a:cubicBezTo>
                  <a:pt x="16" y="0"/>
                  <a:pt x="16" y="0"/>
                  <a:pt x="16" y="0"/>
                </a:cubicBezTo>
                <a:cubicBezTo>
                  <a:pt x="7" y="0"/>
                  <a:pt x="0" y="8"/>
                  <a:pt x="0" y="17"/>
                </a:cubicBezTo>
                <a:cubicBezTo>
                  <a:pt x="0" y="377"/>
                  <a:pt x="0" y="377"/>
                  <a:pt x="0" y="377"/>
                </a:cubicBezTo>
                <a:cubicBezTo>
                  <a:pt x="0" y="386"/>
                  <a:pt x="7" y="393"/>
                  <a:pt x="16" y="393"/>
                </a:cubicBezTo>
                <a:cubicBezTo>
                  <a:pt x="220" y="393"/>
                  <a:pt x="220" y="393"/>
                  <a:pt x="220" y="393"/>
                </a:cubicBezTo>
                <a:cubicBezTo>
                  <a:pt x="229" y="393"/>
                  <a:pt x="237" y="386"/>
                  <a:pt x="237" y="377"/>
                </a:cubicBezTo>
                <a:cubicBezTo>
                  <a:pt x="237" y="17"/>
                  <a:pt x="237" y="17"/>
                  <a:pt x="237" y="17"/>
                </a:cubicBezTo>
                <a:cubicBezTo>
                  <a:pt x="237" y="8"/>
                  <a:pt x="229" y="0"/>
                  <a:pt x="220" y="0"/>
                </a:cubicBezTo>
                <a:close/>
                <a:moveTo>
                  <a:pt x="99" y="11"/>
                </a:moveTo>
                <a:cubicBezTo>
                  <a:pt x="138" y="11"/>
                  <a:pt x="138" y="11"/>
                  <a:pt x="138" y="11"/>
                </a:cubicBezTo>
                <a:cubicBezTo>
                  <a:pt x="140" y="11"/>
                  <a:pt x="143" y="13"/>
                  <a:pt x="143" y="16"/>
                </a:cubicBezTo>
                <a:cubicBezTo>
                  <a:pt x="143" y="19"/>
                  <a:pt x="140" y="21"/>
                  <a:pt x="138" y="21"/>
                </a:cubicBezTo>
                <a:cubicBezTo>
                  <a:pt x="99" y="21"/>
                  <a:pt x="99" y="21"/>
                  <a:pt x="99" y="21"/>
                </a:cubicBezTo>
                <a:cubicBezTo>
                  <a:pt x="96" y="21"/>
                  <a:pt x="94" y="19"/>
                  <a:pt x="94" y="16"/>
                </a:cubicBezTo>
                <a:cubicBezTo>
                  <a:pt x="94" y="13"/>
                  <a:pt x="96" y="11"/>
                  <a:pt x="99" y="11"/>
                </a:cubicBezTo>
                <a:close/>
                <a:moveTo>
                  <a:pt x="118" y="383"/>
                </a:moveTo>
                <a:cubicBezTo>
                  <a:pt x="106" y="383"/>
                  <a:pt x="96" y="373"/>
                  <a:pt x="96" y="360"/>
                </a:cubicBezTo>
                <a:cubicBezTo>
                  <a:pt x="96" y="348"/>
                  <a:pt x="106" y="338"/>
                  <a:pt x="118" y="338"/>
                </a:cubicBezTo>
                <a:cubicBezTo>
                  <a:pt x="131" y="338"/>
                  <a:pt x="141" y="348"/>
                  <a:pt x="141" y="360"/>
                </a:cubicBezTo>
                <a:cubicBezTo>
                  <a:pt x="141" y="373"/>
                  <a:pt x="131" y="383"/>
                  <a:pt x="118" y="383"/>
                </a:cubicBezTo>
                <a:close/>
                <a:moveTo>
                  <a:pt x="227" y="311"/>
                </a:moveTo>
                <a:cubicBezTo>
                  <a:pt x="227" y="320"/>
                  <a:pt x="219" y="327"/>
                  <a:pt x="209" y="327"/>
                </a:cubicBezTo>
                <a:cubicBezTo>
                  <a:pt x="27" y="327"/>
                  <a:pt x="27" y="327"/>
                  <a:pt x="27" y="327"/>
                </a:cubicBezTo>
                <a:cubicBezTo>
                  <a:pt x="17" y="327"/>
                  <a:pt x="10" y="320"/>
                  <a:pt x="10" y="311"/>
                </a:cubicBezTo>
                <a:cubicBezTo>
                  <a:pt x="10" y="53"/>
                  <a:pt x="10" y="53"/>
                  <a:pt x="10" y="53"/>
                </a:cubicBezTo>
                <a:cubicBezTo>
                  <a:pt x="10" y="44"/>
                  <a:pt x="17" y="37"/>
                  <a:pt x="27" y="37"/>
                </a:cubicBezTo>
                <a:cubicBezTo>
                  <a:pt x="209" y="37"/>
                  <a:pt x="209" y="37"/>
                  <a:pt x="209" y="37"/>
                </a:cubicBezTo>
                <a:cubicBezTo>
                  <a:pt x="219" y="37"/>
                  <a:pt x="227" y="44"/>
                  <a:pt x="227" y="53"/>
                </a:cubicBezTo>
                <a:lnTo>
                  <a:pt x="227" y="311"/>
                </a:ln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nvGrpSpPr>
          <p:cNvPr id="20" name="组合 19"/>
          <p:cNvGrpSpPr>
            <a:grpSpLocks noChangeAspect="1"/>
          </p:cNvGrpSpPr>
          <p:nvPr/>
        </p:nvGrpSpPr>
        <p:grpSpPr>
          <a:xfrm>
            <a:off x="2586215" y="2482909"/>
            <a:ext cx="1098678" cy="844574"/>
            <a:chOff x="8204201" y="339725"/>
            <a:chExt cx="954087" cy="733425"/>
          </a:xfrm>
          <a:solidFill>
            <a:schemeClr val="bg1"/>
          </a:solidFill>
        </p:grpSpPr>
        <p:sp>
          <p:nvSpPr>
            <p:cNvPr id="21" name="Freeform 6"/>
            <p:cNvSpPr>
              <a:spLocks noEditPoints="1"/>
            </p:cNvSpPr>
            <p:nvPr/>
          </p:nvSpPr>
          <p:spPr bwMode="auto">
            <a:xfrm>
              <a:off x="8204201" y="438150"/>
              <a:ext cx="631825" cy="635000"/>
            </a:xfrm>
            <a:custGeom>
              <a:avLst/>
              <a:gdLst>
                <a:gd name="T0" fmla="*/ 168 w 168"/>
                <a:gd name="T1" fmla="*/ 95 h 167"/>
                <a:gd name="T2" fmla="*/ 168 w 168"/>
                <a:gd name="T3" fmla="*/ 73 h 167"/>
                <a:gd name="T4" fmla="*/ 151 w 168"/>
                <a:gd name="T5" fmla="*/ 69 h 167"/>
                <a:gd name="T6" fmla="*/ 147 w 168"/>
                <a:gd name="T7" fmla="*/ 56 h 167"/>
                <a:gd name="T8" fmla="*/ 158 w 168"/>
                <a:gd name="T9" fmla="*/ 43 h 167"/>
                <a:gd name="T10" fmla="*/ 146 w 168"/>
                <a:gd name="T11" fmla="*/ 25 h 167"/>
                <a:gd name="T12" fmla="*/ 130 w 168"/>
                <a:gd name="T13" fmla="*/ 32 h 167"/>
                <a:gd name="T14" fmla="*/ 119 w 168"/>
                <a:gd name="T15" fmla="*/ 24 h 167"/>
                <a:gd name="T16" fmla="*/ 120 w 168"/>
                <a:gd name="T17" fmla="*/ 7 h 167"/>
                <a:gd name="T18" fmla="*/ 99 w 168"/>
                <a:gd name="T19" fmla="*/ 0 h 167"/>
                <a:gd name="T20" fmla="*/ 91 w 168"/>
                <a:gd name="T21" fmla="*/ 15 h 167"/>
                <a:gd name="T22" fmla="*/ 84 w 168"/>
                <a:gd name="T23" fmla="*/ 15 h 167"/>
                <a:gd name="T24" fmla="*/ 77 w 168"/>
                <a:gd name="T25" fmla="*/ 15 h 167"/>
                <a:gd name="T26" fmla="*/ 69 w 168"/>
                <a:gd name="T27" fmla="*/ 0 h 167"/>
                <a:gd name="T28" fmla="*/ 48 w 168"/>
                <a:gd name="T29" fmla="*/ 7 h 167"/>
                <a:gd name="T30" fmla="*/ 49 w 168"/>
                <a:gd name="T31" fmla="*/ 24 h 167"/>
                <a:gd name="T32" fmla="*/ 38 w 168"/>
                <a:gd name="T33" fmla="*/ 32 h 167"/>
                <a:gd name="T34" fmla="*/ 23 w 168"/>
                <a:gd name="T35" fmla="*/ 25 h 167"/>
                <a:gd name="T36" fmla="*/ 10 w 168"/>
                <a:gd name="T37" fmla="*/ 43 h 167"/>
                <a:gd name="T38" fmla="*/ 21 w 168"/>
                <a:gd name="T39" fmla="*/ 56 h 167"/>
                <a:gd name="T40" fmla="*/ 17 w 168"/>
                <a:gd name="T41" fmla="*/ 69 h 167"/>
                <a:gd name="T42" fmla="*/ 0 w 168"/>
                <a:gd name="T43" fmla="*/ 73 h 167"/>
                <a:gd name="T44" fmla="*/ 0 w 168"/>
                <a:gd name="T45" fmla="*/ 95 h 167"/>
                <a:gd name="T46" fmla="*/ 17 w 168"/>
                <a:gd name="T47" fmla="*/ 98 h 167"/>
                <a:gd name="T48" fmla="*/ 21 w 168"/>
                <a:gd name="T49" fmla="*/ 111 h 167"/>
                <a:gd name="T50" fmla="*/ 10 w 168"/>
                <a:gd name="T51" fmla="*/ 124 h 167"/>
                <a:gd name="T52" fmla="*/ 23 w 168"/>
                <a:gd name="T53" fmla="*/ 142 h 167"/>
                <a:gd name="T54" fmla="*/ 38 w 168"/>
                <a:gd name="T55" fmla="*/ 135 h 167"/>
                <a:gd name="T56" fmla="*/ 49 w 168"/>
                <a:gd name="T57" fmla="*/ 143 h 167"/>
                <a:gd name="T58" fmla="*/ 48 w 168"/>
                <a:gd name="T59" fmla="*/ 160 h 167"/>
                <a:gd name="T60" fmla="*/ 69 w 168"/>
                <a:gd name="T61" fmla="*/ 167 h 167"/>
                <a:gd name="T62" fmla="*/ 77 w 168"/>
                <a:gd name="T63" fmla="*/ 152 h 167"/>
                <a:gd name="T64" fmla="*/ 84 w 168"/>
                <a:gd name="T65" fmla="*/ 152 h 167"/>
                <a:gd name="T66" fmla="*/ 91 w 168"/>
                <a:gd name="T67" fmla="*/ 152 h 167"/>
                <a:gd name="T68" fmla="*/ 100 w 168"/>
                <a:gd name="T69" fmla="*/ 167 h 167"/>
                <a:gd name="T70" fmla="*/ 121 w 168"/>
                <a:gd name="T71" fmla="*/ 160 h 167"/>
                <a:gd name="T72" fmla="*/ 119 w 168"/>
                <a:gd name="T73" fmla="*/ 143 h 167"/>
                <a:gd name="T74" fmla="*/ 130 w 168"/>
                <a:gd name="T75" fmla="*/ 135 h 167"/>
                <a:gd name="T76" fmla="*/ 146 w 168"/>
                <a:gd name="T77" fmla="*/ 142 h 167"/>
                <a:gd name="T78" fmla="*/ 158 w 168"/>
                <a:gd name="T79" fmla="*/ 124 h 167"/>
                <a:gd name="T80" fmla="*/ 147 w 168"/>
                <a:gd name="T81" fmla="*/ 111 h 167"/>
                <a:gd name="T82" fmla="*/ 151 w 168"/>
                <a:gd name="T83" fmla="*/ 98 h 167"/>
                <a:gd name="T84" fmla="*/ 168 w 168"/>
                <a:gd name="T85" fmla="*/ 95 h 167"/>
                <a:gd name="T86" fmla="*/ 84 w 168"/>
                <a:gd name="T87" fmla="*/ 133 h 167"/>
                <a:gd name="T88" fmla="*/ 35 w 168"/>
                <a:gd name="T89" fmla="*/ 84 h 167"/>
                <a:gd name="T90" fmla="*/ 84 w 168"/>
                <a:gd name="T91" fmla="*/ 34 h 167"/>
                <a:gd name="T92" fmla="*/ 133 w 168"/>
                <a:gd name="T93" fmla="*/ 84 h 167"/>
                <a:gd name="T94" fmla="*/ 84 w 168"/>
                <a:gd name="T95" fmla="*/ 133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68" h="167">
                  <a:moveTo>
                    <a:pt x="168" y="95"/>
                  </a:moveTo>
                  <a:cubicBezTo>
                    <a:pt x="168" y="73"/>
                    <a:pt x="168" y="73"/>
                    <a:pt x="168" y="73"/>
                  </a:cubicBezTo>
                  <a:cubicBezTo>
                    <a:pt x="151" y="69"/>
                    <a:pt x="151" y="69"/>
                    <a:pt x="151" y="69"/>
                  </a:cubicBezTo>
                  <a:cubicBezTo>
                    <a:pt x="150" y="64"/>
                    <a:pt x="149" y="60"/>
                    <a:pt x="147" y="56"/>
                  </a:cubicBezTo>
                  <a:cubicBezTo>
                    <a:pt x="158" y="43"/>
                    <a:pt x="158" y="43"/>
                    <a:pt x="158" y="43"/>
                  </a:cubicBezTo>
                  <a:cubicBezTo>
                    <a:pt x="146" y="25"/>
                    <a:pt x="146" y="25"/>
                    <a:pt x="146" y="25"/>
                  </a:cubicBezTo>
                  <a:cubicBezTo>
                    <a:pt x="130" y="32"/>
                    <a:pt x="130" y="32"/>
                    <a:pt x="130" y="32"/>
                  </a:cubicBezTo>
                  <a:cubicBezTo>
                    <a:pt x="126" y="29"/>
                    <a:pt x="123" y="27"/>
                    <a:pt x="119" y="24"/>
                  </a:cubicBezTo>
                  <a:cubicBezTo>
                    <a:pt x="120" y="7"/>
                    <a:pt x="120" y="7"/>
                    <a:pt x="120" y="7"/>
                  </a:cubicBezTo>
                  <a:cubicBezTo>
                    <a:pt x="99" y="0"/>
                    <a:pt x="99" y="0"/>
                    <a:pt x="99" y="0"/>
                  </a:cubicBezTo>
                  <a:cubicBezTo>
                    <a:pt x="91" y="15"/>
                    <a:pt x="91" y="15"/>
                    <a:pt x="91" y="15"/>
                  </a:cubicBezTo>
                  <a:cubicBezTo>
                    <a:pt x="89" y="15"/>
                    <a:pt x="86" y="15"/>
                    <a:pt x="84" y="15"/>
                  </a:cubicBezTo>
                  <a:cubicBezTo>
                    <a:pt x="82" y="15"/>
                    <a:pt x="79" y="15"/>
                    <a:pt x="77" y="15"/>
                  </a:cubicBezTo>
                  <a:cubicBezTo>
                    <a:pt x="69" y="0"/>
                    <a:pt x="69" y="0"/>
                    <a:pt x="69" y="0"/>
                  </a:cubicBezTo>
                  <a:cubicBezTo>
                    <a:pt x="48" y="7"/>
                    <a:pt x="48" y="7"/>
                    <a:pt x="48" y="7"/>
                  </a:cubicBezTo>
                  <a:cubicBezTo>
                    <a:pt x="49" y="24"/>
                    <a:pt x="49" y="24"/>
                    <a:pt x="49" y="24"/>
                  </a:cubicBezTo>
                  <a:cubicBezTo>
                    <a:pt x="45" y="27"/>
                    <a:pt x="42" y="29"/>
                    <a:pt x="38" y="32"/>
                  </a:cubicBezTo>
                  <a:cubicBezTo>
                    <a:pt x="23" y="25"/>
                    <a:pt x="23" y="25"/>
                    <a:pt x="23" y="25"/>
                  </a:cubicBezTo>
                  <a:cubicBezTo>
                    <a:pt x="10" y="43"/>
                    <a:pt x="10" y="43"/>
                    <a:pt x="10" y="43"/>
                  </a:cubicBezTo>
                  <a:cubicBezTo>
                    <a:pt x="21" y="56"/>
                    <a:pt x="21" y="56"/>
                    <a:pt x="21" y="56"/>
                  </a:cubicBezTo>
                  <a:cubicBezTo>
                    <a:pt x="19" y="60"/>
                    <a:pt x="18" y="65"/>
                    <a:pt x="17" y="69"/>
                  </a:cubicBezTo>
                  <a:cubicBezTo>
                    <a:pt x="0" y="73"/>
                    <a:pt x="0" y="73"/>
                    <a:pt x="0" y="73"/>
                  </a:cubicBezTo>
                  <a:cubicBezTo>
                    <a:pt x="0" y="95"/>
                    <a:pt x="0" y="95"/>
                    <a:pt x="0" y="95"/>
                  </a:cubicBezTo>
                  <a:cubicBezTo>
                    <a:pt x="17" y="98"/>
                    <a:pt x="17" y="98"/>
                    <a:pt x="17" y="98"/>
                  </a:cubicBezTo>
                  <a:cubicBezTo>
                    <a:pt x="18" y="103"/>
                    <a:pt x="19" y="107"/>
                    <a:pt x="21" y="111"/>
                  </a:cubicBezTo>
                  <a:cubicBezTo>
                    <a:pt x="10" y="124"/>
                    <a:pt x="10" y="124"/>
                    <a:pt x="10" y="124"/>
                  </a:cubicBezTo>
                  <a:cubicBezTo>
                    <a:pt x="23" y="142"/>
                    <a:pt x="23" y="142"/>
                    <a:pt x="23" y="142"/>
                  </a:cubicBezTo>
                  <a:cubicBezTo>
                    <a:pt x="38" y="135"/>
                    <a:pt x="38" y="135"/>
                    <a:pt x="38" y="135"/>
                  </a:cubicBezTo>
                  <a:cubicBezTo>
                    <a:pt x="42" y="138"/>
                    <a:pt x="46" y="141"/>
                    <a:pt x="49" y="143"/>
                  </a:cubicBezTo>
                  <a:cubicBezTo>
                    <a:pt x="48" y="160"/>
                    <a:pt x="48" y="160"/>
                    <a:pt x="48" y="160"/>
                  </a:cubicBezTo>
                  <a:cubicBezTo>
                    <a:pt x="69" y="167"/>
                    <a:pt x="69" y="167"/>
                    <a:pt x="69" y="167"/>
                  </a:cubicBezTo>
                  <a:cubicBezTo>
                    <a:pt x="77" y="152"/>
                    <a:pt x="77" y="152"/>
                    <a:pt x="77" y="152"/>
                  </a:cubicBezTo>
                  <a:cubicBezTo>
                    <a:pt x="80" y="152"/>
                    <a:pt x="82" y="152"/>
                    <a:pt x="84" y="152"/>
                  </a:cubicBezTo>
                  <a:cubicBezTo>
                    <a:pt x="86" y="152"/>
                    <a:pt x="89" y="152"/>
                    <a:pt x="91" y="152"/>
                  </a:cubicBezTo>
                  <a:cubicBezTo>
                    <a:pt x="100" y="167"/>
                    <a:pt x="100" y="167"/>
                    <a:pt x="100" y="167"/>
                  </a:cubicBezTo>
                  <a:cubicBezTo>
                    <a:pt x="121" y="160"/>
                    <a:pt x="121" y="160"/>
                    <a:pt x="121" y="160"/>
                  </a:cubicBezTo>
                  <a:cubicBezTo>
                    <a:pt x="119" y="143"/>
                    <a:pt x="119" y="143"/>
                    <a:pt x="119" y="143"/>
                  </a:cubicBezTo>
                  <a:cubicBezTo>
                    <a:pt x="123" y="141"/>
                    <a:pt x="126" y="138"/>
                    <a:pt x="130" y="135"/>
                  </a:cubicBezTo>
                  <a:cubicBezTo>
                    <a:pt x="146" y="142"/>
                    <a:pt x="146" y="142"/>
                    <a:pt x="146" y="142"/>
                  </a:cubicBezTo>
                  <a:cubicBezTo>
                    <a:pt x="158" y="124"/>
                    <a:pt x="158" y="124"/>
                    <a:pt x="158" y="124"/>
                  </a:cubicBezTo>
                  <a:cubicBezTo>
                    <a:pt x="147" y="111"/>
                    <a:pt x="147" y="111"/>
                    <a:pt x="147" y="111"/>
                  </a:cubicBezTo>
                  <a:cubicBezTo>
                    <a:pt x="149" y="107"/>
                    <a:pt x="150" y="103"/>
                    <a:pt x="151" y="98"/>
                  </a:cubicBezTo>
                  <a:lnTo>
                    <a:pt x="168" y="95"/>
                  </a:lnTo>
                  <a:close/>
                  <a:moveTo>
                    <a:pt x="84" y="133"/>
                  </a:moveTo>
                  <a:cubicBezTo>
                    <a:pt x="57" y="133"/>
                    <a:pt x="35" y="111"/>
                    <a:pt x="35" y="84"/>
                  </a:cubicBezTo>
                  <a:cubicBezTo>
                    <a:pt x="35" y="56"/>
                    <a:pt x="57" y="34"/>
                    <a:pt x="84" y="34"/>
                  </a:cubicBezTo>
                  <a:cubicBezTo>
                    <a:pt x="111" y="34"/>
                    <a:pt x="133" y="56"/>
                    <a:pt x="133" y="84"/>
                  </a:cubicBezTo>
                  <a:cubicBezTo>
                    <a:pt x="133" y="111"/>
                    <a:pt x="111" y="133"/>
                    <a:pt x="84" y="1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7"/>
            <p:cNvSpPr>
              <a:spLocks noEditPoints="1"/>
            </p:cNvSpPr>
            <p:nvPr/>
          </p:nvSpPr>
          <p:spPr bwMode="auto">
            <a:xfrm>
              <a:off x="8783638" y="339725"/>
              <a:ext cx="374650" cy="379413"/>
            </a:xfrm>
            <a:custGeom>
              <a:avLst/>
              <a:gdLst>
                <a:gd name="T0" fmla="*/ 100 w 100"/>
                <a:gd name="T1" fmla="*/ 57 h 100"/>
                <a:gd name="T2" fmla="*/ 100 w 100"/>
                <a:gd name="T3" fmla="*/ 43 h 100"/>
                <a:gd name="T4" fmla="*/ 90 w 100"/>
                <a:gd name="T5" fmla="*/ 41 h 100"/>
                <a:gd name="T6" fmla="*/ 87 w 100"/>
                <a:gd name="T7" fmla="*/ 34 h 100"/>
                <a:gd name="T8" fmla="*/ 94 w 100"/>
                <a:gd name="T9" fmla="*/ 26 h 100"/>
                <a:gd name="T10" fmla="*/ 86 w 100"/>
                <a:gd name="T11" fmla="*/ 15 h 100"/>
                <a:gd name="T12" fmla="*/ 77 w 100"/>
                <a:gd name="T13" fmla="*/ 20 h 100"/>
                <a:gd name="T14" fmla="*/ 70 w 100"/>
                <a:gd name="T15" fmla="*/ 15 h 100"/>
                <a:gd name="T16" fmla="*/ 72 w 100"/>
                <a:gd name="T17" fmla="*/ 5 h 100"/>
                <a:gd name="T18" fmla="*/ 59 w 100"/>
                <a:gd name="T19" fmla="*/ 0 h 100"/>
                <a:gd name="T20" fmla="*/ 54 w 100"/>
                <a:gd name="T21" fmla="*/ 9 h 100"/>
                <a:gd name="T22" fmla="*/ 50 w 100"/>
                <a:gd name="T23" fmla="*/ 9 h 100"/>
                <a:gd name="T24" fmla="*/ 46 w 100"/>
                <a:gd name="T25" fmla="*/ 9 h 100"/>
                <a:gd name="T26" fmla="*/ 41 w 100"/>
                <a:gd name="T27" fmla="*/ 1 h 100"/>
                <a:gd name="T28" fmla="*/ 28 w 100"/>
                <a:gd name="T29" fmla="*/ 5 h 100"/>
                <a:gd name="T30" fmla="*/ 29 w 100"/>
                <a:gd name="T31" fmla="*/ 15 h 100"/>
                <a:gd name="T32" fmla="*/ 23 w 100"/>
                <a:gd name="T33" fmla="*/ 20 h 100"/>
                <a:gd name="T34" fmla="*/ 13 w 100"/>
                <a:gd name="T35" fmla="*/ 15 h 100"/>
                <a:gd name="T36" fmla="*/ 6 w 100"/>
                <a:gd name="T37" fmla="*/ 26 h 100"/>
                <a:gd name="T38" fmla="*/ 13 w 100"/>
                <a:gd name="T39" fmla="*/ 34 h 100"/>
                <a:gd name="T40" fmla="*/ 10 w 100"/>
                <a:gd name="T41" fmla="*/ 41 h 100"/>
                <a:gd name="T42" fmla="*/ 0 w 100"/>
                <a:gd name="T43" fmla="*/ 43 h 100"/>
                <a:gd name="T44" fmla="*/ 0 w 100"/>
                <a:gd name="T45" fmla="*/ 57 h 100"/>
                <a:gd name="T46" fmla="*/ 10 w 100"/>
                <a:gd name="T47" fmla="*/ 59 h 100"/>
                <a:gd name="T48" fmla="*/ 13 w 100"/>
                <a:gd name="T49" fmla="*/ 66 h 100"/>
                <a:gd name="T50" fmla="*/ 6 w 100"/>
                <a:gd name="T51" fmla="*/ 74 h 100"/>
                <a:gd name="T52" fmla="*/ 13 w 100"/>
                <a:gd name="T53" fmla="*/ 85 h 100"/>
                <a:gd name="T54" fmla="*/ 23 w 100"/>
                <a:gd name="T55" fmla="*/ 80 h 100"/>
                <a:gd name="T56" fmla="*/ 29 w 100"/>
                <a:gd name="T57" fmla="*/ 85 h 100"/>
                <a:gd name="T58" fmla="*/ 28 w 100"/>
                <a:gd name="T59" fmla="*/ 95 h 100"/>
                <a:gd name="T60" fmla="*/ 41 w 100"/>
                <a:gd name="T61" fmla="*/ 100 h 100"/>
                <a:gd name="T62" fmla="*/ 46 w 100"/>
                <a:gd name="T63" fmla="*/ 91 h 100"/>
                <a:gd name="T64" fmla="*/ 50 w 100"/>
                <a:gd name="T65" fmla="*/ 91 h 100"/>
                <a:gd name="T66" fmla="*/ 54 w 100"/>
                <a:gd name="T67" fmla="*/ 91 h 100"/>
                <a:gd name="T68" fmla="*/ 59 w 100"/>
                <a:gd name="T69" fmla="*/ 99 h 100"/>
                <a:gd name="T70" fmla="*/ 72 w 100"/>
                <a:gd name="T71" fmla="*/ 95 h 100"/>
                <a:gd name="T72" fmla="*/ 71 w 100"/>
                <a:gd name="T73" fmla="*/ 85 h 100"/>
                <a:gd name="T74" fmla="*/ 77 w 100"/>
                <a:gd name="T75" fmla="*/ 80 h 100"/>
                <a:gd name="T76" fmla="*/ 86 w 100"/>
                <a:gd name="T77" fmla="*/ 85 h 100"/>
                <a:gd name="T78" fmla="*/ 94 w 100"/>
                <a:gd name="T79" fmla="*/ 74 h 100"/>
                <a:gd name="T80" fmla="*/ 87 w 100"/>
                <a:gd name="T81" fmla="*/ 66 h 100"/>
                <a:gd name="T82" fmla="*/ 90 w 100"/>
                <a:gd name="T83" fmla="*/ 59 h 100"/>
                <a:gd name="T84" fmla="*/ 100 w 100"/>
                <a:gd name="T85" fmla="*/ 57 h 100"/>
                <a:gd name="T86" fmla="*/ 50 w 100"/>
                <a:gd name="T87" fmla="*/ 79 h 100"/>
                <a:gd name="T88" fmla="*/ 21 w 100"/>
                <a:gd name="T89" fmla="*/ 50 h 100"/>
                <a:gd name="T90" fmla="*/ 50 w 100"/>
                <a:gd name="T91" fmla="*/ 21 h 100"/>
                <a:gd name="T92" fmla="*/ 79 w 100"/>
                <a:gd name="T93" fmla="*/ 50 h 100"/>
                <a:gd name="T94" fmla="*/ 50 w 100"/>
                <a:gd name="T95" fmla="*/ 79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00">
                  <a:moveTo>
                    <a:pt x="100" y="57"/>
                  </a:moveTo>
                  <a:cubicBezTo>
                    <a:pt x="100" y="43"/>
                    <a:pt x="100" y="43"/>
                    <a:pt x="100" y="43"/>
                  </a:cubicBezTo>
                  <a:cubicBezTo>
                    <a:pt x="90" y="41"/>
                    <a:pt x="90" y="41"/>
                    <a:pt x="90" y="41"/>
                  </a:cubicBezTo>
                  <a:cubicBezTo>
                    <a:pt x="89" y="39"/>
                    <a:pt x="88" y="36"/>
                    <a:pt x="87" y="34"/>
                  </a:cubicBezTo>
                  <a:cubicBezTo>
                    <a:pt x="94" y="26"/>
                    <a:pt x="94" y="26"/>
                    <a:pt x="94" y="26"/>
                  </a:cubicBezTo>
                  <a:cubicBezTo>
                    <a:pt x="86" y="15"/>
                    <a:pt x="86" y="15"/>
                    <a:pt x="86" y="15"/>
                  </a:cubicBezTo>
                  <a:cubicBezTo>
                    <a:pt x="77" y="20"/>
                    <a:pt x="77" y="20"/>
                    <a:pt x="77" y="20"/>
                  </a:cubicBezTo>
                  <a:cubicBezTo>
                    <a:pt x="75" y="18"/>
                    <a:pt x="73" y="16"/>
                    <a:pt x="70" y="15"/>
                  </a:cubicBezTo>
                  <a:cubicBezTo>
                    <a:pt x="72" y="5"/>
                    <a:pt x="72" y="5"/>
                    <a:pt x="72" y="5"/>
                  </a:cubicBezTo>
                  <a:cubicBezTo>
                    <a:pt x="59" y="0"/>
                    <a:pt x="59" y="0"/>
                    <a:pt x="59" y="0"/>
                  </a:cubicBezTo>
                  <a:cubicBezTo>
                    <a:pt x="54" y="9"/>
                    <a:pt x="54" y="9"/>
                    <a:pt x="54" y="9"/>
                  </a:cubicBezTo>
                  <a:cubicBezTo>
                    <a:pt x="53" y="9"/>
                    <a:pt x="51" y="9"/>
                    <a:pt x="50" y="9"/>
                  </a:cubicBezTo>
                  <a:cubicBezTo>
                    <a:pt x="49" y="9"/>
                    <a:pt x="47" y="9"/>
                    <a:pt x="46" y="9"/>
                  </a:cubicBezTo>
                  <a:cubicBezTo>
                    <a:pt x="41" y="1"/>
                    <a:pt x="41" y="1"/>
                    <a:pt x="41" y="1"/>
                  </a:cubicBezTo>
                  <a:cubicBezTo>
                    <a:pt x="28" y="5"/>
                    <a:pt x="28" y="5"/>
                    <a:pt x="28" y="5"/>
                  </a:cubicBezTo>
                  <a:cubicBezTo>
                    <a:pt x="29" y="15"/>
                    <a:pt x="29" y="15"/>
                    <a:pt x="29" y="15"/>
                  </a:cubicBezTo>
                  <a:cubicBezTo>
                    <a:pt x="27" y="16"/>
                    <a:pt x="25" y="18"/>
                    <a:pt x="23" y="20"/>
                  </a:cubicBezTo>
                  <a:cubicBezTo>
                    <a:pt x="13" y="15"/>
                    <a:pt x="13" y="15"/>
                    <a:pt x="13" y="15"/>
                  </a:cubicBezTo>
                  <a:cubicBezTo>
                    <a:pt x="6" y="26"/>
                    <a:pt x="6" y="26"/>
                    <a:pt x="6" y="26"/>
                  </a:cubicBezTo>
                  <a:cubicBezTo>
                    <a:pt x="13" y="34"/>
                    <a:pt x="13" y="34"/>
                    <a:pt x="13" y="34"/>
                  </a:cubicBezTo>
                  <a:cubicBezTo>
                    <a:pt x="11" y="36"/>
                    <a:pt x="11" y="39"/>
                    <a:pt x="10" y="41"/>
                  </a:cubicBezTo>
                  <a:cubicBezTo>
                    <a:pt x="0" y="43"/>
                    <a:pt x="0" y="43"/>
                    <a:pt x="0" y="43"/>
                  </a:cubicBezTo>
                  <a:cubicBezTo>
                    <a:pt x="0" y="57"/>
                    <a:pt x="0" y="57"/>
                    <a:pt x="0" y="57"/>
                  </a:cubicBezTo>
                  <a:cubicBezTo>
                    <a:pt x="10" y="59"/>
                    <a:pt x="10" y="59"/>
                    <a:pt x="10" y="59"/>
                  </a:cubicBezTo>
                  <a:cubicBezTo>
                    <a:pt x="11" y="61"/>
                    <a:pt x="11" y="64"/>
                    <a:pt x="13" y="66"/>
                  </a:cubicBezTo>
                  <a:cubicBezTo>
                    <a:pt x="6" y="74"/>
                    <a:pt x="6" y="74"/>
                    <a:pt x="6" y="74"/>
                  </a:cubicBezTo>
                  <a:cubicBezTo>
                    <a:pt x="13" y="85"/>
                    <a:pt x="13" y="85"/>
                    <a:pt x="13" y="85"/>
                  </a:cubicBezTo>
                  <a:cubicBezTo>
                    <a:pt x="23" y="80"/>
                    <a:pt x="23" y="80"/>
                    <a:pt x="23" y="80"/>
                  </a:cubicBezTo>
                  <a:cubicBezTo>
                    <a:pt x="25" y="82"/>
                    <a:pt x="27" y="84"/>
                    <a:pt x="29" y="85"/>
                  </a:cubicBezTo>
                  <a:cubicBezTo>
                    <a:pt x="28" y="95"/>
                    <a:pt x="28" y="95"/>
                    <a:pt x="28" y="95"/>
                  </a:cubicBezTo>
                  <a:cubicBezTo>
                    <a:pt x="41" y="100"/>
                    <a:pt x="41" y="100"/>
                    <a:pt x="41" y="100"/>
                  </a:cubicBezTo>
                  <a:cubicBezTo>
                    <a:pt x="46" y="91"/>
                    <a:pt x="46" y="91"/>
                    <a:pt x="46" y="91"/>
                  </a:cubicBezTo>
                  <a:cubicBezTo>
                    <a:pt x="47" y="91"/>
                    <a:pt x="49" y="91"/>
                    <a:pt x="50" y="91"/>
                  </a:cubicBezTo>
                  <a:cubicBezTo>
                    <a:pt x="51" y="91"/>
                    <a:pt x="53" y="91"/>
                    <a:pt x="54" y="91"/>
                  </a:cubicBezTo>
                  <a:cubicBezTo>
                    <a:pt x="59" y="99"/>
                    <a:pt x="59" y="99"/>
                    <a:pt x="59" y="99"/>
                  </a:cubicBezTo>
                  <a:cubicBezTo>
                    <a:pt x="72" y="95"/>
                    <a:pt x="72" y="95"/>
                    <a:pt x="72" y="95"/>
                  </a:cubicBezTo>
                  <a:cubicBezTo>
                    <a:pt x="71" y="85"/>
                    <a:pt x="71" y="85"/>
                    <a:pt x="71" y="85"/>
                  </a:cubicBezTo>
                  <a:cubicBezTo>
                    <a:pt x="73" y="84"/>
                    <a:pt x="75" y="82"/>
                    <a:pt x="77" y="80"/>
                  </a:cubicBezTo>
                  <a:cubicBezTo>
                    <a:pt x="86" y="85"/>
                    <a:pt x="86" y="85"/>
                    <a:pt x="86" y="85"/>
                  </a:cubicBezTo>
                  <a:cubicBezTo>
                    <a:pt x="94" y="74"/>
                    <a:pt x="94" y="74"/>
                    <a:pt x="94" y="74"/>
                  </a:cubicBezTo>
                  <a:cubicBezTo>
                    <a:pt x="87" y="66"/>
                    <a:pt x="87" y="66"/>
                    <a:pt x="87" y="66"/>
                  </a:cubicBezTo>
                  <a:cubicBezTo>
                    <a:pt x="88" y="64"/>
                    <a:pt x="89" y="61"/>
                    <a:pt x="90" y="59"/>
                  </a:cubicBezTo>
                  <a:lnTo>
                    <a:pt x="100" y="57"/>
                  </a:lnTo>
                  <a:close/>
                  <a:moveTo>
                    <a:pt x="50" y="79"/>
                  </a:moveTo>
                  <a:cubicBezTo>
                    <a:pt x="34" y="79"/>
                    <a:pt x="21" y="66"/>
                    <a:pt x="21" y="50"/>
                  </a:cubicBezTo>
                  <a:cubicBezTo>
                    <a:pt x="21" y="34"/>
                    <a:pt x="34" y="21"/>
                    <a:pt x="50" y="21"/>
                  </a:cubicBezTo>
                  <a:cubicBezTo>
                    <a:pt x="66" y="21"/>
                    <a:pt x="79" y="34"/>
                    <a:pt x="79" y="50"/>
                  </a:cubicBezTo>
                  <a:cubicBezTo>
                    <a:pt x="79" y="66"/>
                    <a:pt x="66" y="79"/>
                    <a:pt x="50" y="7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23" name="组合 22"/>
          <p:cNvGrpSpPr>
            <a:grpSpLocks noChangeAspect="1"/>
          </p:cNvGrpSpPr>
          <p:nvPr/>
        </p:nvGrpSpPr>
        <p:grpSpPr>
          <a:xfrm>
            <a:off x="8615672" y="2521127"/>
            <a:ext cx="916190" cy="784428"/>
            <a:chOff x="2162176" y="-104775"/>
            <a:chExt cx="1655763" cy="1417638"/>
          </a:xfrm>
          <a:solidFill>
            <a:schemeClr val="bg1"/>
          </a:solidFill>
        </p:grpSpPr>
        <p:sp>
          <p:nvSpPr>
            <p:cNvPr id="24" name="Freeform 3767"/>
            <p:cNvSpPr/>
            <p:nvPr/>
          </p:nvSpPr>
          <p:spPr bwMode="auto">
            <a:xfrm>
              <a:off x="2311401" y="104775"/>
              <a:ext cx="1370013" cy="1208088"/>
            </a:xfrm>
            <a:custGeom>
              <a:avLst/>
              <a:gdLst>
                <a:gd name="T0" fmla="*/ 231 w 431"/>
                <a:gd name="T1" fmla="*/ 6 h 380"/>
                <a:gd name="T2" fmla="*/ 190 w 431"/>
                <a:gd name="T3" fmla="*/ 7 h 380"/>
                <a:gd name="T4" fmla="*/ 20 w 431"/>
                <a:gd name="T5" fmla="*/ 106 h 380"/>
                <a:gd name="T6" fmla="*/ 0 w 431"/>
                <a:gd name="T7" fmla="*/ 142 h 380"/>
                <a:gd name="T8" fmla="*/ 0 w 431"/>
                <a:gd name="T9" fmla="*/ 357 h 380"/>
                <a:gd name="T10" fmla="*/ 24 w 431"/>
                <a:gd name="T11" fmla="*/ 380 h 380"/>
                <a:gd name="T12" fmla="*/ 124 w 431"/>
                <a:gd name="T13" fmla="*/ 380 h 380"/>
                <a:gd name="T14" fmla="*/ 148 w 431"/>
                <a:gd name="T15" fmla="*/ 357 h 380"/>
                <a:gd name="T16" fmla="*/ 148 w 431"/>
                <a:gd name="T17" fmla="*/ 258 h 380"/>
                <a:gd name="T18" fmla="*/ 171 w 431"/>
                <a:gd name="T19" fmla="*/ 235 h 380"/>
                <a:gd name="T20" fmla="*/ 260 w 431"/>
                <a:gd name="T21" fmla="*/ 235 h 380"/>
                <a:gd name="T22" fmla="*/ 283 w 431"/>
                <a:gd name="T23" fmla="*/ 258 h 380"/>
                <a:gd name="T24" fmla="*/ 283 w 431"/>
                <a:gd name="T25" fmla="*/ 357 h 380"/>
                <a:gd name="T26" fmla="*/ 307 w 431"/>
                <a:gd name="T27" fmla="*/ 380 h 380"/>
                <a:gd name="T28" fmla="*/ 407 w 431"/>
                <a:gd name="T29" fmla="*/ 380 h 380"/>
                <a:gd name="T30" fmla="*/ 431 w 431"/>
                <a:gd name="T31" fmla="*/ 357 h 380"/>
                <a:gd name="T32" fmla="*/ 431 w 431"/>
                <a:gd name="T33" fmla="*/ 142 h 380"/>
                <a:gd name="T34" fmla="*/ 410 w 431"/>
                <a:gd name="T35" fmla="*/ 107 h 380"/>
                <a:gd name="T36" fmla="*/ 231 w 431"/>
                <a:gd name="T37" fmla="*/ 6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31" h="380">
                  <a:moveTo>
                    <a:pt x="231" y="6"/>
                  </a:moveTo>
                  <a:cubicBezTo>
                    <a:pt x="220" y="0"/>
                    <a:pt x="201" y="0"/>
                    <a:pt x="190" y="7"/>
                  </a:cubicBezTo>
                  <a:cubicBezTo>
                    <a:pt x="20" y="106"/>
                    <a:pt x="20" y="106"/>
                    <a:pt x="20" y="106"/>
                  </a:cubicBezTo>
                  <a:cubicBezTo>
                    <a:pt x="9" y="113"/>
                    <a:pt x="0" y="129"/>
                    <a:pt x="0" y="142"/>
                  </a:cubicBezTo>
                  <a:cubicBezTo>
                    <a:pt x="0" y="357"/>
                    <a:pt x="0" y="357"/>
                    <a:pt x="0" y="357"/>
                  </a:cubicBezTo>
                  <a:cubicBezTo>
                    <a:pt x="0" y="370"/>
                    <a:pt x="10" y="380"/>
                    <a:pt x="24" y="380"/>
                  </a:cubicBezTo>
                  <a:cubicBezTo>
                    <a:pt x="124" y="380"/>
                    <a:pt x="124" y="380"/>
                    <a:pt x="124" y="380"/>
                  </a:cubicBezTo>
                  <a:cubicBezTo>
                    <a:pt x="137" y="380"/>
                    <a:pt x="148" y="370"/>
                    <a:pt x="148" y="357"/>
                  </a:cubicBezTo>
                  <a:cubicBezTo>
                    <a:pt x="148" y="258"/>
                    <a:pt x="148" y="258"/>
                    <a:pt x="148" y="258"/>
                  </a:cubicBezTo>
                  <a:cubicBezTo>
                    <a:pt x="148" y="245"/>
                    <a:pt x="158" y="235"/>
                    <a:pt x="171" y="235"/>
                  </a:cubicBezTo>
                  <a:cubicBezTo>
                    <a:pt x="260" y="235"/>
                    <a:pt x="260" y="235"/>
                    <a:pt x="260" y="235"/>
                  </a:cubicBezTo>
                  <a:cubicBezTo>
                    <a:pt x="273" y="235"/>
                    <a:pt x="283" y="245"/>
                    <a:pt x="283" y="258"/>
                  </a:cubicBezTo>
                  <a:cubicBezTo>
                    <a:pt x="283" y="357"/>
                    <a:pt x="283" y="357"/>
                    <a:pt x="283" y="357"/>
                  </a:cubicBezTo>
                  <a:cubicBezTo>
                    <a:pt x="283" y="370"/>
                    <a:pt x="294" y="380"/>
                    <a:pt x="307" y="380"/>
                  </a:cubicBezTo>
                  <a:cubicBezTo>
                    <a:pt x="407" y="380"/>
                    <a:pt x="407" y="380"/>
                    <a:pt x="407" y="380"/>
                  </a:cubicBezTo>
                  <a:cubicBezTo>
                    <a:pt x="420" y="380"/>
                    <a:pt x="431" y="370"/>
                    <a:pt x="431" y="357"/>
                  </a:cubicBezTo>
                  <a:cubicBezTo>
                    <a:pt x="431" y="142"/>
                    <a:pt x="431" y="142"/>
                    <a:pt x="431" y="142"/>
                  </a:cubicBezTo>
                  <a:cubicBezTo>
                    <a:pt x="431" y="129"/>
                    <a:pt x="422" y="113"/>
                    <a:pt x="410" y="107"/>
                  </a:cubicBezTo>
                  <a:lnTo>
                    <a:pt x="231"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25" name="Freeform 3768"/>
            <p:cNvSpPr/>
            <p:nvPr/>
          </p:nvSpPr>
          <p:spPr bwMode="auto">
            <a:xfrm>
              <a:off x="2162176" y="-104775"/>
              <a:ext cx="1655763" cy="552450"/>
            </a:xfrm>
            <a:custGeom>
              <a:avLst/>
              <a:gdLst>
                <a:gd name="T0" fmla="*/ 516 w 521"/>
                <a:gd name="T1" fmla="*/ 165 h 174"/>
                <a:gd name="T2" fmla="*/ 487 w 521"/>
                <a:gd name="T3" fmla="*/ 167 h 174"/>
                <a:gd name="T4" fmla="*/ 276 w 521"/>
                <a:gd name="T5" fmla="*/ 45 h 174"/>
                <a:gd name="T6" fmla="*/ 235 w 521"/>
                <a:gd name="T7" fmla="*/ 45 h 174"/>
                <a:gd name="T8" fmla="*/ 34 w 521"/>
                <a:gd name="T9" fmla="*/ 167 h 174"/>
                <a:gd name="T10" fmla="*/ 5 w 521"/>
                <a:gd name="T11" fmla="*/ 165 h 174"/>
                <a:gd name="T12" fmla="*/ 16 w 521"/>
                <a:gd name="T13" fmla="*/ 138 h 174"/>
                <a:gd name="T14" fmla="*/ 235 w 521"/>
                <a:gd name="T15" fmla="*/ 7 h 174"/>
                <a:gd name="T16" fmla="*/ 276 w 521"/>
                <a:gd name="T17" fmla="*/ 6 h 174"/>
                <a:gd name="T18" fmla="*/ 504 w 521"/>
                <a:gd name="T19" fmla="*/ 139 h 174"/>
                <a:gd name="T20" fmla="*/ 516 w 521"/>
                <a:gd name="T21" fmla="*/ 165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1" h="174">
                  <a:moveTo>
                    <a:pt x="516" y="165"/>
                  </a:moveTo>
                  <a:cubicBezTo>
                    <a:pt x="512" y="173"/>
                    <a:pt x="499" y="174"/>
                    <a:pt x="487" y="167"/>
                  </a:cubicBezTo>
                  <a:cubicBezTo>
                    <a:pt x="276" y="45"/>
                    <a:pt x="276" y="45"/>
                    <a:pt x="276" y="45"/>
                  </a:cubicBezTo>
                  <a:cubicBezTo>
                    <a:pt x="265" y="38"/>
                    <a:pt x="247" y="38"/>
                    <a:pt x="235" y="45"/>
                  </a:cubicBezTo>
                  <a:cubicBezTo>
                    <a:pt x="34" y="167"/>
                    <a:pt x="34" y="167"/>
                    <a:pt x="34" y="167"/>
                  </a:cubicBezTo>
                  <a:cubicBezTo>
                    <a:pt x="22" y="174"/>
                    <a:pt x="9" y="173"/>
                    <a:pt x="5" y="165"/>
                  </a:cubicBezTo>
                  <a:cubicBezTo>
                    <a:pt x="0" y="157"/>
                    <a:pt x="5" y="145"/>
                    <a:pt x="16" y="138"/>
                  </a:cubicBezTo>
                  <a:cubicBezTo>
                    <a:pt x="235" y="7"/>
                    <a:pt x="235" y="7"/>
                    <a:pt x="235" y="7"/>
                  </a:cubicBezTo>
                  <a:cubicBezTo>
                    <a:pt x="246" y="0"/>
                    <a:pt x="265" y="0"/>
                    <a:pt x="276" y="6"/>
                  </a:cubicBezTo>
                  <a:cubicBezTo>
                    <a:pt x="504" y="139"/>
                    <a:pt x="504" y="139"/>
                    <a:pt x="504" y="139"/>
                  </a:cubicBezTo>
                  <a:cubicBezTo>
                    <a:pt x="515" y="145"/>
                    <a:pt x="521" y="157"/>
                    <a:pt x="516" y="1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grpSp>
      <p:sp>
        <p:nvSpPr>
          <p:cNvPr id="54" name="矩形 53"/>
          <p:cNvSpPr/>
          <p:nvPr/>
        </p:nvSpPr>
        <p:spPr>
          <a:xfrm>
            <a:off x="1997241" y="4373472"/>
            <a:ext cx="2241974" cy="683264"/>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3200" b="1" dirty="0" smtClean="0">
                <a:solidFill>
                  <a:schemeClr val="bg1">
                    <a:lumMod val="50000"/>
                  </a:schemeClr>
                </a:solidFill>
              </a:rPr>
              <a:t>产品研发</a:t>
            </a:r>
            <a:endParaRPr lang="zh-CN" altLang="en-US" sz="3200" b="1" dirty="0">
              <a:solidFill>
                <a:schemeClr val="bg1">
                  <a:lumMod val="50000"/>
                </a:schemeClr>
              </a:solidFill>
            </a:endParaRPr>
          </a:p>
        </p:txBody>
      </p:sp>
      <p:sp>
        <p:nvSpPr>
          <p:cNvPr id="57" name="矩形 56"/>
          <p:cNvSpPr/>
          <p:nvPr/>
        </p:nvSpPr>
        <p:spPr>
          <a:xfrm>
            <a:off x="4975010" y="4373472"/>
            <a:ext cx="2241974" cy="683264"/>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3200" b="1" dirty="0" smtClean="0">
                <a:solidFill>
                  <a:schemeClr val="bg1">
                    <a:lumMod val="50000"/>
                  </a:schemeClr>
                </a:solidFill>
              </a:rPr>
              <a:t>产品销售</a:t>
            </a:r>
            <a:endParaRPr lang="zh-CN" altLang="en-US" sz="3200" b="1" dirty="0">
              <a:solidFill>
                <a:schemeClr val="bg1">
                  <a:lumMod val="50000"/>
                </a:schemeClr>
              </a:solidFill>
            </a:endParaRPr>
          </a:p>
        </p:txBody>
      </p:sp>
      <p:sp>
        <p:nvSpPr>
          <p:cNvPr id="60" name="矩形 59"/>
          <p:cNvSpPr/>
          <p:nvPr/>
        </p:nvSpPr>
        <p:spPr>
          <a:xfrm>
            <a:off x="7952779" y="4373472"/>
            <a:ext cx="2241974" cy="683264"/>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3200" b="1" dirty="0" smtClean="0">
                <a:solidFill>
                  <a:schemeClr val="bg1">
                    <a:lumMod val="50000"/>
                  </a:schemeClr>
                </a:solidFill>
              </a:rPr>
              <a:t>品牌运营</a:t>
            </a:r>
            <a:endParaRPr lang="zh-CN" altLang="en-US" sz="3200" b="1" dirty="0">
              <a:solidFill>
                <a:schemeClr val="bg1">
                  <a:lumMod val="50000"/>
                </a:schemeClr>
              </a:solidFill>
            </a:endParaRPr>
          </a:p>
        </p:txBody>
      </p:sp>
      <p:sp>
        <p:nvSpPr>
          <p:cNvPr id="36" name="椭圆 14"/>
          <p:cNvSpPr/>
          <p:nvPr/>
        </p:nvSpPr>
        <p:spPr bwMode="auto">
          <a:xfrm>
            <a:off x="8305082" y="2171700"/>
            <a:ext cx="1537372" cy="1575746"/>
          </a:xfrm>
          <a:prstGeom prst="octagon">
            <a:avLst/>
          </a:prstGeom>
          <a:noFill/>
          <a:ln w="14288" cap="flat">
            <a:solidFill>
              <a:schemeClr val="bg1"/>
            </a:solidFill>
            <a:prstDash val="dash"/>
            <a:miter lim="800000"/>
          </a:ln>
          <a:effectLst>
            <a:outerShdw blurRad="292100" dist="38100" dir="2700000" algn="tl"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37" name="椭圆 14"/>
          <p:cNvSpPr/>
          <p:nvPr/>
        </p:nvSpPr>
        <p:spPr bwMode="auto">
          <a:xfrm>
            <a:off x="5327313" y="2171701"/>
            <a:ext cx="1537372" cy="1575746"/>
          </a:xfrm>
          <a:prstGeom prst="octagon">
            <a:avLst/>
          </a:prstGeom>
          <a:noFill/>
          <a:ln w="14288" cap="flat">
            <a:solidFill>
              <a:schemeClr val="bg1"/>
            </a:solidFill>
            <a:prstDash val="dash"/>
            <a:miter lim="800000"/>
          </a:ln>
          <a:effectLst>
            <a:outerShdw blurRad="292100" dist="38100" dir="2700000" algn="tl"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38" name="椭圆 14"/>
          <p:cNvSpPr/>
          <p:nvPr/>
        </p:nvSpPr>
        <p:spPr bwMode="auto">
          <a:xfrm>
            <a:off x="2349544" y="2160853"/>
            <a:ext cx="1537372" cy="1575746"/>
          </a:xfrm>
          <a:prstGeom prst="octagon">
            <a:avLst/>
          </a:prstGeom>
          <a:noFill/>
          <a:ln w="14288" cap="flat">
            <a:solidFill>
              <a:schemeClr val="bg1"/>
            </a:solidFill>
            <a:prstDash val="dash"/>
            <a:miter lim="800000"/>
          </a:ln>
          <a:effectLst>
            <a:outerShdw blurRad="292100" dist="38100" dir="2700000" algn="tl"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31" name="矩形 30"/>
          <p:cNvSpPr/>
          <p:nvPr/>
        </p:nvSpPr>
        <p:spPr>
          <a:xfrm>
            <a:off x="423545" y="5514340"/>
            <a:ext cx="11712575" cy="386080"/>
          </a:xfrm>
          <a:prstGeom prst="rect">
            <a:avLst/>
          </a:prstGeom>
        </p:spPr>
        <p:txBody>
          <a:bodyPr wrap="square">
            <a:spAutoFit/>
            <a:scene3d>
              <a:camera prst="orthographicFront"/>
              <a:lightRig rig="threePt" dir="t"/>
            </a:scene3d>
          </a:bodyPr>
          <a:p>
            <a:pPr>
              <a:lnSpc>
                <a:spcPct val="120000"/>
              </a:lnSpc>
            </a:pPr>
            <a:r>
              <a:rPr lang="zh-CN" altLang="en-US" sz="1600">
                <a:solidFill>
                  <a:schemeClr val="tx1">
                    <a:lumMod val="65000"/>
                    <a:lumOff val="35000"/>
                  </a:schemeClr>
                </a:solidFill>
                <a:effectLst/>
                <a:latin typeface="微软雅黑" panose="020B0503020204020204" pitchFamily="34" charset="-122"/>
                <a:ea typeface="微软雅黑" panose="020B0503020204020204" pitchFamily="34" charset="-122"/>
                <a:sym typeface="+mn-ea"/>
              </a:rPr>
              <a:t>是一家集产品研发、销售和品牌运营为一体的高校图书馆行业技术创新型企业，也是目前中部地区规模较大的科研信息服务公司。</a:t>
            </a:r>
            <a:endParaRPr lang="zh-CN" altLang="en-US" sz="1600" dirty="0">
              <a:solidFill>
                <a:schemeClr val="tx1">
                  <a:lumMod val="65000"/>
                  <a:lumOff val="35000"/>
                </a:schemeClr>
              </a:solidFill>
              <a:effectLst/>
              <a:latin typeface="微软雅黑" panose="020B0503020204020204" pitchFamily="34" charset="-122"/>
              <a:ea typeface="微软雅黑" panose="020B0503020204020204" pitchFamily="34" charset="-122"/>
              <a:sym typeface="+mn-ea"/>
            </a:endParaRPr>
          </a:p>
        </p:txBody>
      </p:sp>
      <p:pic>
        <p:nvPicPr>
          <p:cNvPr id="14" name="图片 1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0244598" y="90472"/>
            <a:ext cx="1881899" cy="543735"/>
          </a:xfrm>
          <a:prstGeom prst="rect">
            <a:avLst/>
          </a:prstGeom>
        </p:spPr>
      </p:pic>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4"/>
                                        </p:tgtEl>
                                        <p:attrNameLst>
                                          <p:attrName>style.visibility</p:attrName>
                                        </p:attrNameLst>
                                      </p:cBhvr>
                                      <p:to>
                                        <p:strVal val="visible"/>
                                      </p:to>
                                    </p:set>
                                    <p:anim calcmode="lin" valueType="num">
                                      <p:cBhvr additive="base">
                                        <p:cTn id="7" dur="500" fill="hold"/>
                                        <p:tgtEl>
                                          <p:spTgt spid="54"/>
                                        </p:tgtEl>
                                        <p:attrNameLst>
                                          <p:attrName>ppt_x</p:attrName>
                                        </p:attrNameLst>
                                      </p:cBhvr>
                                      <p:tavLst>
                                        <p:tav tm="0">
                                          <p:val>
                                            <p:strVal val="#ppt_x"/>
                                          </p:val>
                                        </p:tav>
                                        <p:tav tm="100000">
                                          <p:val>
                                            <p:strVal val="#ppt_x"/>
                                          </p:val>
                                        </p:tav>
                                      </p:tavLst>
                                    </p:anim>
                                    <p:anim calcmode="lin" valueType="num">
                                      <p:cBhvr additive="base">
                                        <p:cTn id="8" dur="500" fill="hold"/>
                                        <p:tgtEl>
                                          <p:spTgt spid="5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ppt_x"/>
                                          </p:val>
                                        </p:tav>
                                        <p:tav tm="100000">
                                          <p:val>
                                            <p:strVal val="#ppt_x"/>
                                          </p:val>
                                        </p:tav>
                                      </p:tavLst>
                                    </p:anim>
                                    <p:anim calcmode="lin" valueType="num">
                                      <p:cBhvr additive="base">
                                        <p:cTn id="12" dur="500" fill="hold"/>
                                        <p:tgtEl>
                                          <p:spTgt spid="5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0"/>
                                        </p:tgtEl>
                                        <p:attrNameLst>
                                          <p:attrName>style.visibility</p:attrName>
                                        </p:attrNameLst>
                                      </p:cBhvr>
                                      <p:to>
                                        <p:strVal val="visible"/>
                                      </p:to>
                                    </p:set>
                                    <p:anim calcmode="lin" valueType="num">
                                      <p:cBhvr additive="base">
                                        <p:cTn id="15" dur="500" fill="hold"/>
                                        <p:tgtEl>
                                          <p:spTgt spid="60"/>
                                        </p:tgtEl>
                                        <p:attrNameLst>
                                          <p:attrName>ppt_x</p:attrName>
                                        </p:attrNameLst>
                                      </p:cBhvr>
                                      <p:tavLst>
                                        <p:tav tm="0">
                                          <p:val>
                                            <p:strVal val="#ppt_x"/>
                                          </p:val>
                                        </p:tav>
                                        <p:tav tm="100000">
                                          <p:val>
                                            <p:strVal val="#ppt_x"/>
                                          </p:val>
                                        </p:tav>
                                      </p:tavLst>
                                    </p:anim>
                                    <p:anim calcmode="lin" valueType="num">
                                      <p:cBhvr additive="base">
                                        <p:cTn id="16" dur="500" fill="hold"/>
                                        <p:tgtEl>
                                          <p:spTgt spid="60"/>
                                        </p:tgtEl>
                                        <p:attrNameLst>
                                          <p:attrName>ppt_y</p:attrName>
                                        </p:attrNameLst>
                                      </p:cBhvr>
                                      <p:tavLst>
                                        <p:tav tm="0">
                                          <p:val>
                                            <p:strVal val="1+#ppt_h/2"/>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1000"/>
                                        <p:tgtEl>
                                          <p:spTgt spid="18"/>
                                        </p:tgtEl>
                                      </p:cBhvr>
                                    </p:animEffect>
                                    <p:anim calcmode="lin" valueType="num">
                                      <p:cBhvr>
                                        <p:cTn id="25" dur="1000" fill="hold"/>
                                        <p:tgtEl>
                                          <p:spTgt spid="18"/>
                                        </p:tgtEl>
                                        <p:attrNameLst>
                                          <p:attrName>ppt_x</p:attrName>
                                        </p:attrNameLst>
                                      </p:cBhvr>
                                      <p:tavLst>
                                        <p:tav tm="0">
                                          <p:val>
                                            <p:strVal val="#ppt_x"/>
                                          </p:val>
                                        </p:tav>
                                        <p:tav tm="100000">
                                          <p:val>
                                            <p:strVal val="#ppt_x"/>
                                          </p:val>
                                        </p:tav>
                                      </p:tavLst>
                                    </p:anim>
                                    <p:anim calcmode="lin" valueType="num">
                                      <p:cBhvr>
                                        <p:cTn id="26" dur="1000" fill="hold"/>
                                        <p:tgtEl>
                                          <p:spTgt spid="18"/>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1000"/>
                                        <p:tgtEl>
                                          <p:spTgt spid="17"/>
                                        </p:tgtEl>
                                      </p:cBhvr>
                                    </p:animEffect>
                                    <p:anim calcmode="lin" valueType="num">
                                      <p:cBhvr>
                                        <p:cTn id="30" dur="1000" fill="hold"/>
                                        <p:tgtEl>
                                          <p:spTgt spid="17"/>
                                        </p:tgtEl>
                                        <p:attrNameLst>
                                          <p:attrName>ppt_x</p:attrName>
                                        </p:attrNameLst>
                                      </p:cBhvr>
                                      <p:tavLst>
                                        <p:tav tm="0">
                                          <p:val>
                                            <p:strVal val="#ppt_x"/>
                                          </p:val>
                                        </p:tav>
                                        <p:tav tm="100000">
                                          <p:val>
                                            <p:strVal val="#ppt_x"/>
                                          </p:val>
                                        </p:tav>
                                      </p:tavLst>
                                    </p:anim>
                                    <p:anim calcmode="lin" valueType="num">
                                      <p:cBhvr>
                                        <p:cTn id="31" dur="1000" fill="hold"/>
                                        <p:tgtEl>
                                          <p:spTgt spid="17"/>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fade">
                                      <p:cBhvr>
                                        <p:cTn id="34" dur="1000"/>
                                        <p:tgtEl>
                                          <p:spTgt spid="19"/>
                                        </p:tgtEl>
                                      </p:cBhvr>
                                    </p:animEffect>
                                    <p:anim calcmode="lin" valueType="num">
                                      <p:cBhvr>
                                        <p:cTn id="35" dur="1000" fill="hold"/>
                                        <p:tgtEl>
                                          <p:spTgt spid="19"/>
                                        </p:tgtEl>
                                        <p:attrNameLst>
                                          <p:attrName>ppt_x</p:attrName>
                                        </p:attrNameLst>
                                      </p:cBhvr>
                                      <p:tavLst>
                                        <p:tav tm="0">
                                          <p:val>
                                            <p:strVal val="#ppt_x"/>
                                          </p:val>
                                        </p:tav>
                                        <p:tav tm="100000">
                                          <p:val>
                                            <p:strVal val="#ppt_x"/>
                                          </p:val>
                                        </p:tav>
                                      </p:tavLst>
                                    </p:anim>
                                    <p:anim calcmode="lin" valueType="num">
                                      <p:cBhvr>
                                        <p:cTn id="36" dur="1000" fill="hold"/>
                                        <p:tgtEl>
                                          <p:spTgt spid="19"/>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fade">
                                      <p:cBhvr>
                                        <p:cTn id="39" dur="1000"/>
                                        <p:tgtEl>
                                          <p:spTgt spid="15"/>
                                        </p:tgtEl>
                                      </p:cBhvr>
                                    </p:animEffect>
                                    <p:anim calcmode="lin" valueType="num">
                                      <p:cBhvr>
                                        <p:cTn id="40" dur="1000" fill="hold"/>
                                        <p:tgtEl>
                                          <p:spTgt spid="15"/>
                                        </p:tgtEl>
                                        <p:attrNameLst>
                                          <p:attrName>ppt_x</p:attrName>
                                        </p:attrNameLst>
                                      </p:cBhvr>
                                      <p:tavLst>
                                        <p:tav tm="0">
                                          <p:val>
                                            <p:strVal val="#ppt_x"/>
                                          </p:val>
                                        </p:tav>
                                        <p:tav tm="100000">
                                          <p:val>
                                            <p:strVal val="#ppt_x"/>
                                          </p:val>
                                        </p:tav>
                                      </p:tavLst>
                                    </p:anim>
                                    <p:anim calcmode="lin" valueType="num">
                                      <p:cBhvr>
                                        <p:cTn id="41" dur="1000" fill="hold"/>
                                        <p:tgtEl>
                                          <p:spTgt spid="15"/>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23"/>
                                        </p:tgtEl>
                                        <p:attrNameLst>
                                          <p:attrName>style.visibility</p:attrName>
                                        </p:attrNameLst>
                                      </p:cBhvr>
                                      <p:to>
                                        <p:strVal val="visible"/>
                                      </p:to>
                                    </p:set>
                                    <p:animEffect transition="in" filter="fade">
                                      <p:cBhvr>
                                        <p:cTn id="44" dur="1000"/>
                                        <p:tgtEl>
                                          <p:spTgt spid="23"/>
                                        </p:tgtEl>
                                      </p:cBhvr>
                                    </p:animEffect>
                                    <p:anim calcmode="lin" valueType="num">
                                      <p:cBhvr>
                                        <p:cTn id="45" dur="1000" fill="hold"/>
                                        <p:tgtEl>
                                          <p:spTgt spid="23"/>
                                        </p:tgtEl>
                                        <p:attrNameLst>
                                          <p:attrName>ppt_x</p:attrName>
                                        </p:attrNameLst>
                                      </p:cBhvr>
                                      <p:tavLst>
                                        <p:tav tm="0">
                                          <p:val>
                                            <p:strVal val="#ppt_x"/>
                                          </p:val>
                                        </p:tav>
                                        <p:tav tm="100000">
                                          <p:val>
                                            <p:strVal val="#ppt_x"/>
                                          </p:val>
                                        </p:tav>
                                      </p:tavLst>
                                    </p:anim>
                                    <p:anim calcmode="lin" valueType="num">
                                      <p:cBhvr>
                                        <p:cTn id="46" dur="1000" fill="hold"/>
                                        <p:tgtEl>
                                          <p:spTgt spid="23"/>
                                        </p:tgtEl>
                                        <p:attrNameLst>
                                          <p:attrName>ppt_y</p:attrName>
                                        </p:attrNameLst>
                                      </p:cBhvr>
                                      <p:tavLst>
                                        <p:tav tm="0">
                                          <p:val>
                                            <p:strVal val="#ppt_y+.1"/>
                                          </p:val>
                                        </p:tav>
                                        <p:tav tm="100000">
                                          <p:val>
                                            <p:strVal val="#ppt_y"/>
                                          </p:val>
                                        </p:tav>
                                      </p:tavLst>
                                    </p:anim>
                                  </p:childTnLst>
                                </p:cTn>
                              </p:par>
                            </p:childTnLst>
                          </p:cTn>
                        </p:par>
                        <p:par>
                          <p:cTn id="47" fill="hold">
                            <p:stCondLst>
                              <p:cond delay="500"/>
                            </p:stCondLst>
                            <p:childTnLst>
                              <p:par>
                                <p:cTn id="48" presetID="21" presetClass="entr" presetSubtype="1"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heel(1)">
                                      <p:cBhvr>
                                        <p:cTn id="50" dur="2000"/>
                                        <p:tgtEl>
                                          <p:spTgt spid="38"/>
                                        </p:tgtEl>
                                      </p:cBhvr>
                                    </p:animEffect>
                                  </p:childTnLst>
                                </p:cTn>
                              </p:par>
                              <p:par>
                                <p:cTn id="51" presetID="21" presetClass="entr" presetSubtype="1" fill="hold" grpId="0" nodeType="with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wheel(1)">
                                      <p:cBhvr>
                                        <p:cTn id="53" dur="2000"/>
                                        <p:tgtEl>
                                          <p:spTgt spid="37"/>
                                        </p:tgtEl>
                                      </p:cBhvr>
                                    </p:animEffect>
                                  </p:childTnLst>
                                </p:cTn>
                              </p:par>
                              <p:par>
                                <p:cTn id="54" presetID="21" presetClass="entr" presetSubtype="1"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Effect transition="in" filter="wheel(1)">
                                      <p:cBhvr>
                                        <p:cTn id="56" dur="2000"/>
                                        <p:tgtEl>
                                          <p:spTgt spid="36"/>
                                        </p:tgtEl>
                                      </p:cBhvr>
                                    </p:animEffect>
                                  </p:childTnLst>
                                </p:cTn>
                              </p:par>
                            </p:childTnLst>
                          </p:cTn>
                        </p:par>
                        <p:par>
                          <p:cTn id="57" fill="hold">
                            <p:stCondLst>
                              <p:cond delay="2500"/>
                            </p:stCondLst>
                            <p:childTnLst>
                              <p:par>
                                <p:cTn id="58" presetID="14" presetClass="entr" presetSubtype="10" fill="hold" grpId="0" nodeType="afterEffect">
                                  <p:stCondLst>
                                    <p:cond delay="0"/>
                                  </p:stCondLst>
                                  <p:childTnLst>
                                    <p:set>
                                      <p:cBhvr>
                                        <p:cTn id="59" dur="1" fill="hold">
                                          <p:stCondLst>
                                            <p:cond delay="0"/>
                                          </p:stCondLst>
                                        </p:cTn>
                                        <p:tgtEl>
                                          <p:spTgt spid="31"/>
                                        </p:tgtEl>
                                        <p:attrNameLst>
                                          <p:attrName>style.visibility</p:attrName>
                                        </p:attrNameLst>
                                      </p:cBhvr>
                                      <p:to>
                                        <p:strVal val="visible"/>
                                      </p:to>
                                    </p:set>
                                    <p:animEffect transition="in" filter="randombar(horizontal)">
                                      <p:cBhvr>
                                        <p:cTn id="60"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ldLvl="0" animBg="1"/>
      <p:bldP spid="17" grpId="0" bldLvl="0" animBg="1"/>
      <p:bldP spid="18" grpId="0" bldLvl="0" animBg="1"/>
      <p:bldP spid="19" grpId="0" bldLvl="0" animBg="1"/>
      <p:bldP spid="54" grpId="0"/>
      <p:bldP spid="57" grpId="0"/>
      <p:bldP spid="60" grpId="0"/>
      <p:bldP spid="36" grpId="0" bldLvl="0" animBg="1"/>
      <p:bldP spid="37" grpId="0" bldLvl="0" animBg="1"/>
      <p:bldP spid="38" grpId="0" bldLvl="0" animBg="1"/>
      <p:bldP spid="3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图片 27"/>
          <p:cNvPicPr>
            <a:picLocks noChangeAspect="1"/>
          </p:cNvPicPr>
          <p:nvPr/>
        </p:nvPicPr>
        <p:blipFill>
          <a:blip r:embed="rId1"/>
          <a:stretch>
            <a:fillRect/>
          </a:stretch>
        </p:blipFill>
        <p:spPr>
          <a:xfrm>
            <a:off x="6361491" y="1092853"/>
            <a:ext cx="1765975" cy="3837600"/>
          </a:xfrm>
          <a:prstGeom prst="rect">
            <a:avLst/>
          </a:prstGeom>
        </p:spPr>
      </p:pic>
      <p:sp>
        <p:nvSpPr>
          <p:cNvPr id="7" name="TextBox 682"/>
          <p:cNvSpPr txBox="1"/>
          <p:nvPr/>
        </p:nvSpPr>
        <p:spPr>
          <a:xfrm>
            <a:off x="3482418" y="1191090"/>
            <a:ext cx="2100033" cy="1323439"/>
          </a:xfrm>
          <a:prstGeom prst="rect">
            <a:avLst/>
          </a:prstGeom>
          <a:noFill/>
        </p:spPr>
        <p:txBody>
          <a:bodyPr wrap="square">
            <a:spAutoFit/>
          </a:bodyPr>
          <a:lstStyle>
            <a:defPPr>
              <a:defRPr lang="zh-CN"/>
            </a:defPPr>
            <a:lvl1pPr>
              <a:defRPr>
                <a:solidFill>
                  <a:schemeClr val="bg1"/>
                </a:solidFill>
                <a:latin typeface="方正中等线简体" pitchFamily="65" charset="-122"/>
                <a:ea typeface="方正中等线简体" pitchFamily="65" charset="-122"/>
              </a:defRPr>
            </a:lvl1pPr>
          </a:lstStyle>
          <a:p>
            <a:pPr algn="ctr"/>
            <a:r>
              <a:rPr lang="en-US" altLang="zh-CN" sz="8000" b="1" dirty="0" smtClean="0">
                <a:solidFill>
                  <a:schemeClr val="accent2"/>
                </a:solidFill>
              </a:rPr>
              <a:t>38</a:t>
            </a:r>
            <a:r>
              <a:rPr lang="en-US" altLang="zh-CN" sz="8000" b="1" dirty="0">
                <a:solidFill>
                  <a:schemeClr val="accent2"/>
                </a:solidFill>
              </a:rPr>
              <a:t>%</a:t>
            </a:r>
            <a:endParaRPr lang="zh-CN" altLang="en-US" sz="8000" b="1" dirty="0">
              <a:solidFill>
                <a:schemeClr val="accent2"/>
              </a:solidFill>
            </a:endParaRPr>
          </a:p>
        </p:txBody>
      </p:sp>
      <p:sp>
        <p:nvSpPr>
          <p:cNvPr id="8" name="TextBox 205"/>
          <p:cNvSpPr txBox="1"/>
          <p:nvPr/>
        </p:nvSpPr>
        <p:spPr bwMode="auto">
          <a:xfrm>
            <a:off x="3230358" y="2769336"/>
            <a:ext cx="2604153" cy="1569660"/>
          </a:xfrm>
          <a:prstGeom prst="rect">
            <a:avLst/>
          </a:prstGeom>
          <a:noFill/>
        </p:spPr>
        <p:txBody>
          <a:bodyPr wrap="square">
            <a:spAutoFit/>
          </a:bodyPr>
          <a:lstStyle>
            <a:defPPr>
              <a:defRPr lang="zh-CN"/>
            </a:defPPr>
            <a:lvl1pPr algn="ctr" fontAlgn="auto">
              <a:spcBef>
                <a:spcPts val="0"/>
              </a:spcBef>
              <a:spcAft>
                <a:spcPts val="0"/>
              </a:spcAft>
              <a:defRPr sz="1600" spc="300">
                <a:solidFill>
                  <a:srgbClr val="F83003"/>
                </a:solidFill>
                <a:latin typeface="微软雅黑" panose="020B0503020204020204" pitchFamily="34" charset="-122"/>
                <a:ea typeface="微软雅黑" panose="020B0503020204020204" pitchFamily="34" charset="-122"/>
                <a:cs typeface="Arial" panose="020B0604020202020204" pitchFamily="34" charset="0"/>
              </a:defRPr>
            </a:lvl1pPr>
          </a:lstStyle>
          <a:p>
            <a:r>
              <a:rPr lang="zh-CN" altLang="en-US" sz="2400" b="1" dirty="0" smtClean="0">
                <a:solidFill>
                  <a:schemeClr val="accent2"/>
                </a:solidFill>
              </a:rPr>
              <a:t>图书情报专业</a:t>
            </a:r>
            <a:endParaRPr lang="en-US" altLang="zh-CN" sz="2400" b="1" dirty="0" smtClean="0">
              <a:solidFill>
                <a:schemeClr val="accent2"/>
              </a:solidFill>
            </a:endParaRPr>
          </a:p>
          <a:p>
            <a:r>
              <a:rPr lang="zh-CN" altLang="en-US" sz="2400" b="1" dirty="0" smtClean="0">
                <a:solidFill>
                  <a:schemeClr val="accent2"/>
                </a:solidFill>
              </a:rPr>
              <a:t>教育大数据行业产品研发人员</a:t>
            </a:r>
            <a:endParaRPr lang="en-US" altLang="zh-CN" sz="2400" b="1" dirty="0" smtClean="0">
              <a:solidFill>
                <a:schemeClr val="accent2"/>
              </a:solidFill>
            </a:endParaRPr>
          </a:p>
          <a:p>
            <a:endParaRPr lang="zh-CN" altLang="en-US" sz="2400" b="1" dirty="0">
              <a:solidFill>
                <a:schemeClr val="accent2"/>
              </a:solidFill>
            </a:endParaRPr>
          </a:p>
        </p:txBody>
      </p:sp>
      <p:cxnSp>
        <p:nvCxnSpPr>
          <p:cNvPr id="9" name="直接连接符 8"/>
          <p:cNvCxnSpPr/>
          <p:nvPr/>
        </p:nvCxnSpPr>
        <p:spPr>
          <a:xfrm flipV="1">
            <a:off x="3632434" y="2575288"/>
            <a:ext cx="1800000" cy="2"/>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flipV="1">
            <a:off x="3632434" y="4117635"/>
            <a:ext cx="1800000" cy="2"/>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2" name="TextBox 682"/>
          <p:cNvSpPr txBox="1"/>
          <p:nvPr/>
        </p:nvSpPr>
        <p:spPr>
          <a:xfrm>
            <a:off x="8504661" y="1191090"/>
            <a:ext cx="2100033" cy="1323439"/>
          </a:xfrm>
          <a:prstGeom prst="rect">
            <a:avLst/>
          </a:prstGeom>
          <a:noFill/>
        </p:spPr>
        <p:txBody>
          <a:bodyPr wrap="square">
            <a:spAutoFit/>
          </a:bodyPr>
          <a:lstStyle>
            <a:defPPr>
              <a:defRPr lang="zh-CN"/>
            </a:defPPr>
            <a:lvl1pPr>
              <a:defRPr>
                <a:solidFill>
                  <a:schemeClr val="bg1"/>
                </a:solidFill>
                <a:latin typeface="方正中等线简体" pitchFamily="65" charset="-122"/>
                <a:ea typeface="方正中等线简体" pitchFamily="65" charset="-122"/>
              </a:defRPr>
            </a:lvl1pPr>
          </a:lstStyle>
          <a:p>
            <a:pPr algn="ctr"/>
            <a:r>
              <a:rPr lang="en-US" altLang="zh-CN" sz="8000" b="1" dirty="0" smtClean="0">
                <a:solidFill>
                  <a:schemeClr val="accent3"/>
                </a:solidFill>
              </a:rPr>
              <a:t>36</a:t>
            </a:r>
            <a:r>
              <a:rPr lang="en-US" altLang="zh-CN" sz="8000" b="1" dirty="0">
                <a:solidFill>
                  <a:schemeClr val="accent3"/>
                </a:solidFill>
              </a:rPr>
              <a:t>%</a:t>
            </a:r>
            <a:endParaRPr lang="zh-CN" altLang="en-US" sz="8000" b="1" dirty="0">
              <a:solidFill>
                <a:schemeClr val="accent3"/>
              </a:solidFill>
            </a:endParaRPr>
          </a:p>
        </p:txBody>
      </p:sp>
      <p:sp>
        <p:nvSpPr>
          <p:cNvPr id="13" name="TextBox 210"/>
          <p:cNvSpPr txBox="1"/>
          <p:nvPr/>
        </p:nvSpPr>
        <p:spPr bwMode="auto">
          <a:xfrm>
            <a:off x="8297197" y="2769336"/>
            <a:ext cx="2514961" cy="1200329"/>
          </a:xfrm>
          <a:prstGeom prst="rect">
            <a:avLst/>
          </a:prstGeom>
          <a:noFill/>
        </p:spPr>
        <p:txBody>
          <a:bodyPr wrap="square">
            <a:spAutoFit/>
          </a:bodyPr>
          <a:lstStyle>
            <a:defPPr>
              <a:defRPr lang="zh-CN"/>
            </a:defPPr>
            <a:lvl1pPr algn="ctr" fontAlgn="auto">
              <a:spcBef>
                <a:spcPts val="0"/>
              </a:spcBef>
              <a:spcAft>
                <a:spcPts val="0"/>
              </a:spcAft>
              <a:defRPr sz="1600" spc="300">
                <a:solidFill>
                  <a:srgbClr val="F83003"/>
                </a:solidFill>
                <a:latin typeface="微软雅黑" panose="020B0503020204020204" pitchFamily="34" charset="-122"/>
                <a:ea typeface="微软雅黑" panose="020B0503020204020204" pitchFamily="34" charset="-122"/>
                <a:cs typeface="Arial" panose="020B0604020202020204" pitchFamily="34" charset="0"/>
              </a:defRPr>
            </a:lvl1pPr>
          </a:lstStyle>
          <a:p>
            <a:r>
              <a:rPr lang="zh-CN" altLang="en-US" sz="2400" b="1" dirty="0" smtClean="0">
                <a:solidFill>
                  <a:schemeClr val="accent3"/>
                </a:solidFill>
              </a:rPr>
              <a:t>大规模分布式计算领域的</a:t>
            </a:r>
            <a:endParaRPr lang="en-US" altLang="zh-CN" sz="2400" b="1" dirty="0" smtClean="0">
              <a:solidFill>
                <a:schemeClr val="accent3"/>
              </a:solidFill>
            </a:endParaRPr>
          </a:p>
          <a:p>
            <a:r>
              <a:rPr lang="zh-CN" altLang="en-US" sz="2400" b="1" dirty="0" smtClean="0">
                <a:solidFill>
                  <a:schemeClr val="accent3"/>
                </a:solidFill>
              </a:rPr>
              <a:t>专业人才</a:t>
            </a:r>
            <a:endParaRPr lang="zh-CN" altLang="en-US" sz="2400" b="1" dirty="0">
              <a:solidFill>
                <a:schemeClr val="accent3"/>
              </a:solidFill>
            </a:endParaRPr>
          </a:p>
        </p:txBody>
      </p:sp>
      <p:cxnSp>
        <p:nvCxnSpPr>
          <p:cNvPr id="14" name="直接连接符 13"/>
          <p:cNvCxnSpPr/>
          <p:nvPr/>
        </p:nvCxnSpPr>
        <p:spPr>
          <a:xfrm flipV="1">
            <a:off x="8654677" y="2575288"/>
            <a:ext cx="1800000" cy="2"/>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flipV="1">
            <a:off x="8654677" y="4117637"/>
            <a:ext cx="1800000" cy="2"/>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17" name="图片 16"/>
          <p:cNvPicPr>
            <a:picLocks noChangeAspect="1"/>
          </p:cNvPicPr>
          <p:nvPr/>
        </p:nvPicPr>
        <p:blipFill>
          <a:blip r:embed="rId2"/>
          <a:stretch>
            <a:fillRect/>
          </a:stretch>
        </p:blipFill>
        <p:spPr>
          <a:xfrm>
            <a:off x="1489851" y="1092853"/>
            <a:ext cx="1545228" cy="3837600"/>
          </a:xfrm>
          <a:prstGeom prst="rect">
            <a:avLst/>
          </a:prstGeom>
        </p:spPr>
      </p:pic>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44598" y="90472"/>
            <a:ext cx="1881899" cy="543735"/>
          </a:xfrm>
          <a:prstGeom prst="rect">
            <a:avLst/>
          </a:prstGeom>
        </p:spPr>
      </p:pic>
      <p:sp>
        <p:nvSpPr>
          <p:cNvPr id="3" name="文本框 2"/>
          <p:cNvSpPr txBox="1"/>
          <p:nvPr/>
        </p:nvSpPr>
        <p:spPr>
          <a:xfrm>
            <a:off x="653415" y="5304790"/>
            <a:ext cx="11134725" cy="922020"/>
          </a:xfrm>
          <a:prstGeom prst="rect">
            <a:avLst/>
          </a:prstGeom>
          <a:noFill/>
        </p:spPr>
        <p:txBody>
          <a:bodyPr wrap="square" rtlCol="0">
            <a:spAutoFit/>
          </a:bodyPr>
          <a:p>
            <a:r>
              <a:rPr lang="zh-CN" altLang="en-US">
                <a:sym typeface="+mn-ea"/>
              </a:rPr>
              <a:t>公司现有员工90余人，其中图书情报相关专业、从事教育大数据行业的产品研发人员占38%，大规模分布式计算技术领域的专业人才占36%，硕士及以上学历占比达到40%，公司拥有十余项发明专利和国家资质。</a:t>
            </a:r>
            <a:endParaRPr lang="zh-CN" altLang="en-US"/>
          </a:p>
          <a:p>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00">
        <p:checker/>
      </p:transition>
    </mc:Choice>
    <mc:Fallback>
      <p:transition spd="slow">
        <p:checker/>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6" name="Group 2"/>
          <p:cNvGrpSpPr/>
          <p:nvPr/>
        </p:nvGrpSpPr>
        <p:grpSpPr bwMode="auto">
          <a:xfrm>
            <a:off x="1565131" y="107410"/>
            <a:ext cx="7437458" cy="5744100"/>
            <a:chOff x="1156" y="890"/>
            <a:chExt cx="3311" cy="2721"/>
          </a:xfrm>
          <a:solidFill>
            <a:srgbClr val="997D02"/>
          </a:solidFill>
        </p:grpSpPr>
        <p:sp>
          <p:nvSpPr>
            <p:cNvPr id="127" name="Freeform 3"/>
            <p:cNvSpPr/>
            <p:nvPr/>
          </p:nvSpPr>
          <p:spPr bwMode="auto">
            <a:xfrm>
              <a:off x="3717" y="890"/>
              <a:ext cx="750" cy="666"/>
            </a:xfrm>
            <a:custGeom>
              <a:avLst/>
              <a:gdLst>
                <a:gd name="T0" fmla="*/ 229 w 1088"/>
                <a:gd name="T1" fmla="*/ 544 h 988"/>
                <a:gd name="T2" fmla="*/ 272 w 1088"/>
                <a:gd name="T3" fmla="*/ 593 h 988"/>
                <a:gd name="T4" fmla="*/ 304 w 1088"/>
                <a:gd name="T5" fmla="*/ 586 h 988"/>
                <a:gd name="T6" fmla="*/ 346 w 1088"/>
                <a:gd name="T7" fmla="*/ 589 h 988"/>
                <a:gd name="T8" fmla="*/ 391 w 1088"/>
                <a:gd name="T9" fmla="*/ 579 h 988"/>
                <a:gd name="T10" fmla="*/ 423 w 1088"/>
                <a:gd name="T11" fmla="*/ 617 h 988"/>
                <a:gd name="T12" fmla="*/ 449 w 1088"/>
                <a:gd name="T13" fmla="*/ 626 h 988"/>
                <a:gd name="T14" fmla="*/ 479 w 1088"/>
                <a:gd name="T15" fmla="*/ 645 h 988"/>
                <a:gd name="T16" fmla="*/ 487 w 1088"/>
                <a:gd name="T17" fmla="*/ 609 h 988"/>
                <a:gd name="T18" fmla="*/ 520 w 1088"/>
                <a:gd name="T19" fmla="*/ 646 h 988"/>
                <a:gd name="T20" fmla="*/ 549 w 1088"/>
                <a:gd name="T21" fmla="*/ 663 h 988"/>
                <a:gd name="T22" fmla="*/ 581 w 1088"/>
                <a:gd name="T23" fmla="*/ 625 h 988"/>
                <a:gd name="T24" fmla="*/ 602 w 1088"/>
                <a:gd name="T25" fmla="*/ 622 h 988"/>
                <a:gd name="T26" fmla="*/ 636 w 1088"/>
                <a:gd name="T27" fmla="*/ 645 h 988"/>
                <a:gd name="T28" fmla="*/ 665 w 1088"/>
                <a:gd name="T29" fmla="*/ 646 h 988"/>
                <a:gd name="T30" fmla="*/ 655 w 1088"/>
                <a:gd name="T31" fmla="*/ 594 h 988"/>
                <a:gd name="T32" fmla="*/ 640 w 1088"/>
                <a:gd name="T33" fmla="*/ 530 h 988"/>
                <a:gd name="T34" fmla="*/ 713 w 1088"/>
                <a:gd name="T35" fmla="*/ 502 h 988"/>
                <a:gd name="T36" fmla="*/ 720 w 1088"/>
                <a:gd name="T37" fmla="*/ 470 h 988"/>
                <a:gd name="T38" fmla="*/ 729 w 1088"/>
                <a:gd name="T39" fmla="*/ 439 h 988"/>
                <a:gd name="T40" fmla="*/ 733 w 1088"/>
                <a:gd name="T41" fmla="*/ 315 h 988"/>
                <a:gd name="T42" fmla="*/ 730 w 1088"/>
                <a:gd name="T43" fmla="*/ 262 h 988"/>
                <a:gd name="T44" fmla="*/ 726 w 1088"/>
                <a:gd name="T45" fmla="*/ 237 h 988"/>
                <a:gd name="T46" fmla="*/ 678 w 1088"/>
                <a:gd name="T47" fmla="*/ 274 h 988"/>
                <a:gd name="T48" fmla="*/ 627 w 1088"/>
                <a:gd name="T49" fmla="*/ 319 h 988"/>
                <a:gd name="T50" fmla="*/ 536 w 1088"/>
                <a:gd name="T51" fmla="*/ 319 h 988"/>
                <a:gd name="T52" fmla="*/ 525 w 1088"/>
                <a:gd name="T53" fmla="*/ 284 h 988"/>
                <a:gd name="T54" fmla="*/ 493 w 1088"/>
                <a:gd name="T55" fmla="*/ 262 h 988"/>
                <a:gd name="T56" fmla="*/ 434 w 1088"/>
                <a:gd name="T57" fmla="*/ 247 h 988"/>
                <a:gd name="T58" fmla="*/ 385 w 1088"/>
                <a:gd name="T59" fmla="*/ 241 h 988"/>
                <a:gd name="T60" fmla="*/ 343 w 1088"/>
                <a:gd name="T61" fmla="*/ 212 h 988"/>
                <a:gd name="T62" fmla="*/ 322 w 1088"/>
                <a:gd name="T63" fmla="*/ 177 h 988"/>
                <a:gd name="T64" fmla="*/ 292 w 1088"/>
                <a:gd name="T65" fmla="*/ 140 h 988"/>
                <a:gd name="T66" fmla="*/ 255 w 1088"/>
                <a:gd name="T67" fmla="*/ 82 h 988"/>
                <a:gd name="T68" fmla="*/ 216 w 1088"/>
                <a:gd name="T69" fmla="*/ 24 h 988"/>
                <a:gd name="T70" fmla="*/ 152 w 1088"/>
                <a:gd name="T71" fmla="*/ 14 h 988"/>
                <a:gd name="T72" fmla="*/ 81 w 1088"/>
                <a:gd name="T73" fmla="*/ 0 h 988"/>
                <a:gd name="T74" fmla="*/ 3 w 1088"/>
                <a:gd name="T75" fmla="*/ 33 h 988"/>
                <a:gd name="T76" fmla="*/ 0 w 1088"/>
                <a:gd name="T77" fmla="*/ 94 h 988"/>
                <a:gd name="T78" fmla="*/ 34 w 1088"/>
                <a:gd name="T79" fmla="*/ 117 h 988"/>
                <a:gd name="T80" fmla="*/ 76 w 1088"/>
                <a:gd name="T81" fmla="*/ 109 h 988"/>
                <a:gd name="T82" fmla="*/ 85 w 1088"/>
                <a:gd name="T83" fmla="*/ 150 h 988"/>
                <a:gd name="T84" fmla="*/ 136 w 1088"/>
                <a:gd name="T85" fmla="*/ 173 h 988"/>
                <a:gd name="T86" fmla="*/ 167 w 1088"/>
                <a:gd name="T87" fmla="*/ 160 h 988"/>
                <a:gd name="T88" fmla="*/ 255 w 1088"/>
                <a:gd name="T89" fmla="*/ 165 h 988"/>
                <a:gd name="T90" fmla="*/ 241 w 1088"/>
                <a:gd name="T91" fmla="*/ 281 h 988"/>
                <a:gd name="T92" fmla="*/ 229 w 1088"/>
                <a:gd name="T93" fmla="*/ 317 h 988"/>
                <a:gd name="T94" fmla="*/ 224 w 1088"/>
                <a:gd name="T95" fmla="*/ 392 h 988"/>
                <a:gd name="T96" fmla="*/ 203 w 1088"/>
                <a:gd name="T97" fmla="*/ 376 h 988"/>
                <a:gd name="T98" fmla="*/ 158 w 1088"/>
                <a:gd name="T99" fmla="*/ 444 h 988"/>
                <a:gd name="T100" fmla="*/ 139 w 1088"/>
                <a:gd name="T101" fmla="*/ 477 h 988"/>
                <a:gd name="T102" fmla="*/ 203 w 1088"/>
                <a:gd name="T103" fmla="*/ 500 h 988"/>
                <a:gd name="T104" fmla="*/ 203 w 1088"/>
                <a:gd name="T105" fmla="*/ 514 h 988"/>
                <a:gd name="T106" fmla="*/ 181 w 1088"/>
                <a:gd name="T107" fmla="*/ 542 h 98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088"/>
                <a:gd name="T163" fmla="*/ 0 h 988"/>
                <a:gd name="T164" fmla="*/ 1088 w 1088"/>
                <a:gd name="T165" fmla="*/ 988 h 988"/>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088" h="988">
                  <a:moveTo>
                    <a:pt x="275" y="816"/>
                  </a:moveTo>
                  <a:lnTo>
                    <a:pt x="332" y="807"/>
                  </a:lnTo>
                  <a:lnTo>
                    <a:pt x="357" y="853"/>
                  </a:lnTo>
                  <a:lnTo>
                    <a:pt x="394" y="879"/>
                  </a:lnTo>
                  <a:lnTo>
                    <a:pt x="419" y="869"/>
                  </a:lnTo>
                  <a:lnTo>
                    <a:pt x="441" y="869"/>
                  </a:lnTo>
                  <a:lnTo>
                    <a:pt x="478" y="846"/>
                  </a:lnTo>
                  <a:lnTo>
                    <a:pt x="502" y="874"/>
                  </a:lnTo>
                  <a:lnTo>
                    <a:pt x="520" y="879"/>
                  </a:lnTo>
                  <a:lnTo>
                    <a:pt x="567" y="859"/>
                  </a:lnTo>
                  <a:lnTo>
                    <a:pt x="602" y="879"/>
                  </a:lnTo>
                  <a:lnTo>
                    <a:pt x="614" y="915"/>
                  </a:lnTo>
                  <a:lnTo>
                    <a:pt x="638" y="915"/>
                  </a:lnTo>
                  <a:lnTo>
                    <a:pt x="651" y="929"/>
                  </a:lnTo>
                  <a:lnTo>
                    <a:pt x="682" y="964"/>
                  </a:lnTo>
                  <a:lnTo>
                    <a:pt x="695" y="957"/>
                  </a:lnTo>
                  <a:lnTo>
                    <a:pt x="689" y="915"/>
                  </a:lnTo>
                  <a:lnTo>
                    <a:pt x="707" y="903"/>
                  </a:lnTo>
                  <a:lnTo>
                    <a:pt x="733" y="952"/>
                  </a:lnTo>
                  <a:lnTo>
                    <a:pt x="754" y="959"/>
                  </a:lnTo>
                  <a:lnTo>
                    <a:pt x="779" y="987"/>
                  </a:lnTo>
                  <a:lnTo>
                    <a:pt x="797" y="984"/>
                  </a:lnTo>
                  <a:lnTo>
                    <a:pt x="805" y="971"/>
                  </a:lnTo>
                  <a:lnTo>
                    <a:pt x="843" y="927"/>
                  </a:lnTo>
                  <a:lnTo>
                    <a:pt x="860" y="940"/>
                  </a:lnTo>
                  <a:lnTo>
                    <a:pt x="873" y="922"/>
                  </a:lnTo>
                  <a:lnTo>
                    <a:pt x="884" y="945"/>
                  </a:lnTo>
                  <a:lnTo>
                    <a:pt x="922" y="957"/>
                  </a:lnTo>
                  <a:lnTo>
                    <a:pt x="947" y="957"/>
                  </a:lnTo>
                  <a:lnTo>
                    <a:pt x="964" y="959"/>
                  </a:lnTo>
                  <a:lnTo>
                    <a:pt x="955" y="940"/>
                  </a:lnTo>
                  <a:lnTo>
                    <a:pt x="950" y="881"/>
                  </a:lnTo>
                  <a:lnTo>
                    <a:pt x="904" y="811"/>
                  </a:lnTo>
                  <a:lnTo>
                    <a:pt x="929" y="786"/>
                  </a:lnTo>
                  <a:lnTo>
                    <a:pt x="952" y="744"/>
                  </a:lnTo>
                  <a:lnTo>
                    <a:pt x="1035" y="744"/>
                  </a:lnTo>
                  <a:lnTo>
                    <a:pt x="1049" y="733"/>
                  </a:lnTo>
                  <a:lnTo>
                    <a:pt x="1045" y="697"/>
                  </a:lnTo>
                  <a:lnTo>
                    <a:pt x="1063" y="669"/>
                  </a:lnTo>
                  <a:lnTo>
                    <a:pt x="1058" y="651"/>
                  </a:lnTo>
                  <a:lnTo>
                    <a:pt x="1064" y="622"/>
                  </a:lnTo>
                  <a:lnTo>
                    <a:pt x="1063" y="468"/>
                  </a:lnTo>
                  <a:lnTo>
                    <a:pt x="1087" y="419"/>
                  </a:lnTo>
                  <a:lnTo>
                    <a:pt x="1059" y="388"/>
                  </a:lnTo>
                  <a:lnTo>
                    <a:pt x="1064" y="368"/>
                  </a:lnTo>
                  <a:lnTo>
                    <a:pt x="1053" y="352"/>
                  </a:lnTo>
                  <a:lnTo>
                    <a:pt x="1021" y="363"/>
                  </a:lnTo>
                  <a:lnTo>
                    <a:pt x="983" y="406"/>
                  </a:lnTo>
                  <a:lnTo>
                    <a:pt x="947" y="422"/>
                  </a:lnTo>
                  <a:lnTo>
                    <a:pt x="909" y="473"/>
                  </a:lnTo>
                  <a:lnTo>
                    <a:pt x="818" y="503"/>
                  </a:lnTo>
                  <a:lnTo>
                    <a:pt x="777" y="473"/>
                  </a:lnTo>
                  <a:lnTo>
                    <a:pt x="782" y="454"/>
                  </a:lnTo>
                  <a:lnTo>
                    <a:pt x="761" y="422"/>
                  </a:lnTo>
                  <a:lnTo>
                    <a:pt x="749" y="388"/>
                  </a:lnTo>
                  <a:lnTo>
                    <a:pt x="715" y="388"/>
                  </a:lnTo>
                  <a:lnTo>
                    <a:pt x="652" y="357"/>
                  </a:lnTo>
                  <a:lnTo>
                    <a:pt x="629" y="366"/>
                  </a:lnTo>
                  <a:lnTo>
                    <a:pt x="602" y="352"/>
                  </a:lnTo>
                  <a:lnTo>
                    <a:pt x="559" y="358"/>
                  </a:lnTo>
                  <a:lnTo>
                    <a:pt x="520" y="345"/>
                  </a:lnTo>
                  <a:lnTo>
                    <a:pt x="497" y="314"/>
                  </a:lnTo>
                  <a:lnTo>
                    <a:pt x="478" y="290"/>
                  </a:lnTo>
                  <a:lnTo>
                    <a:pt x="467" y="263"/>
                  </a:lnTo>
                  <a:lnTo>
                    <a:pt x="441" y="236"/>
                  </a:lnTo>
                  <a:lnTo>
                    <a:pt x="424" y="208"/>
                  </a:lnTo>
                  <a:lnTo>
                    <a:pt x="382" y="154"/>
                  </a:lnTo>
                  <a:lnTo>
                    <a:pt x="370" y="122"/>
                  </a:lnTo>
                  <a:lnTo>
                    <a:pt x="325" y="65"/>
                  </a:lnTo>
                  <a:lnTo>
                    <a:pt x="313" y="35"/>
                  </a:lnTo>
                  <a:lnTo>
                    <a:pt x="259" y="9"/>
                  </a:lnTo>
                  <a:lnTo>
                    <a:pt x="221" y="21"/>
                  </a:lnTo>
                  <a:lnTo>
                    <a:pt x="190" y="14"/>
                  </a:lnTo>
                  <a:lnTo>
                    <a:pt x="118" y="0"/>
                  </a:lnTo>
                  <a:lnTo>
                    <a:pt x="22" y="33"/>
                  </a:lnTo>
                  <a:lnTo>
                    <a:pt x="4" y="49"/>
                  </a:lnTo>
                  <a:lnTo>
                    <a:pt x="25" y="76"/>
                  </a:lnTo>
                  <a:lnTo>
                    <a:pt x="0" y="139"/>
                  </a:lnTo>
                  <a:lnTo>
                    <a:pt x="7" y="146"/>
                  </a:lnTo>
                  <a:lnTo>
                    <a:pt x="50" y="173"/>
                  </a:lnTo>
                  <a:lnTo>
                    <a:pt x="71" y="136"/>
                  </a:lnTo>
                  <a:lnTo>
                    <a:pt x="110" y="161"/>
                  </a:lnTo>
                  <a:lnTo>
                    <a:pt x="107" y="179"/>
                  </a:lnTo>
                  <a:lnTo>
                    <a:pt x="123" y="223"/>
                  </a:lnTo>
                  <a:lnTo>
                    <a:pt x="147" y="249"/>
                  </a:lnTo>
                  <a:lnTo>
                    <a:pt x="197" y="257"/>
                  </a:lnTo>
                  <a:lnTo>
                    <a:pt x="212" y="243"/>
                  </a:lnTo>
                  <a:lnTo>
                    <a:pt x="242" y="238"/>
                  </a:lnTo>
                  <a:lnTo>
                    <a:pt x="295" y="190"/>
                  </a:lnTo>
                  <a:lnTo>
                    <a:pt x="370" y="245"/>
                  </a:lnTo>
                  <a:lnTo>
                    <a:pt x="345" y="345"/>
                  </a:lnTo>
                  <a:lnTo>
                    <a:pt x="350" y="417"/>
                  </a:lnTo>
                  <a:lnTo>
                    <a:pt x="350" y="461"/>
                  </a:lnTo>
                  <a:lnTo>
                    <a:pt x="332" y="471"/>
                  </a:lnTo>
                  <a:lnTo>
                    <a:pt x="329" y="585"/>
                  </a:lnTo>
                  <a:lnTo>
                    <a:pt x="325" y="582"/>
                  </a:lnTo>
                  <a:lnTo>
                    <a:pt x="304" y="558"/>
                  </a:lnTo>
                  <a:lnTo>
                    <a:pt x="295" y="558"/>
                  </a:lnTo>
                  <a:lnTo>
                    <a:pt x="289" y="566"/>
                  </a:lnTo>
                  <a:lnTo>
                    <a:pt x="229" y="659"/>
                  </a:lnTo>
                  <a:lnTo>
                    <a:pt x="197" y="696"/>
                  </a:lnTo>
                  <a:lnTo>
                    <a:pt x="202" y="708"/>
                  </a:lnTo>
                  <a:lnTo>
                    <a:pt x="265" y="749"/>
                  </a:lnTo>
                  <a:lnTo>
                    <a:pt x="295" y="742"/>
                  </a:lnTo>
                  <a:lnTo>
                    <a:pt x="299" y="749"/>
                  </a:lnTo>
                  <a:lnTo>
                    <a:pt x="295" y="762"/>
                  </a:lnTo>
                  <a:lnTo>
                    <a:pt x="265" y="774"/>
                  </a:lnTo>
                  <a:lnTo>
                    <a:pt x="262" y="804"/>
                  </a:lnTo>
                  <a:lnTo>
                    <a:pt x="275" y="816"/>
                  </a:lnTo>
                </a:path>
              </a:pathLst>
            </a:custGeom>
            <a:grpFill/>
            <a:ln w="12700">
              <a:solidFill>
                <a:schemeClr val="bg1"/>
              </a:solidFill>
              <a:rou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28" name="Freeform 4"/>
            <p:cNvSpPr/>
            <p:nvPr/>
          </p:nvSpPr>
          <p:spPr bwMode="auto">
            <a:xfrm>
              <a:off x="2527" y="923"/>
              <a:ext cx="1458" cy="1284"/>
            </a:xfrm>
            <a:custGeom>
              <a:avLst/>
              <a:gdLst>
                <a:gd name="T0" fmla="*/ 475 w 2117"/>
                <a:gd name="T1" fmla="*/ 1244 h 1903"/>
                <a:gd name="T2" fmla="*/ 539 w 2117"/>
                <a:gd name="T3" fmla="*/ 1136 h 1903"/>
                <a:gd name="T4" fmla="*/ 585 w 2117"/>
                <a:gd name="T5" fmla="*/ 1237 h 1903"/>
                <a:gd name="T6" fmla="*/ 642 w 2117"/>
                <a:gd name="T7" fmla="*/ 1259 h 1903"/>
                <a:gd name="T8" fmla="*/ 716 w 2117"/>
                <a:gd name="T9" fmla="*/ 1151 h 1903"/>
                <a:gd name="T10" fmla="*/ 793 w 2117"/>
                <a:gd name="T11" fmla="*/ 1115 h 1903"/>
                <a:gd name="T12" fmla="*/ 881 w 2117"/>
                <a:gd name="T13" fmla="*/ 1046 h 1903"/>
                <a:gd name="T14" fmla="*/ 934 w 2117"/>
                <a:gd name="T15" fmla="*/ 977 h 1903"/>
                <a:gd name="T16" fmla="*/ 985 w 2117"/>
                <a:gd name="T17" fmla="*/ 900 h 1903"/>
                <a:gd name="T18" fmla="*/ 1037 w 2117"/>
                <a:gd name="T19" fmla="*/ 903 h 1903"/>
                <a:gd name="T20" fmla="*/ 1096 w 2117"/>
                <a:gd name="T21" fmla="*/ 885 h 1903"/>
                <a:gd name="T22" fmla="*/ 1171 w 2117"/>
                <a:gd name="T23" fmla="*/ 879 h 1903"/>
                <a:gd name="T24" fmla="*/ 1242 w 2117"/>
                <a:gd name="T25" fmla="*/ 905 h 1903"/>
                <a:gd name="T26" fmla="*/ 1280 w 2117"/>
                <a:gd name="T27" fmla="*/ 877 h 1903"/>
                <a:gd name="T28" fmla="*/ 1355 w 2117"/>
                <a:gd name="T29" fmla="*/ 808 h 1903"/>
                <a:gd name="T30" fmla="*/ 1419 w 2117"/>
                <a:gd name="T31" fmla="*/ 773 h 1903"/>
                <a:gd name="T32" fmla="*/ 1436 w 2117"/>
                <a:gd name="T33" fmla="*/ 715 h 1903"/>
                <a:gd name="T34" fmla="*/ 1357 w 2117"/>
                <a:gd name="T35" fmla="*/ 672 h 1903"/>
                <a:gd name="T36" fmla="*/ 1339 w 2117"/>
                <a:gd name="T37" fmla="*/ 587 h 1903"/>
                <a:gd name="T38" fmla="*/ 1363 w 2117"/>
                <a:gd name="T39" fmla="*/ 559 h 1903"/>
                <a:gd name="T40" fmla="*/ 1372 w 2117"/>
                <a:gd name="T41" fmla="*/ 492 h 1903"/>
                <a:gd name="T42" fmla="*/ 1372 w 2117"/>
                <a:gd name="T43" fmla="*/ 475 h 1903"/>
                <a:gd name="T44" fmla="*/ 1389 w 2117"/>
                <a:gd name="T45" fmla="*/ 350 h 1903"/>
                <a:gd name="T46" fmla="*/ 1417 w 2117"/>
                <a:gd name="T47" fmla="*/ 363 h 1903"/>
                <a:gd name="T48" fmla="*/ 1428 w 2117"/>
                <a:gd name="T49" fmla="*/ 200 h 1903"/>
                <a:gd name="T50" fmla="*/ 1335 w 2117"/>
                <a:gd name="T51" fmla="*/ 131 h 1903"/>
                <a:gd name="T52" fmla="*/ 1264 w 2117"/>
                <a:gd name="T53" fmla="*/ 89 h 1903"/>
                <a:gd name="T54" fmla="*/ 1194 w 2117"/>
                <a:gd name="T55" fmla="*/ 66 h 1903"/>
                <a:gd name="T56" fmla="*/ 1181 w 2117"/>
                <a:gd name="T57" fmla="*/ 0 h 1903"/>
                <a:gd name="T58" fmla="*/ 1153 w 2117"/>
                <a:gd name="T59" fmla="*/ 66 h 1903"/>
                <a:gd name="T60" fmla="*/ 1117 w 2117"/>
                <a:gd name="T61" fmla="*/ 242 h 1903"/>
                <a:gd name="T62" fmla="*/ 1023 w 2117"/>
                <a:gd name="T63" fmla="*/ 312 h 1903"/>
                <a:gd name="T64" fmla="*/ 959 w 2117"/>
                <a:gd name="T65" fmla="*/ 436 h 1903"/>
                <a:gd name="T66" fmla="*/ 1059 w 2117"/>
                <a:gd name="T67" fmla="*/ 458 h 1903"/>
                <a:gd name="T68" fmla="*/ 1198 w 2117"/>
                <a:gd name="T69" fmla="*/ 503 h 1903"/>
                <a:gd name="T70" fmla="*/ 1099 w 2117"/>
                <a:gd name="T71" fmla="*/ 545 h 1903"/>
                <a:gd name="T72" fmla="*/ 1019 w 2117"/>
                <a:gd name="T73" fmla="*/ 596 h 1903"/>
                <a:gd name="T74" fmla="*/ 913 w 2117"/>
                <a:gd name="T75" fmla="*/ 690 h 1903"/>
                <a:gd name="T76" fmla="*/ 787 w 2117"/>
                <a:gd name="T77" fmla="*/ 709 h 1903"/>
                <a:gd name="T78" fmla="*/ 760 w 2117"/>
                <a:gd name="T79" fmla="*/ 827 h 1903"/>
                <a:gd name="T80" fmla="*/ 568 w 2117"/>
                <a:gd name="T81" fmla="*/ 908 h 1903"/>
                <a:gd name="T82" fmla="*/ 402 w 2117"/>
                <a:gd name="T83" fmla="*/ 958 h 1903"/>
                <a:gd name="T84" fmla="*/ 146 w 2117"/>
                <a:gd name="T85" fmla="*/ 899 h 1903"/>
                <a:gd name="T86" fmla="*/ 8 w 2117"/>
                <a:gd name="T87" fmla="*/ 943 h 1903"/>
                <a:gd name="T88" fmla="*/ 87 w 2117"/>
                <a:gd name="T89" fmla="*/ 1030 h 1903"/>
                <a:gd name="T90" fmla="*/ 165 w 2117"/>
                <a:gd name="T91" fmla="*/ 1063 h 1903"/>
                <a:gd name="T92" fmla="*/ 189 w 2117"/>
                <a:gd name="T93" fmla="*/ 1132 h 1903"/>
                <a:gd name="T94" fmla="*/ 271 w 2117"/>
                <a:gd name="T95" fmla="*/ 1177 h 1903"/>
                <a:gd name="T96" fmla="*/ 390 w 2117"/>
                <a:gd name="T97" fmla="*/ 1167 h 1903"/>
                <a:gd name="T98" fmla="*/ 351 w 2117"/>
                <a:gd name="T99" fmla="*/ 1227 h 190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117"/>
                <a:gd name="T151" fmla="*/ 0 h 1903"/>
                <a:gd name="T152" fmla="*/ 2117 w 2117"/>
                <a:gd name="T153" fmla="*/ 1903 h 190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117" h="1903">
                  <a:moveTo>
                    <a:pt x="596" y="1893"/>
                  </a:moveTo>
                  <a:lnTo>
                    <a:pt x="626" y="1888"/>
                  </a:lnTo>
                  <a:lnTo>
                    <a:pt x="650" y="1879"/>
                  </a:lnTo>
                  <a:lnTo>
                    <a:pt x="690" y="1843"/>
                  </a:lnTo>
                  <a:lnTo>
                    <a:pt x="700" y="1789"/>
                  </a:lnTo>
                  <a:lnTo>
                    <a:pt x="724" y="1711"/>
                  </a:lnTo>
                  <a:lnTo>
                    <a:pt x="775" y="1676"/>
                  </a:lnTo>
                  <a:lnTo>
                    <a:pt x="782" y="1683"/>
                  </a:lnTo>
                  <a:lnTo>
                    <a:pt x="799" y="1738"/>
                  </a:lnTo>
                  <a:lnTo>
                    <a:pt x="775" y="1772"/>
                  </a:lnTo>
                  <a:lnTo>
                    <a:pt x="766" y="1804"/>
                  </a:lnTo>
                  <a:lnTo>
                    <a:pt x="849" y="1833"/>
                  </a:lnTo>
                  <a:lnTo>
                    <a:pt x="854" y="1856"/>
                  </a:lnTo>
                  <a:lnTo>
                    <a:pt x="901" y="1854"/>
                  </a:lnTo>
                  <a:lnTo>
                    <a:pt x="921" y="1860"/>
                  </a:lnTo>
                  <a:lnTo>
                    <a:pt x="932" y="1866"/>
                  </a:lnTo>
                  <a:lnTo>
                    <a:pt x="1014" y="1750"/>
                  </a:lnTo>
                  <a:lnTo>
                    <a:pt x="1036" y="1743"/>
                  </a:lnTo>
                  <a:lnTo>
                    <a:pt x="1041" y="1729"/>
                  </a:lnTo>
                  <a:lnTo>
                    <a:pt x="1039" y="1706"/>
                  </a:lnTo>
                  <a:lnTo>
                    <a:pt x="1067" y="1666"/>
                  </a:lnTo>
                  <a:lnTo>
                    <a:pt x="1119" y="1664"/>
                  </a:lnTo>
                  <a:lnTo>
                    <a:pt x="1139" y="1641"/>
                  </a:lnTo>
                  <a:lnTo>
                    <a:pt x="1151" y="1652"/>
                  </a:lnTo>
                  <a:lnTo>
                    <a:pt x="1181" y="1627"/>
                  </a:lnTo>
                  <a:lnTo>
                    <a:pt x="1197" y="1627"/>
                  </a:lnTo>
                  <a:lnTo>
                    <a:pt x="1251" y="1548"/>
                  </a:lnTo>
                  <a:lnTo>
                    <a:pt x="1279" y="1550"/>
                  </a:lnTo>
                  <a:lnTo>
                    <a:pt x="1314" y="1525"/>
                  </a:lnTo>
                  <a:lnTo>
                    <a:pt x="1323" y="1534"/>
                  </a:lnTo>
                  <a:lnTo>
                    <a:pt x="1388" y="1502"/>
                  </a:lnTo>
                  <a:lnTo>
                    <a:pt x="1356" y="1448"/>
                  </a:lnTo>
                  <a:lnTo>
                    <a:pt x="1365" y="1394"/>
                  </a:lnTo>
                  <a:lnTo>
                    <a:pt x="1393" y="1336"/>
                  </a:lnTo>
                  <a:lnTo>
                    <a:pt x="1416" y="1327"/>
                  </a:lnTo>
                  <a:lnTo>
                    <a:pt x="1430" y="1334"/>
                  </a:lnTo>
                  <a:lnTo>
                    <a:pt x="1430" y="1375"/>
                  </a:lnTo>
                  <a:lnTo>
                    <a:pt x="1447" y="1387"/>
                  </a:lnTo>
                  <a:lnTo>
                    <a:pt x="1488" y="1357"/>
                  </a:lnTo>
                  <a:lnTo>
                    <a:pt x="1505" y="1339"/>
                  </a:lnTo>
                  <a:lnTo>
                    <a:pt x="1521" y="1347"/>
                  </a:lnTo>
                  <a:lnTo>
                    <a:pt x="1542" y="1329"/>
                  </a:lnTo>
                  <a:lnTo>
                    <a:pt x="1584" y="1327"/>
                  </a:lnTo>
                  <a:lnTo>
                    <a:pt x="1591" y="1312"/>
                  </a:lnTo>
                  <a:lnTo>
                    <a:pt x="1581" y="1290"/>
                  </a:lnTo>
                  <a:lnTo>
                    <a:pt x="1610" y="1261"/>
                  </a:lnTo>
                  <a:lnTo>
                    <a:pt x="1645" y="1243"/>
                  </a:lnTo>
                  <a:lnTo>
                    <a:pt x="1700" y="1303"/>
                  </a:lnTo>
                  <a:lnTo>
                    <a:pt x="1697" y="1324"/>
                  </a:lnTo>
                  <a:lnTo>
                    <a:pt x="1724" y="1368"/>
                  </a:lnTo>
                  <a:lnTo>
                    <a:pt x="1789" y="1372"/>
                  </a:lnTo>
                  <a:lnTo>
                    <a:pt x="1803" y="1342"/>
                  </a:lnTo>
                  <a:lnTo>
                    <a:pt x="1787" y="1255"/>
                  </a:lnTo>
                  <a:lnTo>
                    <a:pt x="1801" y="1240"/>
                  </a:lnTo>
                  <a:lnTo>
                    <a:pt x="1831" y="1261"/>
                  </a:lnTo>
                  <a:lnTo>
                    <a:pt x="1859" y="1300"/>
                  </a:lnTo>
                  <a:lnTo>
                    <a:pt x="1901" y="1236"/>
                  </a:lnTo>
                  <a:lnTo>
                    <a:pt x="1921" y="1231"/>
                  </a:lnTo>
                  <a:lnTo>
                    <a:pt x="1951" y="1198"/>
                  </a:lnTo>
                  <a:lnTo>
                    <a:pt x="1967" y="1198"/>
                  </a:lnTo>
                  <a:lnTo>
                    <a:pt x="1994" y="1171"/>
                  </a:lnTo>
                  <a:lnTo>
                    <a:pt x="2009" y="1171"/>
                  </a:lnTo>
                  <a:lnTo>
                    <a:pt x="2023" y="1146"/>
                  </a:lnTo>
                  <a:lnTo>
                    <a:pt x="2060" y="1146"/>
                  </a:lnTo>
                  <a:lnTo>
                    <a:pt x="2099" y="1111"/>
                  </a:lnTo>
                  <a:lnTo>
                    <a:pt x="2116" y="1095"/>
                  </a:lnTo>
                  <a:lnTo>
                    <a:pt x="2116" y="1076"/>
                  </a:lnTo>
                  <a:lnTo>
                    <a:pt x="2085" y="1060"/>
                  </a:lnTo>
                  <a:lnTo>
                    <a:pt x="2085" y="1023"/>
                  </a:lnTo>
                  <a:lnTo>
                    <a:pt x="2036" y="958"/>
                  </a:lnTo>
                  <a:lnTo>
                    <a:pt x="1986" y="1005"/>
                  </a:lnTo>
                  <a:lnTo>
                    <a:pt x="1971" y="996"/>
                  </a:lnTo>
                  <a:lnTo>
                    <a:pt x="1969" y="969"/>
                  </a:lnTo>
                  <a:lnTo>
                    <a:pt x="1949" y="939"/>
                  </a:lnTo>
                  <a:lnTo>
                    <a:pt x="1944" y="907"/>
                  </a:lnTo>
                  <a:lnTo>
                    <a:pt x="1944" y="870"/>
                  </a:lnTo>
                  <a:lnTo>
                    <a:pt x="1910" y="844"/>
                  </a:lnTo>
                  <a:lnTo>
                    <a:pt x="1905" y="832"/>
                  </a:lnTo>
                  <a:lnTo>
                    <a:pt x="1913" y="810"/>
                  </a:lnTo>
                  <a:lnTo>
                    <a:pt x="1979" y="828"/>
                  </a:lnTo>
                  <a:lnTo>
                    <a:pt x="1981" y="798"/>
                  </a:lnTo>
                  <a:lnTo>
                    <a:pt x="2004" y="771"/>
                  </a:lnTo>
                  <a:lnTo>
                    <a:pt x="1989" y="759"/>
                  </a:lnTo>
                  <a:lnTo>
                    <a:pt x="1992" y="729"/>
                  </a:lnTo>
                  <a:lnTo>
                    <a:pt x="2023" y="717"/>
                  </a:lnTo>
                  <a:lnTo>
                    <a:pt x="2028" y="704"/>
                  </a:lnTo>
                  <a:lnTo>
                    <a:pt x="2023" y="697"/>
                  </a:lnTo>
                  <a:lnTo>
                    <a:pt x="1992" y="704"/>
                  </a:lnTo>
                  <a:lnTo>
                    <a:pt x="1931" y="662"/>
                  </a:lnTo>
                  <a:lnTo>
                    <a:pt x="1926" y="650"/>
                  </a:lnTo>
                  <a:lnTo>
                    <a:pt x="1956" y="613"/>
                  </a:lnTo>
                  <a:lnTo>
                    <a:pt x="2017" y="518"/>
                  </a:lnTo>
                  <a:lnTo>
                    <a:pt x="2023" y="511"/>
                  </a:lnTo>
                  <a:lnTo>
                    <a:pt x="2033" y="511"/>
                  </a:lnTo>
                  <a:lnTo>
                    <a:pt x="2053" y="536"/>
                  </a:lnTo>
                  <a:lnTo>
                    <a:pt x="2058" y="538"/>
                  </a:lnTo>
                  <a:lnTo>
                    <a:pt x="2060" y="424"/>
                  </a:lnTo>
                  <a:lnTo>
                    <a:pt x="2078" y="415"/>
                  </a:lnTo>
                  <a:lnTo>
                    <a:pt x="2078" y="370"/>
                  </a:lnTo>
                  <a:lnTo>
                    <a:pt x="2073" y="297"/>
                  </a:lnTo>
                  <a:lnTo>
                    <a:pt x="2099" y="196"/>
                  </a:lnTo>
                  <a:lnTo>
                    <a:pt x="2023" y="142"/>
                  </a:lnTo>
                  <a:lnTo>
                    <a:pt x="1969" y="189"/>
                  </a:lnTo>
                  <a:lnTo>
                    <a:pt x="1939" y="194"/>
                  </a:lnTo>
                  <a:lnTo>
                    <a:pt x="1926" y="210"/>
                  </a:lnTo>
                  <a:lnTo>
                    <a:pt x="1875" y="201"/>
                  </a:lnTo>
                  <a:lnTo>
                    <a:pt x="1851" y="174"/>
                  </a:lnTo>
                  <a:lnTo>
                    <a:pt x="1836" y="132"/>
                  </a:lnTo>
                  <a:lnTo>
                    <a:pt x="1838" y="114"/>
                  </a:lnTo>
                  <a:lnTo>
                    <a:pt x="1799" y="88"/>
                  </a:lnTo>
                  <a:lnTo>
                    <a:pt x="1777" y="126"/>
                  </a:lnTo>
                  <a:lnTo>
                    <a:pt x="1734" y="98"/>
                  </a:lnTo>
                  <a:lnTo>
                    <a:pt x="1727" y="91"/>
                  </a:lnTo>
                  <a:lnTo>
                    <a:pt x="1752" y="27"/>
                  </a:lnTo>
                  <a:lnTo>
                    <a:pt x="1731" y="0"/>
                  </a:lnTo>
                  <a:lnTo>
                    <a:pt x="1715" y="0"/>
                  </a:lnTo>
                  <a:lnTo>
                    <a:pt x="1669" y="32"/>
                  </a:lnTo>
                  <a:lnTo>
                    <a:pt x="1633" y="86"/>
                  </a:lnTo>
                  <a:lnTo>
                    <a:pt x="1647" y="96"/>
                  </a:lnTo>
                  <a:lnTo>
                    <a:pt x="1674" y="98"/>
                  </a:lnTo>
                  <a:lnTo>
                    <a:pt x="1697" y="156"/>
                  </a:lnTo>
                  <a:lnTo>
                    <a:pt x="1685" y="177"/>
                  </a:lnTo>
                  <a:lnTo>
                    <a:pt x="1663" y="210"/>
                  </a:lnTo>
                  <a:lnTo>
                    <a:pt x="1622" y="358"/>
                  </a:lnTo>
                  <a:lnTo>
                    <a:pt x="1638" y="384"/>
                  </a:lnTo>
                  <a:lnTo>
                    <a:pt x="1625" y="405"/>
                  </a:lnTo>
                  <a:lnTo>
                    <a:pt x="1535" y="470"/>
                  </a:lnTo>
                  <a:lnTo>
                    <a:pt x="1485" y="463"/>
                  </a:lnTo>
                  <a:lnTo>
                    <a:pt x="1458" y="452"/>
                  </a:lnTo>
                  <a:lnTo>
                    <a:pt x="1452" y="465"/>
                  </a:lnTo>
                  <a:lnTo>
                    <a:pt x="1412" y="625"/>
                  </a:lnTo>
                  <a:lnTo>
                    <a:pt x="1393" y="646"/>
                  </a:lnTo>
                  <a:lnTo>
                    <a:pt x="1403" y="674"/>
                  </a:lnTo>
                  <a:lnTo>
                    <a:pt x="1428" y="697"/>
                  </a:lnTo>
                  <a:lnTo>
                    <a:pt x="1470" y="672"/>
                  </a:lnTo>
                  <a:lnTo>
                    <a:pt x="1537" y="679"/>
                  </a:lnTo>
                  <a:lnTo>
                    <a:pt x="1556" y="646"/>
                  </a:lnTo>
                  <a:lnTo>
                    <a:pt x="1591" y="637"/>
                  </a:lnTo>
                  <a:lnTo>
                    <a:pt x="1657" y="662"/>
                  </a:lnTo>
                  <a:lnTo>
                    <a:pt x="1739" y="746"/>
                  </a:lnTo>
                  <a:lnTo>
                    <a:pt x="1739" y="764"/>
                  </a:lnTo>
                  <a:lnTo>
                    <a:pt x="1722" y="776"/>
                  </a:lnTo>
                  <a:lnTo>
                    <a:pt x="1627" y="783"/>
                  </a:lnTo>
                  <a:lnTo>
                    <a:pt x="1596" y="807"/>
                  </a:lnTo>
                  <a:lnTo>
                    <a:pt x="1572" y="802"/>
                  </a:lnTo>
                  <a:lnTo>
                    <a:pt x="1554" y="832"/>
                  </a:lnTo>
                  <a:lnTo>
                    <a:pt x="1509" y="840"/>
                  </a:lnTo>
                  <a:lnTo>
                    <a:pt x="1479" y="884"/>
                  </a:lnTo>
                  <a:lnTo>
                    <a:pt x="1475" y="916"/>
                  </a:lnTo>
                  <a:lnTo>
                    <a:pt x="1411" y="958"/>
                  </a:lnTo>
                  <a:lnTo>
                    <a:pt x="1370" y="964"/>
                  </a:lnTo>
                  <a:lnTo>
                    <a:pt x="1326" y="1023"/>
                  </a:lnTo>
                  <a:lnTo>
                    <a:pt x="1284" y="1048"/>
                  </a:lnTo>
                  <a:lnTo>
                    <a:pt x="1202" y="1030"/>
                  </a:lnTo>
                  <a:lnTo>
                    <a:pt x="1176" y="1018"/>
                  </a:lnTo>
                  <a:lnTo>
                    <a:pt x="1143" y="1051"/>
                  </a:lnTo>
                  <a:lnTo>
                    <a:pt x="1129" y="1107"/>
                  </a:lnTo>
                  <a:lnTo>
                    <a:pt x="1172" y="1171"/>
                  </a:lnTo>
                  <a:lnTo>
                    <a:pt x="1143" y="1201"/>
                  </a:lnTo>
                  <a:lnTo>
                    <a:pt x="1104" y="1226"/>
                  </a:lnTo>
                  <a:lnTo>
                    <a:pt x="1044" y="1300"/>
                  </a:lnTo>
                  <a:lnTo>
                    <a:pt x="967" y="1334"/>
                  </a:lnTo>
                  <a:lnTo>
                    <a:pt x="841" y="1347"/>
                  </a:lnTo>
                  <a:lnTo>
                    <a:pt x="825" y="1345"/>
                  </a:lnTo>
                  <a:lnTo>
                    <a:pt x="679" y="1407"/>
                  </a:lnTo>
                  <a:lnTo>
                    <a:pt x="608" y="1448"/>
                  </a:lnTo>
                  <a:lnTo>
                    <a:pt x="590" y="1438"/>
                  </a:lnTo>
                  <a:lnTo>
                    <a:pt x="583" y="1420"/>
                  </a:lnTo>
                  <a:lnTo>
                    <a:pt x="492" y="1414"/>
                  </a:lnTo>
                  <a:lnTo>
                    <a:pt x="391" y="1382"/>
                  </a:lnTo>
                  <a:lnTo>
                    <a:pt x="363" y="1350"/>
                  </a:lnTo>
                  <a:lnTo>
                    <a:pt x="212" y="1332"/>
                  </a:lnTo>
                  <a:lnTo>
                    <a:pt x="184" y="1345"/>
                  </a:lnTo>
                  <a:lnTo>
                    <a:pt x="2" y="1327"/>
                  </a:lnTo>
                  <a:lnTo>
                    <a:pt x="0" y="1354"/>
                  </a:lnTo>
                  <a:lnTo>
                    <a:pt x="12" y="1398"/>
                  </a:lnTo>
                  <a:lnTo>
                    <a:pt x="4" y="1465"/>
                  </a:lnTo>
                  <a:lnTo>
                    <a:pt x="56" y="1542"/>
                  </a:lnTo>
                  <a:lnTo>
                    <a:pt x="85" y="1560"/>
                  </a:lnTo>
                  <a:lnTo>
                    <a:pt x="127" y="1527"/>
                  </a:lnTo>
                  <a:lnTo>
                    <a:pt x="214" y="1527"/>
                  </a:lnTo>
                  <a:lnTo>
                    <a:pt x="236" y="1534"/>
                  </a:lnTo>
                  <a:lnTo>
                    <a:pt x="249" y="1555"/>
                  </a:lnTo>
                  <a:lnTo>
                    <a:pt x="240" y="1576"/>
                  </a:lnTo>
                  <a:lnTo>
                    <a:pt x="190" y="1616"/>
                  </a:lnTo>
                  <a:lnTo>
                    <a:pt x="195" y="1636"/>
                  </a:lnTo>
                  <a:lnTo>
                    <a:pt x="253" y="1678"/>
                  </a:lnTo>
                  <a:lnTo>
                    <a:pt x="274" y="1678"/>
                  </a:lnTo>
                  <a:lnTo>
                    <a:pt x="282" y="1688"/>
                  </a:lnTo>
                  <a:lnTo>
                    <a:pt x="277" y="1706"/>
                  </a:lnTo>
                  <a:lnTo>
                    <a:pt x="312" y="1734"/>
                  </a:lnTo>
                  <a:lnTo>
                    <a:pt x="394" y="1744"/>
                  </a:lnTo>
                  <a:lnTo>
                    <a:pt x="430" y="1736"/>
                  </a:lnTo>
                  <a:lnTo>
                    <a:pt x="481" y="1686"/>
                  </a:lnTo>
                  <a:lnTo>
                    <a:pt x="541" y="1690"/>
                  </a:lnTo>
                  <a:lnTo>
                    <a:pt x="566" y="1729"/>
                  </a:lnTo>
                  <a:lnTo>
                    <a:pt x="552" y="1761"/>
                  </a:lnTo>
                  <a:lnTo>
                    <a:pt x="554" y="1782"/>
                  </a:lnTo>
                  <a:lnTo>
                    <a:pt x="523" y="1802"/>
                  </a:lnTo>
                  <a:lnTo>
                    <a:pt x="510" y="1819"/>
                  </a:lnTo>
                  <a:lnTo>
                    <a:pt x="514" y="1860"/>
                  </a:lnTo>
                  <a:lnTo>
                    <a:pt x="571" y="1902"/>
                  </a:lnTo>
                  <a:lnTo>
                    <a:pt x="596" y="1893"/>
                  </a:lnTo>
                </a:path>
              </a:pathLst>
            </a:custGeom>
            <a:solidFill>
              <a:srgbClr val="FDD938"/>
            </a:solidFill>
            <a:ln w="12700">
              <a:solidFill>
                <a:schemeClr val="bg1"/>
              </a:solidFill>
              <a:rou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29" name="Freeform 5"/>
            <p:cNvSpPr/>
            <p:nvPr/>
          </p:nvSpPr>
          <p:spPr bwMode="auto">
            <a:xfrm>
              <a:off x="1156" y="1279"/>
              <a:ext cx="1324" cy="982"/>
            </a:xfrm>
            <a:custGeom>
              <a:avLst/>
              <a:gdLst>
                <a:gd name="T0" fmla="*/ 908 w 1922"/>
                <a:gd name="T1" fmla="*/ 34 h 1456"/>
                <a:gd name="T2" fmla="*/ 949 w 1922"/>
                <a:gd name="T3" fmla="*/ 83 h 1456"/>
                <a:gd name="T4" fmla="*/ 1006 w 1922"/>
                <a:gd name="T5" fmla="*/ 119 h 1456"/>
                <a:gd name="T6" fmla="*/ 1055 w 1922"/>
                <a:gd name="T7" fmla="*/ 215 h 1456"/>
                <a:gd name="T8" fmla="*/ 1028 w 1922"/>
                <a:gd name="T9" fmla="*/ 288 h 1456"/>
                <a:gd name="T10" fmla="*/ 1172 w 1922"/>
                <a:gd name="T11" fmla="*/ 351 h 1456"/>
                <a:gd name="T12" fmla="*/ 1272 w 1922"/>
                <a:gd name="T13" fmla="*/ 423 h 1456"/>
                <a:gd name="T14" fmla="*/ 1323 w 1922"/>
                <a:gd name="T15" fmla="*/ 531 h 1456"/>
                <a:gd name="T16" fmla="*/ 1286 w 1922"/>
                <a:gd name="T17" fmla="*/ 579 h 1456"/>
                <a:gd name="T18" fmla="*/ 1152 w 1922"/>
                <a:gd name="T19" fmla="*/ 651 h 1456"/>
                <a:gd name="T20" fmla="*/ 1133 w 1922"/>
                <a:gd name="T21" fmla="*/ 764 h 1456"/>
                <a:gd name="T22" fmla="*/ 944 w 1922"/>
                <a:gd name="T23" fmla="*/ 819 h 1456"/>
                <a:gd name="T24" fmla="*/ 978 w 1922"/>
                <a:gd name="T25" fmla="*/ 922 h 1456"/>
                <a:gd name="T26" fmla="*/ 957 w 1922"/>
                <a:gd name="T27" fmla="*/ 955 h 1456"/>
                <a:gd name="T28" fmla="*/ 929 w 1922"/>
                <a:gd name="T29" fmla="*/ 981 h 1456"/>
                <a:gd name="T30" fmla="*/ 854 w 1922"/>
                <a:gd name="T31" fmla="*/ 962 h 1456"/>
                <a:gd name="T32" fmla="*/ 725 w 1922"/>
                <a:gd name="T33" fmla="*/ 945 h 1456"/>
                <a:gd name="T34" fmla="*/ 596 w 1922"/>
                <a:gd name="T35" fmla="*/ 967 h 1456"/>
                <a:gd name="T36" fmla="*/ 495 w 1922"/>
                <a:gd name="T37" fmla="*/ 952 h 1456"/>
                <a:gd name="T38" fmla="*/ 381 w 1922"/>
                <a:gd name="T39" fmla="*/ 961 h 1456"/>
                <a:gd name="T40" fmla="*/ 316 w 1922"/>
                <a:gd name="T41" fmla="*/ 930 h 1456"/>
                <a:gd name="T42" fmla="*/ 247 w 1922"/>
                <a:gd name="T43" fmla="*/ 884 h 1456"/>
                <a:gd name="T44" fmla="*/ 101 w 1922"/>
                <a:gd name="T45" fmla="*/ 858 h 1456"/>
                <a:gd name="T46" fmla="*/ 81 w 1922"/>
                <a:gd name="T47" fmla="*/ 802 h 1456"/>
                <a:gd name="T48" fmla="*/ 51 w 1922"/>
                <a:gd name="T49" fmla="*/ 763 h 1456"/>
                <a:gd name="T50" fmla="*/ 28 w 1922"/>
                <a:gd name="T51" fmla="*/ 724 h 1456"/>
                <a:gd name="T52" fmla="*/ 49 w 1922"/>
                <a:gd name="T53" fmla="*/ 679 h 1456"/>
                <a:gd name="T54" fmla="*/ 6 w 1922"/>
                <a:gd name="T55" fmla="*/ 625 h 1456"/>
                <a:gd name="T56" fmla="*/ 5 w 1922"/>
                <a:gd name="T57" fmla="*/ 567 h 1456"/>
                <a:gd name="T58" fmla="*/ 30 w 1922"/>
                <a:gd name="T59" fmla="*/ 528 h 1456"/>
                <a:gd name="T60" fmla="*/ 104 w 1922"/>
                <a:gd name="T61" fmla="*/ 503 h 1456"/>
                <a:gd name="T62" fmla="*/ 140 w 1922"/>
                <a:gd name="T63" fmla="*/ 506 h 1456"/>
                <a:gd name="T64" fmla="*/ 184 w 1922"/>
                <a:gd name="T65" fmla="*/ 526 h 1456"/>
                <a:gd name="T66" fmla="*/ 316 w 1922"/>
                <a:gd name="T67" fmla="*/ 481 h 1456"/>
                <a:gd name="T68" fmla="*/ 431 w 1922"/>
                <a:gd name="T69" fmla="*/ 409 h 1456"/>
                <a:gd name="T70" fmla="*/ 466 w 1922"/>
                <a:gd name="T71" fmla="*/ 378 h 1456"/>
                <a:gd name="T72" fmla="*/ 446 w 1922"/>
                <a:gd name="T73" fmla="*/ 256 h 1456"/>
                <a:gd name="T74" fmla="*/ 547 w 1922"/>
                <a:gd name="T75" fmla="*/ 235 h 1456"/>
                <a:gd name="T76" fmla="*/ 590 w 1922"/>
                <a:gd name="T77" fmla="*/ 256 h 1456"/>
                <a:gd name="T78" fmla="*/ 642 w 1922"/>
                <a:gd name="T79" fmla="*/ 123 h 1456"/>
                <a:gd name="T80" fmla="*/ 722 w 1922"/>
                <a:gd name="T81" fmla="*/ 140 h 1456"/>
                <a:gd name="T82" fmla="*/ 790 w 1922"/>
                <a:gd name="T83" fmla="*/ 62 h 1456"/>
                <a:gd name="T84" fmla="*/ 853 w 1922"/>
                <a:gd name="T85" fmla="*/ 28 h 1456"/>
                <a:gd name="T86" fmla="*/ 902 w 1922"/>
                <a:gd name="T87" fmla="*/ 9 h 145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922"/>
                <a:gd name="T133" fmla="*/ 0 h 1456"/>
                <a:gd name="T134" fmla="*/ 1922 w 1922"/>
                <a:gd name="T135" fmla="*/ 1456 h 145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922" h="1456">
                  <a:moveTo>
                    <a:pt x="1310" y="13"/>
                  </a:moveTo>
                  <a:lnTo>
                    <a:pt x="1333" y="13"/>
                  </a:lnTo>
                  <a:lnTo>
                    <a:pt x="1318" y="50"/>
                  </a:lnTo>
                  <a:lnTo>
                    <a:pt x="1337" y="71"/>
                  </a:lnTo>
                  <a:lnTo>
                    <a:pt x="1337" y="87"/>
                  </a:lnTo>
                  <a:lnTo>
                    <a:pt x="1377" y="123"/>
                  </a:lnTo>
                  <a:lnTo>
                    <a:pt x="1387" y="152"/>
                  </a:lnTo>
                  <a:lnTo>
                    <a:pt x="1439" y="158"/>
                  </a:lnTo>
                  <a:lnTo>
                    <a:pt x="1460" y="177"/>
                  </a:lnTo>
                  <a:lnTo>
                    <a:pt x="1473" y="177"/>
                  </a:lnTo>
                  <a:lnTo>
                    <a:pt x="1503" y="239"/>
                  </a:lnTo>
                  <a:lnTo>
                    <a:pt x="1532" y="319"/>
                  </a:lnTo>
                  <a:lnTo>
                    <a:pt x="1517" y="363"/>
                  </a:lnTo>
                  <a:lnTo>
                    <a:pt x="1520" y="380"/>
                  </a:lnTo>
                  <a:lnTo>
                    <a:pt x="1492" y="427"/>
                  </a:lnTo>
                  <a:lnTo>
                    <a:pt x="1499" y="467"/>
                  </a:lnTo>
                  <a:lnTo>
                    <a:pt x="1597" y="506"/>
                  </a:lnTo>
                  <a:lnTo>
                    <a:pt x="1701" y="521"/>
                  </a:lnTo>
                  <a:lnTo>
                    <a:pt x="1809" y="596"/>
                  </a:lnTo>
                  <a:lnTo>
                    <a:pt x="1844" y="606"/>
                  </a:lnTo>
                  <a:lnTo>
                    <a:pt x="1846" y="627"/>
                  </a:lnTo>
                  <a:lnTo>
                    <a:pt x="1869" y="674"/>
                  </a:lnTo>
                  <a:lnTo>
                    <a:pt x="1891" y="735"/>
                  </a:lnTo>
                  <a:lnTo>
                    <a:pt x="1921" y="788"/>
                  </a:lnTo>
                  <a:lnTo>
                    <a:pt x="1904" y="807"/>
                  </a:lnTo>
                  <a:lnTo>
                    <a:pt x="1904" y="843"/>
                  </a:lnTo>
                  <a:lnTo>
                    <a:pt x="1867" y="858"/>
                  </a:lnTo>
                  <a:lnTo>
                    <a:pt x="1774" y="897"/>
                  </a:lnTo>
                  <a:lnTo>
                    <a:pt x="1715" y="945"/>
                  </a:lnTo>
                  <a:lnTo>
                    <a:pt x="1673" y="965"/>
                  </a:lnTo>
                  <a:lnTo>
                    <a:pt x="1666" y="995"/>
                  </a:lnTo>
                  <a:lnTo>
                    <a:pt x="1678" y="1138"/>
                  </a:lnTo>
                  <a:lnTo>
                    <a:pt x="1645" y="1133"/>
                  </a:lnTo>
                  <a:lnTo>
                    <a:pt x="1629" y="1145"/>
                  </a:lnTo>
                  <a:lnTo>
                    <a:pt x="1402" y="1189"/>
                  </a:lnTo>
                  <a:lnTo>
                    <a:pt x="1370" y="1215"/>
                  </a:lnTo>
                  <a:lnTo>
                    <a:pt x="1375" y="1275"/>
                  </a:lnTo>
                  <a:lnTo>
                    <a:pt x="1441" y="1332"/>
                  </a:lnTo>
                  <a:lnTo>
                    <a:pt x="1419" y="1367"/>
                  </a:lnTo>
                  <a:lnTo>
                    <a:pt x="1387" y="1383"/>
                  </a:lnTo>
                  <a:lnTo>
                    <a:pt x="1382" y="1401"/>
                  </a:lnTo>
                  <a:lnTo>
                    <a:pt x="1389" y="1416"/>
                  </a:lnTo>
                  <a:lnTo>
                    <a:pt x="1407" y="1416"/>
                  </a:lnTo>
                  <a:lnTo>
                    <a:pt x="1417" y="1429"/>
                  </a:lnTo>
                  <a:lnTo>
                    <a:pt x="1349" y="1455"/>
                  </a:lnTo>
                  <a:lnTo>
                    <a:pt x="1310" y="1439"/>
                  </a:lnTo>
                  <a:lnTo>
                    <a:pt x="1291" y="1427"/>
                  </a:lnTo>
                  <a:lnTo>
                    <a:pt x="1240" y="1427"/>
                  </a:lnTo>
                  <a:lnTo>
                    <a:pt x="1151" y="1387"/>
                  </a:lnTo>
                  <a:lnTo>
                    <a:pt x="1097" y="1387"/>
                  </a:lnTo>
                  <a:lnTo>
                    <a:pt x="1053" y="1401"/>
                  </a:lnTo>
                  <a:lnTo>
                    <a:pt x="1004" y="1401"/>
                  </a:lnTo>
                  <a:lnTo>
                    <a:pt x="927" y="1441"/>
                  </a:lnTo>
                  <a:lnTo>
                    <a:pt x="865" y="1434"/>
                  </a:lnTo>
                  <a:lnTo>
                    <a:pt x="802" y="1455"/>
                  </a:lnTo>
                  <a:lnTo>
                    <a:pt x="752" y="1439"/>
                  </a:lnTo>
                  <a:lnTo>
                    <a:pt x="719" y="1411"/>
                  </a:lnTo>
                  <a:lnTo>
                    <a:pt x="638" y="1401"/>
                  </a:lnTo>
                  <a:lnTo>
                    <a:pt x="583" y="1437"/>
                  </a:lnTo>
                  <a:lnTo>
                    <a:pt x="553" y="1425"/>
                  </a:lnTo>
                  <a:lnTo>
                    <a:pt x="529" y="1405"/>
                  </a:lnTo>
                  <a:lnTo>
                    <a:pt x="470" y="1389"/>
                  </a:lnTo>
                  <a:lnTo>
                    <a:pt x="459" y="1379"/>
                  </a:lnTo>
                  <a:lnTo>
                    <a:pt x="435" y="1378"/>
                  </a:lnTo>
                  <a:lnTo>
                    <a:pt x="398" y="1319"/>
                  </a:lnTo>
                  <a:lnTo>
                    <a:pt x="359" y="1311"/>
                  </a:lnTo>
                  <a:lnTo>
                    <a:pt x="267" y="1341"/>
                  </a:lnTo>
                  <a:lnTo>
                    <a:pt x="226" y="1332"/>
                  </a:lnTo>
                  <a:lnTo>
                    <a:pt x="146" y="1272"/>
                  </a:lnTo>
                  <a:lnTo>
                    <a:pt x="123" y="1270"/>
                  </a:lnTo>
                  <a:lnTo>
                    <a:pt x="105" y="1229"/>
                  </a:lnTo>
                  <a:lnTo>
                    <a:pt x="118" y="1189"/>
                  </a:lnTo>
                  <a:lnTo>
                    <a:pt x="113" y="1170"/>
                  </a:lnTo>
                  <a:lnTo>
                    <a:pt x="83" y="1150"/>
                  </a:lnTo>
                  <a:lnTo>
                    <a:pt x="74" y="1131"/>
                  </a:lnTo>
                  <a:lnTo>
                    <a:pt x="11" y="1096"/>
                  </a:lnTo>
                  <a:lnTo>
                    <a:pt x="11" y="1086"/>
                  </a:lnTo>
                  <a:lnTo>
                    <a:pt x="41" y="1074"/>
                  </a:lnTo>
                  <a:lnTo>
                    <a:pt x="58" y="1084"/>
                  </a:lnTo>
                  <a:lnTo>
                    <a:pt x="76" y="1067"/>
                  </a:lnTo>
                  <a:lnTo>
                    <a:pt x="71" y="1007"/>
                  </a:lnTo>
                  <a:lnTo>
                    <a:pt x="76" y="958"/>
                  </a:lnTo>
                  <a:lnTo>
                    <a:pt x="37" y="918"/>
                  </a:lnTo>
                  <a:lnTo>
                    <a:pt x="9" y="926"/>
                  </a:lnTo>
                  <a:lnTo>
                    <a:pt x="0" y="897"/>
                  </a:lnTo>
                  <a:lnTo>
                    <a:pt x="14" y="866"/>
                  </a:lnTo>
                  <a:lnTo>
                    <a:pt x="7" y="840"/>
                  </a:lnTo>
                  <a:lnTo>
                    <a:pt x="34" y="815"/>
                  </a:lnTo>
                  <a:lnTo>
                    <a:pt x="44" y="804"/>
                  </a:lnTo>
                  <a:lnTo>
                    <a:pt x="44" y="783"/>
                  </a:lnTo>
                  <a:lnTo>
                    <a:pt x="81" y="766"/>
                  </a:lnTo>
                  <a:lnTo>
                    <a:pt x="118" y="758"/>
                  </a:lnTo>
                  <a:lnTo>
                    <a:pt x="151" y="746"/>
                  </a:lnTo>
                  <a:lnTo>
                    <a:pt x="177" y="753"/>
                  </a:lnTo>
                  <a:lnTo>
                    <a:pt x="197" y="746"/>
                  </a:lnTo>
                  <a:lnTo>
                    <a:pt x="203" y="750"/>
                  </a:lnTo>
                  <a:lnTo>
                    <a:pt x="207" y="776"/>
                  </a:lnTo>
                  <a:lnTo>
                    <a:pt x="224" y="783"/>
                  </a:lnTo>
                  <a:lnTo>
                    <a:pt x="267" y="780"/>
                  </a:lnTo>
                  <a:lnTo>
                    <a:pt x="314" y="728"/>
                  </a:lnTo>
                  <a:lnTo>
                    <a:pt x="410" y="748"/>
                  </a:lnTo>
                  <a:lnTo>
                    <a:pt x="459" y="713"/>
                  </a:lnTo>
                  <a:lnTo>
                    <a:pt x="602" y="681"/>
                  </a:lnTo>
                  <a:lnTo>
                    <a:pt x="611" y="660"/>
                  </a:lnTo>
                  <a:lnTo>
                    <a:pt x="625" y="606"/>
                  </a:lnTo>
                  <a:lnTo>
                    <a:pt x="664" y="575"/>
                  </a:lnTo>
                  <a:lnTo>
                    <a:pt x="676" y="575"/>
                  </a:lnTo>
                  <a:lnTo>
                    <a:pt x="676" y="560"/>
                  </a:lnTo>
                  <a:lnTo>
                    <a:pt x="680" y="422"/>
                  </a:lnTo>
                  <a:lnTo>
                    <a:pt x="686" y="394"/>
                  </a:lnTo>
                  <a:lnTo>
                    <a:pt x="647" y="380"/>
                  </a:lnTo>
                  <a:lnTo>
                    <a:pt x="645" y="370"/>
                  </a:lnTo>
                  <a:lnTo>
                    <a:pt x="686" y="358"/>
                  </a:lnTo>
                  <a:lnTo>
                    <a:pt x="794" y="349"/>
                  </a:lnTo>
                  <a:lnTo>
                    <a:pt x="807" y="370"/>
                  </a:lnTo>
                  <a:lnTo>
                    <a:pt x="848" y="380"/>
                  </a:lnTo>
                  <a:lnTo>
                    <a:pt x="857" y="380"/>
                  </a:lnTo>
                  <a:lnTo>
                    <a:pt x="872" y="362"/>
                  </a:lnTo>
                  <a:lnTo>
                    <a:pt x="853" y="344"/>
                  </a:lnTo>
                  <a:lnTo>
                    <a:pt x="932" y="183"/>
                  </a:lnTo>
                  <a:lnTo>
                    <a:pt x="944" y="172"/>
                  </a:lnTo>
                  <a:lnTo>
                    <a:pt x="1016" y="207"/>
                  </a:lnTo>
                  <a:lnTo>
                    <a:pt x="1048" y="207"/>
                  </a:lnTo>
                  <a:lnTo>
                    <a:pt x="1063" y="227"/>
                  </a:lnTo>
                  <a:lnTo>
                    <a:pt x="1129" y="207"/>
                  </a:lnTo>
                  <a:lnTo>
                    <a:pt x="1147" y="92"/>
                  </a:lnTo>
                  <a:lnTo>
                    <a:pt x="1175" y="74"/>
                  </a:lnTo>
                  <a:lnTo>
                    <a:pt x="1214" y="71"/>
                  </a:lnTo>
                  <a:lnTo>
                    <a:pt x="1238" y="41"/>
                  </a:lnTo>
                  <a:lnTo>
                    <a:pt x="1245" y="13"/>
                  </a:lnTo>
                  <a:lnTo>
                    <a:pt x="1265" y="0"/>
                  </a:lnTo>
                  <a:lnTo>
                    <a:pt x="1310" y="13"/>
                  </a:lnTo>
                </a:path>
              </a:pathLst>
            </a:custGeom>
            <a:grpFill/>
            <a:ln w="12700">
              <a:solidFill>
                <a:schemeClr val="bg1"/>
              </a:solidFill>
              <a:rou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solidFill>
                  <a:schemeClr val="accent4">
                    <a:lumMod val="75000"/>
                  </a:schemeClr>
                </a:solidFill>
              </a:endParaRPr>
            </a:p>
          </p:txBody>
        </p:sp>
        <p:sp>
          <p:nvSpPr>
            <p:cNvPr id="130" name="Freeform 6"/>
            <p:cNvSpPr/>
            <p:nvPr/>
          </p:nvSpPr>
          <p:spPr bwMode="auto">
            <a:xfrm>
              <a:off x="3749" y="1638"/>
              <a:ext cx="376" cy="358"/>
            </a:xfrm>
            <a:custGeom>
              <a:avLst/>
              <a:gdLst>
                <a:gd name="T0" fmla="*/ 311 w 548"/>
                <a:gd name="T1" fmla="*/ 249 h 530"/>
                <a:gd name="T2" fmla="*/ 349 w 548"/>
                <a:gd name="T3" fmla="*/ 190 h 530"/>
                <a:gd name="T4" fmla="*/ 375 w 548"/>
                <a:gd name="T5" fmla="*/ 161 h 530"/>
                <a:gd name="T6" fmla="*/ 372 w 548"/>
                <a:gd name="T7" fmla="*/ 133 h 530"/>
                <a:gd name="T8" fmla="*/ 345 w 548"/>
                <a:gd name="T9" fmla="*/ 103 h 530"/>
                <a:gd name="T10" fmla="*/ 341 w 548"/>
                <a:gd name="T11" fmla="*/ 79 h 530"/>
                <a:gd name="T12" fmla="*/ 294 w 548"/>
                <a:gd name="T13" fmla="*/ 15 h 530"/>
                <a:gd name="T14" fmla="*/ 290 w 548"/>
                <a:gd name="T15" fmla="*/ 22 h 530"/>
                <a:gd name="T16" fmla="*/ 282 w 548"/>
                <a:gd name="T17" fmla="*/ 30 h 530"/>
                <a:gd name="T18" fmla="*/ 262 w 548"/>
                <a:gd name="T19" fmla="*/ 9 h 530"/>
                <a:gd name="T20" fmla="*/ 231 w 548"/>
                <a:gd name="T21" fmla="*/ 0 h 530"/>
                <a:gd name="T22" fmla="*/ 231 w 548"/>
                <a:gd name="T23" fmla="*/ 9 h 530"/>
                <a:gd name="T24" fmla="*/ 231 w 548"/>
                <a:gd name="T25" fmla="*/ 22 h 530"/>
                <a:gd name="T26" fmla="*/ 220 w 548"/>
                <a:gd name="T27" fmla="*/ 32 h 530"/>
                <a:gd name="T28" fmla="*/ 194 w 548"/>
                <a:gd name="T29" fmla="*/ 55 h 530"/>
                <a:gd name="T30" fmla="*/ 169 w 548"/>
                <a:gd name="T31" fmla="*/ 55 h 530"/>
                <a:gd name="T32" fmla="*/ 159 w 548"/>
                <a:gd name="T33" fmla="*/ 72 h 530"/>
                <a:gd name="T34" fmla="*/ 150 w 548"/>
                <a:gd name="T35" fmla="*/ 72 h 530"/>
                <a:gd name="T36" fmla="*/ 131 w 548"/>
                <a:gd name="T37" fmla="*/ 91 h 530"/>
                <a:gd name="T38" fmla="*/ 120 w 548"/>
                <a:gd name="T39" fmla="*/ 91 h 530"/>
                <a:gd name="T40" fmla="*/ 99 w 548"/>
                <a:gd name="T41" fmla="*/ 112 h 530"/>
                <a:gd name="T42" fmla="*/ 86 w 548"/>
                <a:gd name="T43" fmla="*/ 116 h 530"/>
                <a:gd name="T44" fmla="*/ 56 w 548"/>
                <a:gd name="T45" fmla="*/ 159 h 530"/>
                <a:gd name="T46" fmla="*/ 38 w 548"/>
                <a:gd name="T47" fmla="*/ 132 h 530"/>
                <a:gd name="T48" fmla="*/ 18 w 548"/>
                <a:gd name="T49" fmla="*/ 119 h 530"/>
                <a:gd name="T50" fmla="*/ 8 w 548"/>
                <a:gd name="T51" fmla="*/ 128 h 530"/>
                <a:gd name="T52" fmla="*/ 19 w 548"/>
                <a:gd name="T53" fmla="*/ 187 h 530"/>
                <a:gd name="T54" fmla="*/ 10 w 548"/>
                <a:gd name="T55" fmla="*/ 207 h 530"/>
                <a:gd name="T56" fmla="*/ 0 w 548"/>
                <a:gd name="T57" fmla="*/ 236 h 530"/>
                <a:gd name="T58" fmla="*/ 29 w 548"/>
                <a:gd name="T59" fmla="*/ 255 h 530"/>
                <a:gd name="T60" fmla="*/ 43 w 548"/>
                <a:gd name="T61" fmla="*/ 257 h 530"/>
                <a:gd name="T62" fmla="*/ 63 w 548"/>
                <a:gd name="T63" fmla="*/ 284 h 530"/>
                <a:gd name="T64" fmla="*/ 79 w 548"/>
                <a:gd name="T65" fmla="*/ 276 h 530"/>
                <a:gd name="T66" fmla="*/ 102 w 548"/>
                <a:gd name="T67" fmla="*/ 249 h 530"/>
                <a:gd name="T68" fmla="*/ 125 w 548"/>
                <a:gd name="T69" fmla="*/ 208 h 530"/>
                <a:gd name="T70" fmla="*/ 165 w 548"/>
                <a:gd name="T71" fmla="*/ 200 h 530"/>
                <a:gd name="T72" fmla="*/ 189 w 548"/>
                <a:gd name="T73" fmla="*/ 224 h 530"/>
                <a:gd name="T74" fmla="*/ 172 w 548"/>
                <a:gd name="T75" fmla="*/ 265 h 530"/>
                <a:gd name="T76" fmla="*/ 150 w 548"/>
                <a:gd name="T77" fmla="*/ 301 h 530"/>
                <a:gd name="T78" fmla="*/ 169 w 548"/>
                <a:gd name="T79" fmla="*/ 315 h 530"/>
                <a:gd name="T80" fmla="*/ 169 w 548"/>
                <a:gd name="T81" fmla="*/ 334 h 530"/>
                <a:gd name="T82" fmla="*/ 153 w 548"/>
                <a:gd name="T83" fmla="*/ 350 h 530"/>
                <a:gd name="T84" fmla="*/ 156 w 548"/>
                <a:gd name="T85" fmla="*/ 357 h 530"/>
                <a:gd name="T86" fmla="*/ 185 w 548"/>
                <a:gd name="T87" fmla="*/ 342 h 530"/>
                <a:gd name="T88" fmla="*/ 226 w 548"/>
                <a:gd name="T89" fmla="*/ 287 h 530"/>
                <a:gd name="T90" fmla="*/ 290 w 548"/>
                <a:gd name="T91" fmla="*/ 253 h 530"/>
                <a:gd name="T92" fmla="*/ 311 w 548"/>
                <a:gd name="T93" fmla="*/ 249 h 53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548"/>
                <a:gd name="T142" fmla="*/ 0 h 530"/>
                <a:gd name="T143" fmla="*/ 548 w 548"/>
                <a:gd name="T144" fmla="*/ 530 h 53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548" h="530">
                  <a:moveTo>
                    <a:pt x="453" y="368"/>
                  </a:moveTo>
                  <a:lnTo>
                    <a:pt x="508" y="281"/>
                  </a:lnTo>
                  <a:lnTo>
                    <a:pt x="547" y="239"/>
                  </a:lnTo>
                  <a:lnTo>
                    <a:pt x="542" y="197"/>
                  </a:lnTo>
                  <a:lnTo>
                    <a:pt x="503" y="153"/>
                  </a:lnTo>
                  <a:lnTo>
                    <a:pt x="497" y="117"/>
                  </a:lnTo>
                  <a:lnTo>
                    <a:pt x="429" y="22"/>
                  </a:lnTo>
                  <a:lnTo>
                    <a:pt x="423" y="32"/>
                  </a:lnTo>
                  <a:lnTo>
                    <a:pt x="411" y="45"/>
                  </a:lnTo>
                  <a:lnTo>
                    <a:pt x="382" y="13"/>
                  </a:lnTo>
                  <a:lnTo>
                    <a:pt x="337" y="0"/>
                  </a:lnTo>
                  <a:lnTo>
                    <a:pt x="337" y="13"/>
                  </a:lnTo>
                  <a:lnTo>
                    <a:pt x="337" y="32"/>
                  </a:lnTo>
                  <a:lnTo>
                    <a:pt x="320" y="47"/>
                  </a:lnTo>
                  <a:lnTo>
                    <a:pt x="283" y="82"/>
                  </a:lnTo>
                  <a:lnTo>
                    <a:pt x="246" y="82"/>
                  </a:lnTo>
                  <a:lnTo>
                    <a:pt x="232" y="107"/>
                  </a:lnTo>
                  <a:lnTo>
                    <a:pt x="218" y="107"/>
                  </a:lnTo>
                  <a:lnTo>
                    <a:pt x="191" y="134"/>
                  </a:lnTo>
                  <a:lnTo>
                    <a:pt x="175" y="134"/>
                  </a:lnTo>
                  <a:lnTo>
                    <a:pt x="144" y="166"/>
                  </a:lnTo>
                  <a:lnTo>
                    <a:pt x="125" y="171"/>
                  </a:lnTo>
                  <a:lnTo>
                    <a:pt x="82" y="235"/>
                  </a:lnTo>
                  <a:lnTo>
                    <a:pt x="55" y="196"/>
                  </a:lnTo>
                  <a:lnTo>
                    <a:pt x="26" y="176"/>
                  </a:lnTo>
                  <a:lnTo>
                    <a:pt x="12" y="190"/>
                  </a:lnTo>
                  <a:lnTo>
                    <a:pt x="28" y="277"/>
                  </a:lnTo>
                  <a:lnTo>
                    <a:pt x="14" y="307"/>
                  </a:lnTo>
                  <a:lnTo>
                    <a:pt x="0" y="350"/>
                  </a:lnTo>
                  <a:lnTo>
                    <a:pt x="42" y="377"/>
                  </a:lnTo>
                  <a:lnTo>
                    <a:pt x="62" y="380"/>
                  </a:lnTo>
                  <a:lnTo>
                    <a:pt x="92" y="421"/>
                  </a:lnTo>
                  <a:lnTo>
                    <a:pt x="115" y="409"/>
                  </a:lnTo>
                  <a:lnTo>
                    <a:pt x="149" y="368"/>
                  </a:lnTo>
                  <a:lnTo>
                    <a:pt x="182" y="308"/>
                  </a:lnTo>
                  <a:lnTo>
                    <a:pt x="240" y="296"/>
                  </a:lnTo>
                  <a:lnTo>
                    <a:pt x="276" y="332"/>
                  </a:lnTo>
                  <a:lnTo>
                    <a:pt x="251" y="392"/>
                  </a:lnTo>
                  <a:lnTo>
                    <a:pt x="218" y="445"/>
                  </a:lnTo>
                  <a:lnTo>
                    <a:pt x="246" y="467"/>
                  </a:lnTo>
                  <a:lnTo>
                    <a:pt x="246" y="494"/>
                  </a:lnTo>
                  <a:lnTo>
                    <a:pt x="223" y="518"/>
                  </a:lnTo>
                  <a:lnTo>
                    <a:pt x="228" y="529"/>
                  </a:lnTo>
                  <a:lnTo>
                    <a:pt x="269" y="507"/>
                  </a:lnTo>
                  <a:lnTo>
                    <a:pt x="330" y="425"/>
                  </a:lnTo>
                  <a:lnTo>
                    <a:pt x="423" y="374"/>
                  </a:lnTo>
                  <a:lnTo>
                    <a:pt x="453" y="368"/>
                  </a:lnTo>
                </a:path>
              </a:pathLst>
            </a:custGeom>
            <a:grpFill/>
            <a:ln w="12700">
              <a:solidFill>
                <a:schemeClr val="bg1"/>
              </a:solidFill>
              <a:rou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31" name="Freeform 7"/>
            <p:cNvSpPr/>
            <p:nvPr/>
          </p:nvSpPr>
          <p:spPr bwMode="auto">
            <a:xfrm>
              <a:off x="3840" y="1436"/>
              <a:ext cx="548" cy="365"/>
            </a:xfrm>
            <a:custGeom>
              <a:avLst/>
              <a:gdLst>
                <a:gd name="T0" fmla="*/ 531 w 793"/>
                <a:gd name="T1" fmla="*/ 100 h 540"/>
                <a:gd name="T2" fmla="*/ 487 w 793"/>
                <a:gd name="T3" fmla="*/ 92 h 540"/>
                <a:gd name="T4" fmla="*/ 471 w 793"/>
                <a:gd name="T5" fmla="*/ 90 h 540"/>
                <a:gd name="T6" fmla="*/ 432 w 793"/>
                <a:gd name="T7" fmla="*/ 110 h 540"/>
                <a:gd name="T8" fmla="*/ 415 w 793"/>
                <a:gd name="T9" fmla="*/ 120 h 540"/>
                <a:gd name="T10" fmla="*/ 383 w 793"/>
                <a:gd name="T11" fmla="*/ 97 h 540"/>
                <a:gd name="T12" fmla="*/ 353 w 793"/>
                <a:gd name="T13" fmla="*/ 73 h 540"/>
                <a:gd name="T14" fmla="*/ 348 w 793"/>
                <a:gd name="T15" fmla="*/ 105 h 540"/>
                <a:gd name="T16" fmla="*/ 318 w 793"/>
                <a:gd name="T17" fmla="*/ 73 h 540"/>
                <a:gd name="T18" fmla="*/ 292 w 793"/>
                <a:gd name="T19" fmla="*/ 47 h 540"/>
                <a:gd name="T20" fmla="*/ 236 w 793"/>
                <a:gd name="T21" fmla="*/ 47 h 540"/>
                <a:gd name="T22" fmla="*/ 208 w 793"/>
                <a:gd name="T23" fmla="*/ 26 h 540"/>
                <a:gd name="T24" fmla="*/ 167 w 793"/>
                <a:gd name="T25" fmla="*/ 41 h 540"/>
                <a:gd name="T26" fmla="*/ 124 w 793"/>
                <a:gd name="T27" fmla="*/ 30 h 540"/>
                <a:gd name="T28" fmla="*/ 68 w 793"/>
                <a:gd name="T29" fmla="*/ 6 h 540"/>
                <a:gd name="T30" fmla="*/ 50 w 793"/>
                <a:gd name="T31" fmla="*/ 45 h 540"/>
                <a:gd name="T32" fmla="*/ 0 w 793"/>
                <a:gd name="T33" fmla="*/ 47 h 540"/>
                <a:gd name="T34" fmla="*/ 27 w 793"/>
                <a:gd name="T35" fmla="*/ 73 h 540"/>
                <a:gd name="T36" fmla="*/ 30 w 793"/>
                <a:gd name="T37" fmla="*/ 119 h 540"/>
                <a:gd name="T38" fmla="*/ 46 w 793"/>
                <a:gd name="T39" fmla="*/ 156 h 540"/>
                <a:gd name="T40" fmla="*/ 90 w 793"/>
                <a:gd name="T41" fmla="*/ 132 h 540"/>
                <a:gd name="T42" fmla="*/ 124 w 793"/>
                <a:gd name="T43" fmla="*/ 200 h 540"/>
                <a:gd name="T44" fmla="*/ 144 w 793"/>
                <a:gd name="T45" fmla="*/ 201 h 540"/>
                <a:gd name="T46" fmla="*/ 196 w 793"/>
                <a:gd name="T47" fmla="*/ 233 h 540"/>
                <a:gd name="T48" fmla="*/ 208 w 793"/>
                <a:gd name="T49" fmla="*/ 216 h 540"/>
                <a:gd name="T50" fmla="*/ 259 w 793"/>
                <a:gd name="T51" fmla="*/ 306 h 540"/>
                <a:gd name="T52" fmla="*/ 289 w 793"/>
                <a:gd name="T53" fmla="*/ 364 h 540"/>
                <a:gd name="T54" fmla="*/ 334 w 793"/>
                <a:gd name="T55" fmla="*/ 288 h 540"/>
                <a:gd name="T56" fmla="*/ 369 w 793"/>
                <a:gd name="T57" fmla="*/ 297 h 540"/>
                <a:gd name="T58" fmla="*/ 421 w 793"/>
                <a:gd name="T59" fmla="*/ 281 h 540"/>
                <a:gd name="T60" fmla="*/ 408 w 793"/>
                <a:gd name="T61" fmla="*/ 246 h 540"/>
                <a:gd name="T62" fmla="*/ 459 w 793"/>
                <a:gd name="T63" fmla="*/ 208 h 540"/>
                <a:gd name="T64" fmla="*/ 480 w 793"/>
                <a:gd name="T65" fmla="*/ 170 h 540"/>
                <a:gd name="T66" fmla="*/ 495 w 793"/>
                <a:gd name="T67" fmla="*/ 149 h 540"/>
                <a:gd name="T68" fmla="*/ 515 w 793"/>
                <a:gd name="T69" fmla="*/ 166 h 540"/>
                <a:gd name="T70" fmla="*/ 547 w 793"/>
                <a:gd name="T71" fmla="*/ 108 h 54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93"/>
                <a:gd name="T109" fmla="*/ 0 h 540"/>
                <a:gd name="T110" fmla="*/ 793 w 793"/>
                <a:gd name="T111" fmla="*/ 540 h 54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93" h="540">
                  <a:moveTo>
                    <a:pt x="784" y="151"/>
                  </a:moveTo>
                  <a:lnTo>
                    <a:pt x="768" y="148"/>
                  </a:lnTo>
                  <a:lnTo>
                    <a:pt x="742" y="148"/>
                  </a:lnTo>
                  <a:lnTo>
                    <a:pt x="705" y="136"/>
                  </a:lnTo>
                  <a:lnTo>
                    <a:pt x="694" y="115"/>
                  </a:lnTo>
                  <a:lnTo>
                    <a:pt x="681" y="133"/>
                  </a:lnTo>
                  <a:lnTo>
                    <a:pt x="664" y="120"/>
                  </a:lnTo>
                  <a:lnTo>
                    <a:pt x="625" y="163"/>
                  </a:lnTo>
                  <a:lnTo>
                    <a:pt x="618" y="176"/>
                  </a:lnTo>
                  <a:lnTo>
                    <a:pt x="600" y="178"/>
                  </a:lnTo>
                  <a:lnTo>
                    <a:pt x="576" y="151"/>
                  </a:lnTo>
                  <a:lnTo>
                    <a:pt x="554" y="144"/>
                  </a:lnTo>
                  <a:lnTo>
                    <a:pt x="529" y="94"/>
                  </a:lnTo>
                  <a:lnTo>
                    <a:pt x="511" y="108"/>
                  </a:lnTo>
                  <a:lnTo>
                    <a:pt x="517" y="148"/>
                  </a:lnTo>
                  <a:lnTo>
                    <a:pt x="504" y="156"/>
                  </a:lnTo>
                  <a:lnTo>
                    <a:pt x="472" y="122"/>
                  </a:lnTo>
                  <a:lnTo>
                    <a:pt x="460" y="108"/>
                  </a:lnTo>
                  <a:lnTo>
                    <a:pt x="435" y="108"/>
                  </a:lnTo>
                  <a:lnTo>
                    <a:pt x="423" y="70"/>
                  </a:lnTo>
                  <a:lnTo>
                    <a:pt x="388" y="51"/>
                  </a:lnTo>
                  <a:lnTo>
                    <a:pt x="342" y="70"/>
                  </a:lnTo>
                  <a:lnTo>
                    <a:pt x="325" y="66"/>
                  </a:lnTo>
                  <a:lnTo>
                    <a:pt x="301" y="39"/>
                  </a:lnTo>
                  <a:lnTo>
                    <a:pt x="262" y="61"/>
                  </a:lnTo>
                  <a:lnTo>
                    <a:pt x="241" y="61"/>
                  </a:lnTo>
                  <a:lnTo>
                    <a:pt x="216" y="70"/>
                  </a:lnTo>
                  <a:lnTo>
                    <a:pt x="180" y="45"/>
                  </a:lnTo>
                  <a:lnTo>
                    <a:pt x="154" y="0"/>
                  </a:lnTo>
                  <a:lnTo>
                    <a:pt x="98" y="9"/>
                  </a:lnTo>
                  <a:lnTo>
                    <a:pt x="75" y="37"/>
                  </a:lnTo>
                  <a:lnTo>
                    <a:pt x="73" y="66"/>
                  </a:lnTo>
                  <a:lnTo>
                    <a:pt x="7" y="48"/>
                  </a:lnTo>
                  <a:lnTo>
                    <a:pt x="0" y="70"/>
                  </a:lnTo>
                  <a:lnTo>
                    <a:pt x="4" y="82"/>
                  </a:lnTo>
                  <a:lnTo>
                    <a:pt x="39" y="108"/>
                  </a:lnTo>
                  <a:lnTo>
                    <a:pt x="39" y="144"/>
                  </a:lnTo>
                  <a:lnTo>
                    <a:pt x="44" y="176"/>
                  </a:lnTo>
                  <a:lnTo>
                    <a:pt x="64" y="206"/>
                  </a:lnTo>
                  <a:lnTo>
                    <a:pt x="66" y="231"/>
                  </a:lnTo>
                  <a:lnTo>
                    <a:pt x="80" y="241"/>
                  </a:lnTo>
                  <a:lnTo>
                    <a:pt x="130" y="195"/>
                  </a:lnTo>
                  <a:lnTo>
                    <a:pt x="180" y="259"/>
                  </a:lnTo>
                  <a:lnTo>
                    <a:pt x="180" y="296"/>
                  </a:lnTo>
                  <a:lnTo>
                    <a:pt x="208" y="312"/>
                  </a:lnTo>
                  <a:lnTo>
                    <a:pt x="208" y="298"/>
                  </a:lnTo>
                  <a:lnTo>
                    <a:pt x="253" y="312"/>
                  </a:lnTo>
                  <a:lnTo>
                    <a:pt x="283" y="344"/>
                  </a:lnTo>
                  <a:lnTo>
                    <a:pt x="295" y="330"/>
                  </a:lnTo>
                  <a:lnTo>
                    <a:pt x="301" y="320"/>
                  </a:lnTo>
                  <a:lnTo>
                    <a:pt x="368" y="415"/>
                  </a:lnTo>
                  <a:lnTo>
                    <a:pt x="375" y="452"/>
                  </a:lnTo>
                  <a:lnTo>
                    <a:pt x="414" y="495"/>
                  </a:lnTo>
                  <a:lnTo>
                    <a:pt x="418" y="539"/>
                  </a:lnTo>
                  <a:lnTo>
                    <a:pt x="452" y="517"/>
                  </a:lnTo>
                  <a:lnTo>
                    <a:pt x="483" y="426"/>
                  </a:lnTo>
                  <a:lnTo>
                    <a:pt x="499" y="420"/>
                  </a:lnTo>
                  <a:lnTo>
                    <a:pt x="534" y="440"/>
                  </a:lnTo>
                  <a:lnTo>
                    <a:pt x="591" y="433"/>
                  </a:lnTo>
                  <a:lnTo>
                    <a:pt x="609" y="415"/>
                  </a:lnTo>
                  <a:lnTo>
                    <a:pt x="583" y="375"/>
                  </a:lnTo>
                  <a:lnTo>
                    <a:pt x="591" y="364"/>
                  </a:lnTo>
                  <a:lnTo>
                    <a:pt x="642" y="346"/>
                  </a:lnTo>
                  <a:lnTo>
                    <a:pt x="664" y="307"/>
                  </a:lnTo>
                  <a:lnTo>
                    <a:pt x="691" y="294"/>
                  </a:lnTo>
                  <a:lnTo>
                    <a:pt x="694" y="252"/>
                  </a:lnTo>
                  <a:lnTo>
                    <a:pt x="700" y="225"/>
                  </a:lnTo>
                  <a:lnTo>
                    <a:pt x="716" y="220"/>
                  </a:lnTo>
                  <a:lnTo>
                    <a:pt x="729" y="235"/>
                  </a:lnTo>
                  <a:lnTo>
                    <a:pt x="745" y="246"/>
                  </a:lnTo>
                  <a:lnTo>
                    <a:pt x="782" y="199"/>
                  </a:lnTo>
                  <a:lnTo>
                    <a:pt x="792" y="160"/>
                  </a:lnTo>
                  <a:lnTo>
                    <a:pt x="784" y="151"/>
                  </a:lnTo>
                </a:path>
              </a:pathLst>
            </a:custGeom>
            <a:grpFill/>
            <a:ln w="12700">
              <a:solidFill>
                <a:schemeClr val="bg1"/>
              </a:solidFill>
              <a:rou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32" name="Freeform 8"/>
            <p:cNvSpPr/>
            <p:nvPr/>
          </p:nvSpPr>
          <p:spPr bwMode="auto">
            <a:xfrm>
              <a:off x="2480" y="2805"/>
              <a:ext cx="597" cy="606"/>
            </a:xfrm>
            <a:custGeom>
              <a:avLst/>
              <a:gdLst>
                <a:gd name="T0" fmla="*/ 521 w 867"/>
                <a:gd name="T1" fmla="*/ 94 h 900"/>
                <a:gd name="T2" fmla="*/ 479 w 867"/>
                <a:gd name="T3" fmla="*/ 105 h 900"/>
                <a:gd name="T4" fmla="*/ 462 w 867"/>
                <a:gd name="T5" fmla="*/ 74 h 900"/>
                <a:gd name="T6" fmla="*/ 453 w 867"/>
                <a:gd name="T7" fmla="*/ 53 h 900"/>
                <a:gd name="T8" fmla="*/ 424 w 867"/>
                <a:gd name="T9" fmla="*/ 54 h 900"/>
                <a:gd name="T10" fmla="*/ 407 w 867"/>
                <a:gd name="T11" fmla="*/ 79 h 900"/>
                <a:gd name="T12" fmla="*/ 407 w 867"/>
                <a:gd name="T13" fmla="*/ 106 h 900"/>
                <a:gd name="T14" fmla="*/ 372 w 867"/>
                <a:gd name="T15" fmla="*/ 211 h 900"/>
                <a:gd name="T16" fmla="*/ 342 w 867"/>
                <a:gd name="T17" fmla="*/ 217 h 900"/>
                <a:gd name="T18" fmla="*/ 286 w 867"/>
                <a:gd name="T19" fmla="*/ 232 h 900"/>
                <a:gd name="T20" fmla="*/ 204 w 867"/>
                <a:gd name="T21" fmla="*/ 105 h 900"/>
                <a:gd name="T22" fmla="*/ 176 w 867"/>
                <a:gd name="T23" fmla="*/ 83 h 900"/>
                <a:gd name="T24" fmla="*/ 169 w 867"/>
                <a:gd name="T25" fmla="*/ 54 h 900"/>
                <a:gd name="T26" fmla="*/ 129 w 867"/>
                <a:gd name="T27" fmla="*/ 74 h 900"/>
                <a:gd name="T28" fmla="*/ 112 w 867"/>
                <a:gd name="T29" fmla="*/ 0 h 900"/>
                <a:gd name="T30" fmla="*/ 83 w 867"/>
                <a:gd name="T31" fmla="*/ 30 h 900"/>
                <a:gd name="T32" fmla="*/ 80 w 867"/>
                <a:gd name="T33" fmla="*/ 75 h 900"/>
                <a:gd name="T34" fmla="*/ 61 w 867"/>
                <a:gd name="T35" fmla="*/ 67 h 900"/>
                <a:gd name="T36" fmla="*/ 61 w 867"/>
                <a:gd name="T37" fmla="*/ 123 h 900"/>
                <a:gd name="T38" fmla="*/ 83 w 867"/>
                <a:gd name="T39" fmla="*/ 129 h 900"/>
                <a:gd name="T40" fmla="*/ 81 w 867"/>
                <a:gd name="T41" fmla="*/ 247 h 900"/>
                <a:gd name="T42" fmla="*/ 14 w 867"/>
                <a:gd name="T43" fmla="*/ 325 h 900"/>
                <a:gd name="T44" fmla="*/ 0 w 867"/>
                <a:gd name="T45" fmla="*/ 346 h 900"/>
                <a:gd name="T46" fmla="*/ 1 w 867"/>
                <a:gd name="T47" fmla="*/ 393 h 900"/>
                <a:gd name="T48" fmla="*/ 39 w 867"/>
                <a:gd name="T49" fmla="*/ 385 h 900"/>
                <a:gd name="T50" fmla="*/ 80 w 867"/>
                <a:gd name="T51" fmla="*/ 402 h 900"/>
                <a:gd name="T52" fmla="*/ 92 w 867"/>
                <a:gd name="T53" fmla="*/ 444 h 900"/>
                <a:gd name="T54" fmla="*/ 123 w 867"/>
                <a:gd name="T55" fmla="*/ 452 h 900"/>
                <a:gd name="T56" fmla="*/ 122 w 867"/>
                <a:gd name="T57" fmla="*/ 477 h 900"/>
                <a:gd name="T58" fmla="*/ 110 w 867"/>
                <a:gd name="T59" fmla="*/ 522 h 900"/>
                <a:gd name="T60" fmla="*/ 134 w 867"/>
                <a:gd name="T61" fmla="*/ 532 h 900"/>
                <a:gd name="T62" fmla="*/ 158 w 867"/>
                <a:gd name="T63" fmla="*/ 552 h 900"/>
                <a:gd name="T64" fmla="*/ 205 w 867"/>
                <a:gd name="T65" fmla="*/ 580 h 900"/>
                <a:gd name="T66" fmla="*/ 249 w 867"/>
                <a:gd name="T67" fmla="*/ 566 h 900"/>
                <a:gd name="T68" fmla="*/ 253 w 867"/>
                <a:gd name="T69" fmla="*/ 594 h 900"/>
                <a:gd name="T70" fmla="*/ 282 w 867"/>
                <a:gd name="T71" fmla="*/ 600 h 900"/>
                <a:gd name="T72" fmla="*/ 295 w 867"/>
                <a:gd name="T73" fmla="*/ 597 h 900"/>
                <a:gd name="T74" fmla="*/ 282 w 867"/>
                <a:gd name="T75" fmla="*/ 522 h 900"/>
                <a:gd name="T76" fmla="*/ 320 w 867"/>
                <a:gd name="T77" fmla="*/ 509 h 900"/>
                <a:gd name="T78" fmla="*/ 342 w 867"/>
                <a:gd name="T79" fmla="*/ 490 h 900"/>
                <a:gd name="T80" fmla="*/ 398 w 867"/>
                <a:gd name="T81" fmla="*/ 489 h 900"/>
                <a:gd name="T82" fmla="*/ 424 w 867"/>
                <a:gd name="T83" fmla="*/ 485 h 900"/>
                <a:gd name="T84" fmla="*/ 446 w 867"/>
                <a:gd name="T85" fmla="*/ 502 h 900"/>
                <a:gd name="T86" fmla="*/ 465 w 867"/>
                <a:gd name="T87" fmla="*/ 481 h 900"/>
                <a:gd name="T88" fmla="*/ 491 w 867"/>
                <a:gd name="T89" fmla="*/ 482 h 900"/>
                <a:gd name="T90" fmla="*/ 525 w 867"/>
                <a:gd name="T91" fmla="*/ 444 h 900"/>
                <a:gd name="T92" fmla="*/ 557 w 867"/>
                <a:gd name="T93" fmla="*/ 452 h 900"/>
                <a:gd name="T94" fmla="*/ 583 w 867"/>
                <a:gd name="T95" fmla="*/ 428 h 900"/>
                <a:gd name="T96" fmla="*/ 596 w 867"/>
                <a:gd name="T97" fmla="*/ 401 h 900"/>
                <a:gd name="T98" fmla="*/ 531 w 867"/>
                <a:gd name="T99" fmla="*/ 378 h 900"/>
                <a:gd name="T100" fmla="*/ 505 w 867"/>
                <a:gd name="T101" fmla="*/ 362 h 900"/>
                <a:gd name="T102" fmla="*/ 478 w 867"/>
                <a:gd name="T103" fmla="*/ 345 h 900"/>
                <a:gd name="T104" fmla="*/ 486 w 867"/>
                <a:gd name="T105" fmla="*/ 295 h 900"/>
                <a:gd name="T106" fmla="*/ 479 w 867"/>
                <a:gd name="T107" fmla="*/ 203 h 900"/>
                <a:gd name="T108" fmla="*/ 432 w 867"/>
                <a:gd name="T109" fmla="*/ 206 h 900"/>
                <a:gd name="T110" fmla="*/ 424 w 867"/>
                <a:gd name="T111" fmla="*/ 174 h 900"/>
                <a:gd name="T112" fmla="*/ 434 w 867"/>
                <a:gd name="T113" fmla="*/ 141 h 900"/>
                <a:gd name="T114" fmla="*/ 462 w 867"/>
                <a:gd name="T115" fmla="*/ 139 h 900"/>
                <a:gd name="T116" fmla="*/ 518 w 867"/>
                <a:gd name="T117" fmla="*/ 139 h 90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67"/>
                <a:gd name="T178" fmla="*/ 0 h 900"/>
                <a:gd name="T179" fmla="*/ 867 w 867"/>
                <a:gd name="T180" fmla="*/ 900 h 90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67" h="900">
                  <a:moveTo>
                    <a:pt x="762" y="165"/>
                  </a:moveTo>
                  <a:lnTo>
                    <a:pt x="756" y="139"/>
                  </a:lnTo>
                  <a:lnTo>
                    <a:pt x="734" y="133"/>
                  </a:lnTo>
                  <a:lnTo>
                    <a:pt x="695" y="156"/>
                  </a:lnTo>
                  <a:lnTo>
                    <a:pt x="671" y="142"/>
                  </a:lnTo>
                  <a:lnTo>
                    <a:pt x="671" y="110"/>
                  </a:lnTo>
                  <a:lnTo>
                    <a:pt x="658" y="96"/>
                  </a:lnTo>
                  <a:lnTo>
                    <a:pt x="658" y="78"/>
                  </a:lnTo>
                  <a:lnTo>
                    <a:pt x="623" y="72"/>
                  </a:lnTo>
                  <a:lnTo>
                    <a:pt x="616" y="80"/>
                  </a:lnTo>
                  <a:lnTo>
                    <a:pt x="621" y="105"/>
                  </a:lnTo>
                  <a:lnTo>
                    <a:pt x="591" y="117"/>
                  </a:lnTo>
                  <a:lnTo>
                    <a:pt x="585" y="134"/>
                  </a:lnTo>
                  <a:lnTo>
                    <a:pt x="591" y="157"/>
                  </a:lnTo>
                  <a:lnTo>
                    <a:pt x="528" y="229"/>
                  </a:lnTo>
                  <a:lnTo>
                    <a:pt x="540" y="313"/>
                  </a:lnTo>
                  <a:lnTo>
                    <a:pt x="510" y="337"/>
                  </a:lnTo>
                  <a:lnTo>
                    <a:pt x="497" y="322"/>
                  </a:lnTo>
                  <a:lnTo>
                    <a:pt x="437" y="357"/>
                  </a:lnTo>
                  <a:lnTo>
                    <a:pt x="416" y="345"/>
                  </a:lnTo>
                  <a:lnTo>
                    <a:pt x="329" y="180"/>
                  </a:lnTo>
                  <a:lnTo>
                    <a:pt x="296" y="156"/>
                  </a:lnTo>
                  <a:lnTo>
                    <a:pt x="268" y="147"/>
                  </a:lnTo>
                  <a:lnTo>
                    <a:pt x="255" y="124"/>
                  </a:lnTo>
                  <a:lnTo>
                    <a:pt x="271" y="100"/>
                  </a:lnTo>
                  <a:lnTo>
                    <a:pt x="245" y="80"/>
                  </a:lnTo>
                  <a:lnTo>
                    <a:pt x="217" y="105"/>
                  </a:lnTo>
                  <a:lnTo>
                    <a:pt x="188" y="110"/>
                  </a:lnTo>
                  <a:lnTo>
                    <a:pt x="167" y="22"/>
                  </a:lnTo>
                  <a:lnTo>
                    <a:pt x="163" y="0"/>
                  </a:lnTo>
                  <a:lnTo>
                    <a:pt x="133" y="37"/>
                  </a:lnTo>
                  <a:lnTo>
                    <a:pt x="121" y="44"/>
                  </a:lnTo>
                  <a:lnTo>
                    <a:pt x="122" y="100"/>
                  </a:lnTo>
                  <a:lnTo>
                    <a:pt x="116" y="112"/>
                  </a:lnTo>
                  <a:lnTo>
                    <a:pt x="100" y="112"/>
                  </a:lnTo>
                  <a:lnTo>
                    <a:pt x="88" y="100"/>
                  </a:lnTo>
                  <a:lnTo>
                    <a:pt x="73" y="117"/>
                  </a:lnTo>
                  <a:lnTo>
                    <a:pt x="88" y="182"/>
                  </a:lnTo>
                  <a:lnTo>
                    <a:pt x="105" y="182"/>
                  </a:lnTo>
                  <a:lnTo>
                    <a:pt x="121" y="192"/>
                  </a:lnTo>
                  <a:lnTo>
                    <a:pt x="125" y="231"/>
                  </a:lnTo>
                  <a:lnTo>
                    <a:pt x="117" y="367"/>
                  </a:lnTo>
                  <a:lnTo>
                    <a:pt x="25" y="451"/>
                  </a:lnTo>
                  <a:lnTo>
                    <a:pt x="20" y="482"/>
                  </a:lnTo>
                  <a:lnTo>
                    <a:pt x="2" y="496"/>
                  </a:lnTo>
                  <a:lnTo>
                    <a:pt x="0" y="514"/>
                  </a:lnTo>
                  <a:lnTo>
                    <a:pt x="15" y="553"/>
                  </a:lnTo>
                  <a:lnTo>
                    <a:pt x="2" y="583"/>
                  </a:lnTo>
                  <a:lnTo>
                    <a:pt x="10" y="585"/>
                  </a:lnTo>
                  <a:lnTo>
                    <a:pt x="57" y="572"/>
                  </a:lnTo>
                  <a:lnTo>
                    <a:pt x="122" y="571"/>
                  </a:lnTo>
                  <a:lnTo>
                    <a:pt x="116" y="597"/>
                  </a:lnTo>
                  <a:lnTo>
                    <a:pt x="127" y="622"/>
                  </a:lnTo>
                  <a:lnTo>
                    <a:pt x="133" y="660"/>
                  </a:lnTo>
                  <a:lnTo>
                    <a:pt x="140" y="672"/>
                  </a:lnTo>
                  <a:lnTo>
                    <a:pt x="179" y="672"/>
                  </a:lnTo>
                  <a:lnTo>
                    <a:pt x="197" y="684"/>
                  </a:lnTo>
                  <a:lnTo>
                    <a:pt x="177" y="709"/>
                  </a:lnTo>
                  <a:lnTo>
                    <a:pt x="175" y="740"/>
                  </a:lnTo>
                  <a:lnTo>
                    <a:pt x="160" y="775"/>
                  </a:lnTo>
                  <a:lnTo>
                    <a:pt x="170" y="788"/>
                  </a:lnTo>
                  <a:lnTo>
                    <a:pt x="195" y="790"/>
                  </a:lnTo>
                  <a:lnTo>
                    <a:pt x="236" y="806"/>
                  </a:lnTo>
                  <a:lnTo>
                    <a:pt x="230" y="820"/>
                  </a:lnTo>
                  <a:lnTo>
                    <a:pt x="257" y="861"/>
                  </a:lnTo>
                  <a:lnTo>
                    <a:pt x="297" y="861"/>
                  </a:lnTo>
                  <a:lnTo>
                    <a:pt x="347" y="831"/>
                  </a:lnTo>
                  <a:lnTo>
                    <a:pt x="361" y="841"/>
                  </a:lnTo>
                  <a:lnTo>
                    <a:pt x="361" y="856"/>
                  </a:lnTo>
                  <a:lnTo>
                    <a:pt x="368" y="882"/>
                  </a:lnTo>
                  <a:lnTo>
                    <a:pt x="381" y="894"/>
                  </a:lnTo>
                  <a:lnTo>
                    <a:pt x="409" y="891"/>
                  </a:lnTo>
                  <a:lnTo>
                    <a:pt x="418" y="899"/>
                  </a:lnTo>
                  <a:lnTo>
                    <a:pt x="428" y="886"/>
                  </a:lnTo>
                  <a:lnTo>
                    <a:pt x="428" y="848"/>
                  </a:lnTo>
                  <a:lnTo>
                    <a:pt x="410" y="775"/>
                  </a:lnTo>
                  <a:lnTo>
                    <a:pt x="423" y="756"/>
                  </a:lnTo>
                  <a:lnTo>
                    <a:pt x="465" y="756"/>
                  </a:lnTo>
                  <a:lnTo>
                    <a:pt x="474" y="756"/>
                  </a:lnTo>
                  <a:lnTo>
                    <a:pt x="497" y="728"/>
                  </a:lnTo>
                  <a:lnTo>
                    <a:pt x="555" y="745"/>
                  </a:lnTo>
                  <a:lnTo>
                    <a:pt x="578" y="726"/>
                  </a:lnTo>
                  <a:lnTo>
                    <a:pt x="591" y="738"/>
                  </a:lnTo>
                  <a:lnTo>
                    <a:pt x="616" y="721"/>
                  </a:lnTo>
                  <a:lnTo>
                    <a:pt x="640" y="745"/>
                  </a:lnTo>
                  <a:lnTo>
                    <a:pt x="647" y="745"/>
                  </a:lnTo>
                  <a:lnTo>
                    <a:pt x="656" y="733"/>
                  </a:lnTo>
                  <a:lnTo>
                    <a:pt x="676" y="714"/>
                  </a:lnTo>
                  <a:lnTo>
                    <a:pt x="683" y="721"/>
                  </a:lnTo>
                  <a:lnTo>
                    <a:pt x="713" y="716"/>
                  </a:lnTo>
                  <a:lnTo>
                    <a:pt x="738" y="693"/>
                  </a:lnTo>
                  <a:lnTo>
                    <a:pt x="762" y="660"/>
                  </a:lnTo>
                  <a:lnTo>
                    <a:pt x="792" y="655"/>
                  </a:lnTo>
                  <a:lnTo>
                    <a:pt x="809" y="672"/>
                  </a:lnTo>
                  <a:lnTo>
                    <a:pt x="821" y="637"/>
                  </a:lnTo>
                  <a:lnTo>
                    <a:pt x="846" y="636"/>
                  </a:lnTo>
                  <a:lnTo>
                    <a:pt x="856" y="627"/>
                  </a:lnTo>
                  <a:lnTo>
                    <a:pt x="866" y="595"/>
                  </a:lnTo>
                  <a:lnTo>
                    <a:pt x="854" y="578"/>
                  </a:lnTo>
                  <a:lnTo>
                    <a:pt x="771" y="561"/>
                  </a:lnTo>
                  <a:lnTo>
                    <a:pt x="756" y="538"/>
                  </a:lnTo>
                  <a:lnTo>
                    <a:pt x="734" y="538"/>
                  </a:lnTo>
                  <a:lnTo>
                    <a:pt x="708" y="538"/>
                  </a:lnTo>
                  <a:lnTo>
                    <a:pt x="694" y="512"/>
                  </a:lnTo>
                  <a:lnTo>
                    <a:pt x="694" y="496"/>
                  </a:lnTo>
                  <a:lnTo>
                    <a:pt x="706" y="438"/>
                  </a:lnTo>
                  <a:lnTo>
                    <a:pt x="671" y="405"/>
                  </a:lnTo>
                  <a:lnTo>
                    <a:pt x="695" y="302"/>
                  </a:lnTo>
                  <a:lnTo>
                    <a:pt x="681" y="288"/>
                  </a:lnTo>
                  <a:lnTo>
                    <a:pt x="628" y="306"/>
                  </a:lnTo>
                  <a:lnTo>
                    <a:pt x="616" y="283"/>
                  </a:lnTo>
                  <a:lnTo>
                    <a:pt x="616" y="258"/>
                  </a:lnTo>
                  <a:lnTo>
                    <a:pt x="603" y="246"/>
                  </a:lnTo>
                  <a:lnTo>
                    <a:pt x="630" y="210"/>
                  </a:lnTo>
                  <a:lnTo>
                    <a:pt x="658" y="219"/>
                  </a:lnTo>
                  <a:lnTo>
                    <a:pt x="671" y="207"/>
                  </a:lnTo>
                  <a:lnTo>
                    <a:pt x="725" y="214"/>
                  </a:lnTo>
                  <a:lnTo>
                    <a:pt x="752" y="207"/>
                  </a:lnTo>
                  <a:lnTo>
                    <a:pt x="762" y="165"/>
                  </a:lnTo>
                </a:path>
              </a:pathLst>
            </a:custGeom>
            <a:solidFill>
              <a:srgbClr val="FDD938"/>
            </a:solidFill>
            <a:ln w="12700">
              <a:solidFill>
                <a:schemeClr val="bg1"/>
              </a:solidFill>
              <a:rou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solidFill>
                  <a:schemeClr val="accent4">
                    <a:lumMod val="75000"/>
                  </a:schemeClr>
                </a:solidFill>
              </a:endParaRPr>
            </a:p>
          </p:txBody>
        </p:sp>
        <p:sp>
          <p:nvSpPr>
            <p:cNvPr id="133" name="Freeform 9"/>
            <p:cNvSpPr/>
            <p:nvPr/>
          </p:nvSpPr>
          <p:spPr bwMode="auto">
            <a:xfrm>
              <a:off x="3571" y="2679"/>
              <a:ext cx="311" cy="424"/>
            </a:xfrm>
            <a:custGeom>
              <a:avLst/>
              <a:gdLst>
                <a:gd name="T0" fmla="*/ 6 w 449"/>
                <a:gd name="T1" fmla="*/ 93 h 630"/>
                <a:gd name="T2" fmla="*/ 26 w 449"/>
                <a:gd name="T3" fmla="*/ 131 h 630"/>
                <a:gd name="T4" fmla="*/ 28 w 449"/>
                <a:gd name="T5" fmla="*/ 150 h 630"/>
                <a:gd name="T6" fmla="*/ 19 w 449"/>
                <a:gd name="T7" fmla="*/ 170 h 630"/>
                <a:gd name="T8" fmla="*/ 3 w 449"/>
                <a:gd name="T9" fmla="*/ 182 h 630"/>
                <a:gd name="T10" fmla="*/ 0 w 449"/>
                <a:gd name="T11" fmla="*/ 217 h 630"/>
                <a:gd name="T12" fmla="*/ 5 w 449"/>
                <a:gd name="T13" fmla="*/ 223 h 630"/>
                <a:gd name="T14" fmla="*/ 13 w 449"/>
                <a:gd name="T15" fmla="*/ 219 h 630"/>
                <a:gd name="T16" fmla="*/ 19 w 449"/>
                <a:gd name="T17" fmla="*/ 223 h 630"/>
                <a:gd name="T18" fmla="*/ 19 w 449"/>
                <a:gd name="T19" fmla="*/ 246 h 630"/>
                <a:gd name="T20" fmla="*/ 28 w 449"/>
                <a:gd name="T21" fmla="*/ 273 h 630"/>
                <a:gd name="T22" fmla="*/ 40 w 449"/>
                <a:gd name="T23" fmla="*/ 277 h 630"/>
                <a:gd name="T24" fmla="*/ 42 w 449"/>
                <a:gd name="T25" fmla="*/ 317 h 630"/>
                <a:gd name="T26" fmla="*/ 35 w 449"/>
                <a:gd name="T27" fmla="*/ 343 h 630"/>
                <a:gd name="T28" fmla="*/ 42 w 449"/>
                <a:gd name="T29" fmla="*/ 355 h 630"/>
                <a:gd name="T30" fmla="*/ 56 w 449"/>
                <a:gd name="T31" fmla="*/ 368 h 630"/>
                <a:gd name="T32" fmla="*/ 87 w 449"/>
                <a:gd name="T33" fmla="*/ 360 h 630"/>
                <a:gd name="T34" fmla="*/ 94 w 449"/>
                <a:gd name="T35" fmla="*/ 372 h 630"/>
                <a:gd name="T36" fmla="*/ 83 w 449"/>
                <a:gd name="T37" fmla="*/ 385 h 630"/>
                <a:gd name="T38" fmla="*/ 67 w 449"/>
                <a:gd name="T39" fmla="*/ 409 h 630"/>
                <a:gd name="T40" fmla="*/ 67 w 449"/>
                <a:gd name="T41" fmla="*/ 416 h 630"/>
                <a:gd name="T42" fmla="*/ 78 w 449"/>
                <a:gd name="T43" fmla="*/ 423 h 630"/>
                <a:gd name="T44" fmla="*/ 145 w 449"/>
                <a:gd name="T45" fmla="*/ 396 h 630"/>
                <a:gd name="T46" fmla="*/ 169 w 449"/>
                <a:gd name="T47" fmla="*/ 409 h 630"/>
                <a:gd name="T48" fmla="*/ 175 w 449"/>
                <a:gd name="T49" fmla="*/ 402 h 630"/>
                <a:gd name="T50" fmla="*/ 169 w 449"/>
                <a:gd name="T51" fmla="*/ 388 h 630"/>
                <a:gd name="T52" fmla="*/ 170 w 449"/>
                <a:gd name="T53" fmla="*/ 378 h 630"/>
                <a:gd name="T54" fmla="*/ 181 w 449"/>
                <a:gd name="T55" fmla="*/ 318 h 630"/>
                <a:gd name="T56" fmla="*/ 190 w 449"/>
                <a:gd name="T57" fmla="*/ 304 h 630"/>
                <a:gd name="T58" fmla="*/ 195 w 449"/>
                <a:gd name="T59" fmla="*/ 287 h 630"/>
                <a:gd name="T60" fmla="*/ 207 w 449"/>
                <a:gd name="T61" fmla="*/ 262 h 630"/>
                <a:gd name="T62" fmla="*/ 200 w 449"/>
                <a:gd name="T63" fmla="*/ 252 h 630"/>
                <a:gd name="T64" fmla="*/ 202 w 449"/>
                <a:gd name="T65" fmla="*/ 232 h 630"/>
                <a:gd name="T66" fmla="*/ 231 w 449"/>
                <a:gd name="T67" fmla="*/ 199 h 630"/>
                <a:gd name="T68" fmla="*/ 231 w 449"/>
                <a:gd name="T69" fmla="*/ 178 h 630"/>
                <a:gd name="T70" fmla="*/ 248 w 449"/>
                <a:gd name="T71" fmla="*/ 147 h 630"/>
                <a:gd name="T72" fmla="*/ 267 w 449"/>
                <a:gd name="T73" fmla="*/ 152 h 630"/>
                <a:gd name="T74" fmla="*/ 303 w 449"/>
                <a:gd name="T75" fmla="*/ 125 h 630"/>
                <a:gd name="T76" fmla="*/ 310 w 449"/>
                <a:gd name="T77" fmla="*/ 112 h 630"/>
                <a:gd name="T78" fmla="*/ 287 w 449"/>
                <a:gd name="T79" fmla="*/ 69 h 630"/>
                <a:gd name="T80" fmla="*/ 272 w 449"/>
                <a:gd name="T81" fmla="*/ 47 h 630"/>
                <a:gd name="T82" fmla="*/ 283 w 449"/>
                <a:gd name="T83" fmla="*/ 38 h 630"/>
                <a:gd name="T84" fmla="*/ 269 w 449"/>
                <a:gd name="T85" fmla="*/ 25 h 630"/>
                <a:gd name="T86" fmla="*/ 233 w 449"/>
                <a:gd name="T87" fmla="*/ 25 h 630"/>
                <a:gd name="T88" fmla="*/ 218 w 449"/>
                <a:gd name="T89" fmla="*/ 8 h 630"/>
                <a:gd name="T90" fmla="*/ 189 w 449"/>
                <a:gd name="T91" fmla="*/ 36 h 630"/>
                <a:gd name="T92" fmla="*/ 179 w 449"/>
                <a:gd name="T93" fmla="*/ 31 h 630"/>
                <a:gd name="T94" fmla="*/ 190 w 449"/>
                <a:gd name="T95" fmla="*/ 9 h 630"/>
                <a:gd name="T96" fmla="*/ 189 w 449"/>
                <a:gd name="T97" fmla="*/ 3 h 630"/>
                <a:gd name="T98" fmla="*/ 179 w 449"/>
                <a:gd name="T99" fmla="*/ 0 h 630"/>
                <a:gd name="T100" fmla="*/ 145 w 449"/>
                <a:gd name="T101" fmla="*/ 18 h 630"/>
                <a:gd name="T102" fmla="*/ 118 w 449"/>
                <a:gd name="T103" fmla="*/ 26 h 630"/>
                <a:gd name="T104" fmla="*/ 96 w 449"/>
                <a:gd name="T105" fmla="*/ 25 h 630"/>
                <a:gd name="T106" fmla="*/ 48 w 449"/>
                <a:gd name="T107" fmla="*/ 67 h 630"/>
                <a:gd name="T108" fmla="*/ 24 w 449"/>
                <a:gd name="T109" fmla="*/ 75 h 630"/>
                <a:gd name="T110" fmla="*/ 6 w 449"/>
                <a:gd name="T111" fmla="*/ 93 h 63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449"/>
                <a:gd name="T169" fmla="*/ 0 h 630"/>
                <a:gd name="T170" fmla="*/ 449 w 449"/>
                <a:gd name="T171" fmla="*/ 630 h 63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449" h="630">
                  <a:moveTo>
                    <a:pt x="9" y="138"/>
                  </a:moveTo>
                  <a:lnTo>
                    <a:pt x="38" y="194"/>
                  </a:lnTo>
                  <a:lnTo>
                    <a:pt x="40" y="223"/>
                  </a:lnTo>
                  <a:lnTo>
                    <a:pt x="27" y="253"/>
                  </a:lnTo>
                  <a:lnTo>
                    <a:pt x="4" y="270"/>
                  </a:lnTo>
                  <a:lnTo>
                    <a:pt x="0" y="322"/>
                  </a:lnTo>
                  <a:lnTo>
                    <a:pt x="7" y="331"/>
                  </a:lnTo>
                  <a:lnTo>
                    <a:pt x="19" y="326"/>
                  </a:lnTo>
                  <a:lnTo>
                    <a:pt x="27" y="331"/>
                  </a:lnTo>
                  <a:lnTo>
                    <a:pt x="27" y="366"/>
                  </a:lnTo>
                  <a:lnTo>
                    <a:pt x="40" y="405"/>
                  </a:lnTo>
                  <a:lnTo>
                    <a:pt x="58" y="412"/>
                  </a:lnTo>
                  <a:lnTo>
                    <a:pt x="61" y="471"/>
                  </a:lnTo>
                  <a:lnTo>
                    <a:pt x="50" y="510"/>
                  </a:lnTo>
                  <a:lnTo>
                    <a:pt x="61" y="528"/>
                  </a:lnTo>
                  <a:lnTo>
                    <a:pt x="81" y="547"/>
                  </a:lnTo>
                  <a:lnTo>
                    <a:pt x="126" y="535"/>
                  </a:lnTo>
                  <a:lnTo>
                    <a:pt x="136" y="553"/>
                  </a:lnTo>
                  <a:lnTo>
                    <a:pt x="120" y="572"/>
                  </a:lnTo>
                  <a:lnTo>
                    <a:pt x="97" y="608"/>
                  </a:lnTo>
                  <a:lnTo>
                    <a:pt x="97" y="618"/>
                  </a:lnTo>
                  <a:lnTo>
                    <a:pt x="112" y="629"/>
                  </a:lnTo>
                  <a:lnTo>
                    <a:pt x="209" y="588"/>
                  </a:lnTo>
                  <a:lnTo>
                    <a:pt x="244" y="608"/>
                  </a:lnTo>
                  <a:lnTo>
                    <a:pt x="253" y="598"/>
                  </a:lnTo>
                  <a:lnTo>
                    <a:pt x="244" y="576"/>
                  </a:lnTo>
                  <a:lnTo>
                    <a:pt x="246" y="562"/>
                  </a:lnTo>
                  <a:lnTo>
                    <a:pt x="261" y="472"/>
                  </a:lnTo>
                  <a:lnTo>
                    <a:pt x="275" y="452"/>
                  </a:lnTo>
                  <a:lnTo>
                    <a:pt x="282" y="427"/>
                  </a:lnTo>
                  <a:lnTo>
                    <a:pt x="299" y="390"/>
                  </a:lnTo>
                  <a:lnTo>
                    <a:pt x="289" y="375"/>
                  </a:lnTo>
                  <a:lnTo>
                    <a:pt x="292" y="344"/>
                  </a:lnTo>
                  <a:lnTo>
                    <a:pt x="334" y="296"/>
                  </a:lnTo>
                  <a:lnTo>
                    <a:pt x="333" y="264"/>
                  </a:lnTo>
                  <a:lnTo>
                    <a:pt x="358" y="218"/>
                  </a:lnTo>
                  <a:lnTo>
                    <a:pt x="385" y="226"/>
                  </a:lnTo>
                  <a:lnTo>
                    <a:pt x="438" y="186"/>
                  </a:lnTo>
                  <a:lnTo>
                    <a:pt x="448" y="166"/>
                  </a:lnTo>
                  <a:lnTo>
                    <a:pt x="414" y="103"/>
                  </a:lnTo>
                  <a:lnTo>
                    <a:pt x="392" y="70"/>
                  </a:lnTo>
                  <a:lnTo>
                    <a:pt x="408" y="56"/>
                  </a:lnTo>
                  <a:lnTo>
                    <a:pt x="388" y="37"/>
                  </a:lnTo>
                  <a:lnTo>
                    <a:pt x="336" y="37"/>
                  </a:lnTo>
                  <a:lnTo>
                    <a:pt x="315" y="12"/>
                  </a:lnTo>
                  <a:lnTo>
                    <a:pt x="273" y="54"/>
                  </a:lnTo>
                  <a:lnTo>
                    <a:pt x="258" y="46"/>
                  </a:lnTo>
                  <a:lnTo>
                    <a:pt x="275" y="14"/>
                  </a:lnTo>
                  <a:lnTo>
                    <a:pt x="273" y="4"/>
                  </a:lnTo>
                  <a:lnTo>
                    <a:pt x="258" y="0"/>
                  </a:lnTo>
                  <a:lnTo>
                    <a:pt x="209" y="27"/>
                  </a:lnTo>
                  <a:lnTo>
                    <a:pt x="171" y="39"/>
                  </a:lnTo>
                  <a:lnTo>
                    <a:pt x="138" y="37"/>
                  </a:lnTo>
                  <a:lnTo>
                    <a:pt x="70" y="100"/>
                  </a:lnTo>
                  <a:lnTo>
                    <a:pt x="34" y="112"/>
                  </a:lnTo>
                  <a:lnTo>
                    <a:pt x="9" y="138"/>
                  </a:lnTo>
                </a:path>
              </a:pathLst>
            </a:custGeom>
            <a:solidFill>
              <a:srgbClr val="FDD938"/>
            </a:solidFill>
            <a:ln w="12700">
              <a:solidFill>
                <a:schemeClr val="bg1"/>
              </a:solidFill>
              <a:rou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34" name="Freeform 10"/>
            <p:cNvSpPr/>
            <p:nvPr/>
          </p:nvSpPr>
          <p:spPr bwMode="auto">
            <a:xfrm>
              <a:off x="2896" y="2803"/>
              <a:ext cx="414" cy="341"/>
            </a:xfrm>
            <a:custGeom>
              <a:avLst/>
              <a:gdLst>
                <a:gd name="T0" fmla="*/ 112 w 600"/>
                <a:gd name="T1" fmla="*/ 114 h 506"/>
                <a:gd name="T2" fmla="*/ 105 w 600"/>
                <a:gd name="T3" fmla="*/ 142 h 506"/>
                <a:gd name="T4" fmla="*/ 87 w 600"/>
                <a:gd name="T5" fmla="*/ 146 h 506"/>
                <a:gd name="T6" fmla="*/ 48 w 600"/>
                <a:gd name="T7" fmla="*/ 142 h 506"/>
                <a:gd name="T8" fmla="*/ 39 w 600"/>
                <a:gd name="T9" fmla="*/ 150 h 506"/>
                <a:gd name="T10" fmla="*/ 19 w 600"/>
                <a:gd name="T11" fmla="*/ 143 h 506"/>
                <a:gd name="T12" fmla="*/ 0 w 600"/>
                <a:gd name="T13" fmla="*/ 168 h 506"/>
                <a:gd name="T14" fmla="*/ 9 w 600"/>
                <a:gd name="T15" fmla="*/ 176 h 506"/>
                <a:gd name="T16" fmla="*/ 9 w 600"/>
                <a:gd name="T17" fmla="*/ 193 h 506"/>
                <a:gd name="T18" fmla="*/ 18 w 600"/>
                <a:gd name="T19" fmla="*/ 208 h 506"/>
                <a:gd name="T20" fmla="*/ 55 w 600"/>
                <a:gd name="T21" fmla="*/ 196 h 506"/>
                <a:gd name="T22" fmla="*/ 66 w 600"/>
                <a:gd name="T23" fmla="*/ 205 h 506"/>
                <a:gd name="T24" fmla="*/ 48 w 600"/>
                <a:gd name="T25" fmla="*/ 274 h 506"/>
                <a:gd name="T26" fmla="*/ 73 w 600"/>
                <a:gd name="T27" fmla="*/ 296 h 506"/>
                <a:gd name="T28" fmla="*/ 65 w 600"/>
                <a:gd name="T29" fmla="*/ 334 h 506"/>
                <a:gd name="T30" fmla="*/ 90 w 600"/>
                <a:gd name="T31" fmla="*/ 337 h 506"/>
                <a:gd name="T32" fmla="*/ 112 w 600"/>
                <a:gd name="T33" fmla="*/ 315 h 506"/>
                <a:gd name="T34" fmla="*/ 122 w 600"/>
                <a:gd name="T35" fmla="*/ 321 h 506"/>
                <a:gd name="T36" fmla="*/ 170 w 600"/>
                <a:gd name="T37" fmla="*/ 340 h 506"/>
                <a:gd name="T38" fmla="*/ 177 w 600"/>
                <a:gd name="T39" fmla="*/ 334 h 506"/>
                <a:gd name="T40" fmla="*/ 179 w 600"/>
                <a:gd name="T41" fmla="*/ 321 h 506"/>
                <a:gd name="T42" fmla="*/ 189 w 600"/>
                <a:gd name="T43" fmla="*/ 312 h 506"/>
                <a:gd name="T44" fmla="*/ 257 w 600"/>
                <a:gd name="T45" fmla="*/ 271 h 506"/>
                <a:gd name="T46" fmla="*/ 266 w 600"/>
                <a:gd name="T47" fmla="*/ 284 h 506"/>
                <a:gd name="T48" fmla="*/ 309 w 600"/>
                <a:gd name="T49" fmla="*/ 296 h 506"/>
                <a:gd name="T50" fmla="*/ 330 w 600"/>
                <a:gd name="T51" fmla="*/ 268 h 506"/>
                <a:gd name="T52" fmla="*/ 340 w 600"/>
                <a:gd name="T53" fmla="*/ 274 h 506"/>
                <a:gd name="T54" fmla="*/ 357 w 600"/>
                <a:gd name="T55" fmla="*/ 274 h 506"/>
                <a:gd name="T56" fmla="*/ 357 w 600"/>
                <a:gd name="T57" fmla="*/ 266 h 506"/>
                <a:gd name="T58" fmla="*/ 378 w 600"/>
                <a:gd name="T59" fmla="*/ 259 h 506"/>
                <a:gd name="T60" fmla="*/ 378 w 600"/>
                <a:gd name="T61" fmla="*/ 254 h 506"/>
                <a:gd name="T62" fmla="*/ 386 w 600"/>
                <a:gd name="T63" fmla="*/ 245 h 506"/>
                <a:gd name="T64" fmla="*/ 391 w 600"/>
                <a:gd name="T65" fmla="*/ 247 h 506"/>
                <a:gd name="T66" fmla="*/ 413 w 600"/>
                <a:gd name="T67" fmla="*/ 227 h 506"/>
                <a:gd name="T68" fmla="*/ 394 w 600"/>
                <a:gd name="T69" fmla="*/ 197 h 506"/>
                <a:gd name="T70" fmla="*/ 404 w 600"/>
                <a:gd name="T71" fmla="*/ 156 h 506"/>
                <a:gd name="T72" fmla="*/ 393 w 600"/>
                <a:gd name="T73" fmla="*/ 143 h 506"/>
                <a:gd name="T74" fmla="*/ 362 w 600"/>
                <a:gd name="T75" fmla="*/ 151 h 506"/>
                <a:gd name="T76" fmla="*/ 358 w 600"/>
                <a:gd name="T77" fmla="*/ 146 h 506"/>
                <a:gd name="T78" fmla="*/ 393 w 600"/>
                <a:gd name="T79" fmla="*/ 111 h 506"/>
                <a:gd name="T80" fmla="*/ 378 w 600"/>
                <a:gd name="T81" fmla="*/ 53 h 506"/>
                <a:gd name="T82" fmla="*/ 355 w 600"/>
                <a:gd name="T83" fmla="*/ 69 h 506"/>
                <a:gd name="T84" fmla="*/ 333 w 600"/>
                <a:gd name="T85" fmla="*/ 50 h 506"/>
                <a:gd name="T86" fmla="*/ 315 w 600"/>
                <a:gd name="T87" fmla="*/ 26 h 506"/>
                <a:gd name="T88" fmla="*/ 312 w 600"/>
                <a:gd name="T89" fmla="*/ 10 h 506"/>
                <a:gd name="T90" fmla="*/ 301 w 600"/>
                <a:gd name="T91" fmla="*/ 7 h 506"/>
                <a:gd name="T92" fmla="*/ 283 w 600"/>
                <a:gd name="T93" fmla="*/ 11 h 506"/>
                <a:gd name="T94" fmla="*/ 257 w 600"/>
                <a:gd name="T95" fmla="*/ 0 h 506"/>
                <a:gd name="T96" fmla="*/ 244 w 600"/>
                <a:gd name="T97" fmla="*/ 28 h 506"/>
                <a:gd name="T98" fmla="*/ 222 w 600"/>
                <a:gd name="T99" fmla="*/ 30 h 506"/>
                <a:gd name="T100" fmla="*/ 206 w 600"/>
                <a:gd name="T101" fmla="*/ 53 h 506"/>
                <a:gd name="T102" fmla="*/ 195 w 600"/>
                <a:gd name="T103" fmla="*/ 48 h 506"/>
                <a:gd name="T104" fmla="*/ 179 w 600"/>
                <a:gd name="T105" fmla="*/ 53 h 506"/>
                <a:gd name="T106" fmla="*/ 155 w 600"/>
                <a:gd name="T107" fmla="*/ 39 h 506"/>
                <a:gd name="T108" fmla="*/ 136 w 600"/>
                <a:gd name="T109" fmla="*/ 61 h 506"/>
                <a:gd name="T110" fmla="*/ 136 w 600"/>
                <a:gd name="T111" fmla="*/ 71 h 506"/>
                <a:gd name="T112" fmla="*/ 174 w 600"/>
                <a:gd name="T113" fmla="*/ 90 h 506"/>
                <a:gd name="T114" fmla="*/ 183 w 600"/>
                <a:gd name="T115" fmla="*/ 105 h 506"/>
                <a:gd name="T116" fmla="*/ 155 w 600"/>
                <a:gd name="T117" fmla="*/ 115 h 506"/>
                <a:gd name="T118" fmla="*/ 112 w 600"/>
                <a:gd name="T119" fmla="*/ 114 h 50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600"/>
                <a:gd name="T181" fmla="*/ 0 h 506"/>
                <a:gd name="T182" fmla="*/ 600 w 600"/>
                <a:gd name="T183" fmla="*/ 506 h 50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600" h="506">
                  <a:moveTo>
                    <a:pt x="163" y="169"/>
                  </a:moveTo>
                  <a:lnTo>
                    <a:pt x="152" y="210"/>
                  </a:lnTo>
                  <a:lnTo>
                    <a:pt x="126" y="217"/>
                  </a:lnTo>
                  <a:lnTo>
                    <a:pt x="70" y="210"/>
                  </a:lnTo>
                  <a:lnTo>
                    <a:pt x="57" y="222"/>
                  </a:lnTo>
                  <a:lnTo>
                    <a:pt x="28" y="212"/>
                  </a:lnTo>
                  <a:lnTo>
                    <a:pt x="0" y="249"/>
                  </a:lnTo>
                  <a:lnTo>
                    <a:pt x="13" y="261"/>
                  </a:lnTo>
                  <a:lnTo>
                    <a:pt x="13" y="286"/>
                  </a:lnTo>
                  <a:lnTo>
                    <a:pt x="26" y="308"/>
                  </a:lnTo>
                  <a:lnTo>
                    <a:pt x="80" y="291"/>
                  </a:lnTo>
                  <a:lnTo>
                    <a:pt x="95" y="304"/>
                  </a:lnTo>
                  <a:lnTo>
                    <a:pt x="70" y="407"/>
                  </a:lnTo>
                  <a:lnTo>
                    <a:pt x="106" y="439"/>
                  </a:lnTo>
                  <a:lnTo>
                    <a:pt x="94" y="496"/>
                  </a:lnTo>
                  <a:lnTo>
                    <a:pt x="130" y="500"/>
                  </a:lnTo>
                  <a:lnTo>
                    <a:pt x="163" y="467"/>
                  </a:lnTo>
                  <a:lnTo>
                    <a:pt x="177" y="476"/>
                  </a:lnTo>
                  <a:lnTo>
                    <a:pt x="246" y="505"/>
                  </a:lnTo>
                  <a:lnTo>
                    <a:pt x="257" y="496"/>
                  </a:lnTo>
                  <a:lnTo>
                    <a:pt x="260" y="476"/>
                  </a:lnTo>
                  <a:lnTo>
                    <a:pt x="274" y="463"/>
                  </a:lnTo>
                  <a:lnTo>
                    <a:pt x="372" y="402"/>
                  </a:lnTo>
                  <a:lnTo>
                    <a:pt x="386" y="422"/>
                  </a:lnTo>
                  <a:lnTo>
                    <a:pt x="448" y="439"/>
                  </a:lnTo>
                  <a:lnTo>
                    <a:pt x="478" y="397"/>
                  </a:lnTo>
                  <a:lnTo>
                    <a:pt x="493" y="407"/>
                  </a:lnTo>
                  <a:lnTo>
                    <a:pt x="517" y="407"/>
                  </a:lnTo>
                  <a:lnTo>
                    <a:pt x="517" y="395"/>
                  </a:lnTo>
                  <a:lnTo>
                    <a:pt x="548" y="385"/>
                  </a:lnTo>
                  <a:lnTo>
                    <a:pt x="548" y="377"/>
                  </a:lnTo>
                  <a:lnTo>
                    <a:pt x="559" y="364"/>
                  </a:lnTo>
                  <a:lnTo>
                    <a:pt x="566" y="366"/>
                  </a:lnTo>
                  <a:lnTo>
                    <a:pt x="599" y="337"/>
                  </a:lnTo>
                  <a:lnTo>
                    <a:pt x="571" y="293"/>
                  </a:lnTo>
                  <a:lnTo>
                    <a:pt x="585" y="232"/>
                  </a:lnTo>
                  <a:lnTo>
                    <a:pt x="570" y="212"/>
                  </a:lnTo>
                  <a:lnTo>
                    <a:pt x="524" y="224"/>
                  </a:lnTo>
                  <a:lnTo>
                    <a:pt x="519" y="217"/>
                  </a:lnTo>
                  <a:lnTo>
                    <a:pt x="570" y="164"/>
                  </a:lnTo>
                  <a:lnTo>
                    <a:pt x="548" y="78"/>
                  </a:lnTo>
                  <a:lnTo>
                    <a:pt x="514" y="103"/>
                  </a:lnTo>
                  <a:lnTo>
                    <a:pt x="483" y="74"/>
                  </a:lnTo>
                  <a:lnTo>
                    <a:pt x="456" y="38"/>
                  </a:lnTo>
                  <a:lnTo>
                    <a:pt x="452" y="15"/>
                  </a:lnTo>
                  <a:lnTo>
                    <a:pt x="436" y="10"/>
                  </a:lnTo>
                  <a:lnTo>
                    <a:pt x="410" y="17"/>
                  </a:lnTo>
                  <a:lnTo>
                    <a:pt x="372" y="0"/>
                  </a:lnTo>
                  <a:lnTo>
                    <a:pt x="354" y="41"/>
                  </a:lnTo>
                  <a:lnTo>
                    <a:pt x="322" y="44"/>
                  </a:lnTo>
                  <a:lnTo>
                    <a:pt x="298" y="78"/>
                  </a:lnTo>
                  <a:lnTo>
                    <a:pt x="283" y="71"/>
                  </a:lnTo>
                  <a:lnTo>
                    <a:pt x="260" y="78"/>
                  </a:lnTo>
                  <a:lnTo>
                    <a:pt x="225" y="58"/>
                  </a:lnTo>
                  <a:lnTo>
                    <a:pt x="197" y="90"/>
                  </a:lnTo>
                  <a:lnTo>
                    <a:pt x="197" y="106"/>
                  </a:lnTo>
                  <a:lnTo>
                    <a:pt x="252" y="133"/>
                  </a:lnTo>
                  <a:lnTo>
                    <a:pt x="265" y="156"/>
                  </a:lnTo>
                  <a:lnTo>
                    <a:pt x="225" y="170"/>
                  </a:lnTo>
                  <a:lnTo>
                    <a:pt x="163" y="169"/>
                  </a:lnTo>
                </a:path>
              </a:pathLst>
            </a:custGeom>
            <a:solidFill>
              <a:srgbClr val="FDD938"/>
            </a:solidFill>
            <a:ln w="12700">
              <a:solidFill>
                <a:schemeClr val="bg1"/>
              </a:solidFill>
              <a:rou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35" name="Freeform 11"/>
            <p:cNvSpPr/>
            <p:nvPr/>
          </p:nvSpPr>
          <p:spPr bwMode="auto">
            <a:xfrm>
              <a:off x="2499" y="2443"/>
              <a:ext cx="813" cy="601"/>
            </a:xfrm>
            <a:custGeom>
              <a:avLst/>
              <a:gdLst>
                <a:gd name="T0" fmla="*/ 318 w 1181"/>
                <a:gd name="T1" fmla="*/ 50 h 893"/>
                <a:gd name="T2" fmla="*/ 304 w 1181"/>
                <a:gd name="T3" fmla="*/ 18 h 893"/>
                <a:gd name="T4" fmla="*/ 356 w 1181"/>
                <a:gd name="T5" fmla="*/ 0 h 893"/>
                <a:gd name="T6" fmla="*/ 365 w 1181"/>
                <a:gd name="T7" fmla="*/ 35 h 893"/>
                <a:gd name="T8" fmla="*/ 413 w 1181"/>
                <a:gd name="T9" fmla="*/ 75 h 893"/>
                <a:gd name="T10" fmla="*/ 438 w 1181"/>
                <a:gd name="T11" fmla="*/ 75 h 893"/>
                <a:gd name="T12" fmla="*/ 459 w 1181"/>
                <a:gd name="T13" fmla="*/ 112 h 893"/>
                <a:gd name="T14" fmla="*/ 509 w 1181"/>
                <a:gd name="T15" fmla="*/ 108 h 893"/>
                <a:gd name="T16" fmla="*/ 531 w 1181"/>
                <a:gd name="T17" fmla="*/ 91 h 893"/>
                <a:gd name="T18" fmla="*/ 547 w 1181"/>
                <a:gd name="T19" fmla="*/ 108 h 893"/>
                <a:gd name="T20" fmla="*/ 603 w 1181"/>
                <a:gd name="T21" fmla="*/ 101 h 893"/>
                <a:gd name="T22" fmla="*/ 615 w 1181"/>
                <a:gd name="T23" fmla="*/ 115 h 893"/>
                <a:gd name="T24" fmla="*/ 671 w 1181"/>
                <a:gd name="T25" fmla="*/ 139 h 893"/>
                <a:gd name="T26" fmla="*/ 741 w 1181"/>
                <a:gd name="T27" fmla="*/ 147 h 893"/>
                <a:gd name="T28" fmla="*/ 774 w 1181"/>
                <a:gd name="T29" fmla="*/ 155 h 893"/>
                <a:gd name="T30" fmla="*/ 805 w 1181"/>
                <a:gd name="T31" fmla="*/ 176 h 893"/>
                <a:gd name="T32" fmla="*/ 807 w 1181"/>
                <a:gd name="T33" fmla="*/ 228 h 893"/>
                <a:gd name="T34" fmla="*/ 768 w 1181"/>
                <a:gd name="T35" fmla="*/ 247 h 893"/>
                <a:gd name="T36" fmla="*/ 706 w 1181"/>
                <a:gd name="T37" fmla="*/ 268 h 893"/>
                <a:gd name="T38" fmla="*/ 717 w 1181"/>
                <a:gd name="T39" fmla="*/ 310 h 893"/>
                <a:gd name="T40" fmla="*/ 764 w 1181"/>
                <a:gd name="T41" fmla="*/ 355 h 893"/>
                <a:gd name="T42" fmla="*/ 744 w 1181"/>
                <a:gd name="T43" fmla="*/ 426 h 893"/>
                <a:gd name="T44" fmla="*/ 706 w 1181"/>
                <a:gd name="T45" fmla="*/ 381 h 893"/>
                <a:gd name="T46" fmla="*/ 691 w 1181"/>
                <a:gd name="T47" fmla="*/ 363 h 893"/>
                <a:gd name="T48" fmla="*/ 648 w 1181"/>
                <a:gd name="T49" fmla="*/ 355 h 893"/>
                <a:gd name="T50" fmla="*/ 615 w 1181"/>
                <a:gd name="T51" fmla="*/ 386 h 893"/>
                <a:gd name="T52" fmla="*/ 590 w 1181"/>
                <a:gd name="T53" fmla="*/ 404 h 893"/>
                <a:gd name="T54" fmla="*/ 550 w 1181"/>
                <a:gd name="T55" fmla="*/ 396 h 893"/>
                <a:gd name="T56" fmla="*/ 531 w 1181"/>
                <a:gd name="T57" fmla="*/ 428 h 893"/>
                <a:gd name="T58" fmla="*/ 578 w 1181"/>
                <a:gd name="T59" fmla="*/ 462 h 893"/>
                <a:gd name="T60" fmla="*/ 509 w 1181"/>
                <a:gd name="T61" fmla="*/ 470 h 893"/>
                <a:gd name="T62" fmla="*/ 489 w 1181"/>
                <a:gd name="T63" fmla="*/ 450 h 893"/>
                <a:gd name="T64" fmla="*/ 447 w 1181"/>
                <a:gd name="T65" fmla="*/ 456 h 893"/>
                <a:gd name="T66" fmla="*/ 438 w 1181"/>
                <a:gd name="T67" fmla="*/ 425 h 893"/>
                <a:gd name="T68" fmla="*/ 413 w 1181"/>
                <a:gd name="T69" fmla="*/ 408 h 893"/>
                <a:gd name="T70" fmla="*/ 411 w 1181"/>
                <a:gd name="T71" fmla="*/ 431 h 893"/>
                <a:gd name="T72" fmla="*/ 386 w 1181"/>
                <a:gd name="T73" fmla="*/ 450 h 893"/>
                <a:gd name="T74" fmla="*/ 348 w 1181"/>
                <a:gd name="T75" fmla="*/ 514 h 893"/>
                <a:gd name="T76" fmla="*/ 336 w 1181"/>
                <a:gd name="T77" fmla="*/ 586 h 893"/>
                <a:gd name="T78" fmla="*/ 285 w 1181"/>
                <a:gd name="T79" fmla="*/ 600 h 893"/>
                <a:gd name="T80" fmla="*/ 209 w 1181"/>
                <a:gd name="T81" fmla="*/ 481 h 893"/>
                <a:gd name="T82" fmla="*/ 168 w 1181"/>
                <a:gd name="T83" fmla="*/ 458 h 893"/>
                <a:gd name="T84" fmla="*/ 170 w 1181"/>
                <a:gd name="T85" fmla="*/ 428 h 893"/>
                <a:gd name="T86" fmla="*/ 132 w 1181"/>
                <a:gd name="T87" fmla="*/ 431 h 893"/>
                <a:gd name="T88" fmla="*/ 98 w 1181"/>
                <a:gd name="T89" fmla="*/ 375 h 893"/>
                <a:gd name="T90" fmla="*/ 91 w 1181"/>
                <a:gd name="T91" fmla="*/ 263 h 893"/>
                <a:gd name="T92" fmla="*/ 85 w 1181"/>
                <a:gd name="T93" fmla="*/ 206 h 893"/>
                <a:gd name="T94" fmla="*/ 0 w 1181"/>
                <a:gd name="T95" fmla="*/ 99 h 893"/>
                <a:gd name="T96" fmla="*/ 11 w 1181"/>
                <a:gd name="T97" fmla="*/ 71 h 893"/>
                <a:gd name="T98" fmla="*/ 127 w 1181"/>
                <a:gd name="T99" fmla="*/ 75 h 893"/>
                <a:gd name="T100" fmla="*/ 165 w 1181"/>
                <a:gd name="T101" fmla="*/ 82 h 893"/>
                <a:gd name="T102" fmla="*/ 225 w 1181"/>
                <a:gd name="T103" fmla="*/ 111 h 893"/>
                <a:gd name="T104" fmla="*/ 232 w 1181"/>
                <a:gd name="T105" fmla="*/ 78 h 893"/>
                <a:gd name="T106" fmla="*/ 270 w 1181"/>
                <a:gd name="T107" fmla="*/ 85 h 893"/>
                <a:gd name="T108" fmla="*/ 307 w 1181"/>
                <a:gd name="T109" fmla="*/ 75 h 89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81"/>
                <a:gd name="T166" fmla="*/ 0 h 893"/>
                <a:gd name="T167" fmla="*/ 1181 w 1181"/>
                <a:gd name="T168" fmla="*/ 893 h 893"/>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81" h="893">
                  <a:moveTo>
                    <a:pt x="446" y="111"/>
                  </a:moveTo>
                  <a:lnTo>
                    <a:pt x="462" y="75"/>
                  </a:lnTo>
                  <a:lnTo>
                    <a:pt x="445" y="57"/>
                  </a:lnTo>
                  <a:lnTo>
                    <a:pt x="441" y="27"/>
                  </a:lnTo>
                  <a:lnTo>
                    <a:pt x="500" y="0"/>
                  </a:lnTo>
                  <a:lnTo>
                    <a:pt x="517" y="0"/>
                  </a:lnTo>
                  <a:lnTo>
                    <a:pt x="525" y="24"/>
                  </a:lnTo>
                  <a:lnTo>
                    <a:pt x="530" y="52"/>
                  </a:lnTo>
                  <a:lnTo>
                    <a:pt x="559" y="74"/>
                  </a:lnTo>
                  <a:lnTo>
                    <a:pt x="600" y="111"/>
                  </a:lnTo>
                  <a:lnTo>
                    <a:pt x="621" y="94"/>
                  </a:lnTo>
                  <a:lnTo>
                    <a:pt x="636" y="111"/>
                  </a:lnTo>
                  <a:lnTo>
                    <a:pt x="642" y="150"/>
                  </a:lnTo>
                  <a:lnTo>
                    <a:pt x="667" y="166"/>
                  </a:lnTo>
                  <a:lnTo>
                    <a:pt x="728" y="171"/>
                  </a:lnTo>
                  <a:lnTo>
                    <a:pt x="739" y="160"/>
                  </a:lnTo>
                  <a:lnTo>
                    <a:pt x="734" y="142"/>
                  </a:lnTo>
                  <a:lnTo>
                    <a:pt x="771" y="135"/>
                  </a:lnTo>
                  <a:lnTo>
                    <a:pt x="794" y="138"/>
                  </a:lnTo>
                  <a:lnTo>
                    <a:pt x="794" y="160"/>
                  </a:lnTo>
                  <a:lnTo>
                    <a:pt x="811" y="162"/>
                  </a:lnTo>
                  <a:lnTo>
                    <a:pt x="876" y="150"/>
                  </a:lnTo>
                  <a:lnTo>
                    <a:pt x="888" y="154"/>
                  </a:lnTo>
                  <a:lnTo>
                    <a:pt x="893" y="171"/>
                  </a:lnTo>
                  <a:lnTo>
                    <a:pt x="917" y="180"/>
                  </a:lnTo>
                  <a:lnTo>
                    <a:pt x="974" y="207"/>
                  </a:lnTo>
                  <a:lnTo>
                    <a:pt x="1007" y="194"/>
                  </a:lnTo>
                  <a:lnTo>
                    <a:pt x="1076" y="219"/>
                  </a:lnTo>
                  <a:lnTo>
                    <a:pt x="1089" y="238"/>
                  </a:lnTo>
                  <a:lnTo>
                    <a:pt x="1124" y="230"/>
                  </a:lnTo>
                  <a:lnTo>
                    <a:pt x="1147" y="234"/>
                  </a:lnTo>
                  <a:lnTo>
                    <a:pt x="1169" y="262"/>
                  </a:lnTo>
                  <a:lnTo>
                    <a:pt x="1180" y="320"/>
                  </a:lnTo>
                  <a:lnTo>
                    <a:pt x="1172" y="339"/>
                  </a:lnTo>
                  <a:lnTo>
                    <a:pt x="1158" y="334"/>
                  </a:lnTo>
                  <a:lnTo>
                    <a:pt x="1115" y="367"/>
                  </a:lnTo>
                  <a:lnTo>
                    <a:pt x="1044" y="379"/>
                  </a:lnTo>
                  <a:lnTo>
                    <a:pt x="1025" y="398"/>
                  </a:lnTo>
                  <a:lnTo>
                    <a:pt x="1039" y="418"/>
                  </a:lnTo>
                  <a:lnTo>
                    <a:pt x="1041" y="461"/>
                  </a:lnTo>
                  <a:lnTo>
                    <a:pt x="1061" y="465"/>
                  </a:lnTo>
                  <a:lnTo>
                    <a:pt x="1110" y="527"/>
                  </a:lnTo>
                  <a:lnTo>
                    <a:pt x="1112" y="608"/>
                  </a:lnTo>
                  <a:lnTo>
                    <a:pt x="1081" y="633"/>
                  </a:lnTo>
                  <a:lnTo>
                    <a:pt x="1051" y="603"/>
                  </a:lnTo>
                  <a:lnTo>
                    <a:pt x="1025" y="566"/>
                  </a:lnTo>
                  <a:lnTo>
                    <a:pt x="1021" y="543"/>
                  </a:lnTo>
                  <a:lnTo>
                    <a:pt x="1004" y="539"/>
                  </a:lnTo>
                  <a:lnTo>
                    <a:pt x="979" y="546"/>
                  </a:lnTo>
                  <a:lnTo>
                    <a:pt x="942" y="528"/>
                  </a:lnTo>
                  <a:lnTo>
                    <a:pt x="925" y="571"/>
                  </a:lnTo>
                  <a:lnTo>
                    <a:pt x="893" y="573"/>
                  </a:lnTo>
                  <a:lnTo>
                    <a:pt x="871" y="608"/>
                  </a:lnTo>
                  <a:lnTo>
                    <a:pt x="857" y="601"/>
                  </a:lnTo>
                  <a:lnTo>
                    <a:pt x="834" y="608"/>
                  </a:lnTo>
                  <a:lnTo>
                    <a:pt x="799" y="588"/>
                  </a:lnTo>
                  <a:lnTo>
                    <a:pt x="771" y="620"/>
                  </a:lnTo>
                  <a:lnTo>
                    <a:pt x="771" y="636"/>
                  </a:lnTo>
                  <a:lnTo>
                    <a:pt x="827" y="665"/>
                  </a:lnTo>
                  <a:lnTo>
                    <a:pt x="839" y="686"/>
                  </a:lnTo>
                  <a:lnTo>
                    <a:pt x="799" y="701"/>
                  </a:lnTo>
                  <a:lnTo>
                    <a:pt x="739" y="699"/>
                  </a:lnTo>
                  <a:lnTo>
                    <a:pt x="733" y="673"/>
                  </a:lnTo>
                  <a:lnTo>
                    <a:pt x="710" y="668"/>
                  </a:lnTo>
                  <a:lnTo>
                    <a:pt x="673" y="690"/>
                  </a:lnTo>
                  <a:lnTo>
                    <a:pt x="649" y="677"/>
                  </a:lnTo>
                  <a:lnTo>
                    <a:pt x="649" y="645"/>
                  </a:lnTo>
                  <a:lnTo>
                    <a:pt x="636" y="631"/>
                  </a:lnTo>
                  <a:lnTo>
                    <a:pt x="636" y="613"/>
                  </a:lnTo>
                  <a:lnTo>
                    <a:pt x="600" y="606"/>
                  </a:lnTo>
                  <a:lnTo>
                    <a:pt x="593" y="615"/>
                  </a:lnTo>
                  <a:lnTo>
                    <a:pt x="597" y="641"/>
                  </a:lnTo>
                  <a:lnTo>
                    <a:pt x="567" y="653"/>
                  </a:lnTo>
                  <a:lnTo>
                    <a:pt x="561" y="668"/>
                  </a:lnTo>
                  <a:lnTo>
                    <a:pt x="567" y="691"/>
                  </a:lnTo>
                  <a:lnTo>
                    <a:pt x="505" y="764"/>
                  </a:lnTo>
                  <a:lnTo>
                    <a:pt x="517" y="847"/>
                  </a:lnTo>
                  <a:lnTo>
                    <a:pt x="488" y="871"/>
                  </a:lnTo>
                  <a:lnTo>
                    <a:pt x="474" y="857"/>
                  </a:lnTo>
                  <a:lnTo>
                    <a:pt x="414" y="892"/>
                  </a:lnTo>
                  <a:lnTo>
                    <a:pt x="392" y="879"/>
                  </a:lnTo>
                  <a:lnTo>
                    <a:pt x="304" y="714"/>
                  </a:lnTo>
                  <a:lnTo>
                    <a:pt x="272" y="690"/>
                  </a:lnTo>
                  <a:lnTo>
                    <a:pt x="244" y="681"/>
                  </a:lnTo>
                  <a:lnTo>
                    <a:pt x="231" y="660"/>
                  </a:lnTo>
                  <a:lnTo>
                    <a:pt x="247" y="636"/>
                  </a:lnTo>
                  <a:lnTo>
                    <a:pt x="222" y="615"/>
                  </a:lnTo>
                  <a:lnTo>
                    <a:pt x="192" y="641"/>
                  </a:lnTo>
                  <a:lnTo>
                    <a:pt x="163" y="645"/>
                  </a:lnTo>
                  <a:lnTo>
                    <a:pt x="142" y="557"/>
                  </a:lnTo>
                  <a:lnTo>
                    <a:pt x="138" y="534"/>
                  </a:lnTo>
                  <a:lnTo>
                    <a:pt x="132" y="391"/>
                  </a:lnTo>
                  <a:lnTo>
                    <a:pt x="105" y="320"/>
                  </a:lnTo>
                  <a:lnTo>
                    <a:pt x="124" y="306"/>
                  </a:lnTo>
                  <a:lnTo>
                    <a:pt x="69" y="202"/>
                  </a:lnTo>
                  <a:lnTo>
                    <a:pt x="0" y="147"/>
                  </a:lnTo>
                  <a:lnTo>
                    <a:pt x="10" y="116"/>
                  </a:lnTo>
                  <a:lnTo>
                    <a:pt x="16" y="106"/>
                  </a:lnTo>
                  <a:lnTo>
                    <a:pt x="117" y="90"/>
                  </a:lnTo>
                  <a:lnTo>
                    <a:pt x="184" y="111"/>
                  </a:lnTo>
                  <a:lnTo>
                    <a:pt x="224" y="98"/>
                  </a:lnTo>
                  <a:lnTo>
                    <a:pt x="240" y="122"/>
                  </a:lnTo>
                  <a:lnTo>
                    <a:pt x="290" y="171"/>
                  </a:lnTo>
                  <a:lnTo>
                    <a:pt x="327" y="165"/>
                  </a:lnTo>
                  <a:lnTo>
                    <a:pt x="327" y="135"/>
                  </a:lnTo>
                  <a:lnTo>
                    <a:pt x="337" y="116"/>
                  </a:lnTo>
                  <a:lnTo>
                    <a:pt x="376" y="99"/>
                  </a:lnTo>
                  <a:lnTo>
                    <a:pt x="392" y="126"/>
                  </a:lnTo>
                  <a:lnTo>
                    <a:pt x="414" y="111"/>
                  </a:lnTo>
                  <a:lnTo>
                    <a:pt x="446" y="112"/>
                  </a:lnTo>
                  <a:lnTo>
                    <a:pt x="446" y="111"/>
                  </a:lnTo>
                </a:path>
              </a:pathLst>
            </a:custGeom>
            <a:solidFill>
              <a:srgbClr val="FDD938"/>
            </a:solidFill>
            <a:ln w="12700">
              <a:solidFill>
                <a:schemeClr val="bg1"/>
              </a:solidFill>
              <a:rou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36" name="Freeform 12"/>
            <p:cNvSpPr/>
            <p:nvPr/>
          </p:nvSpPr>
          <p:spPr bwMode="auto">
            <a:xfrm>
              <a:off x="1312" y="2214"/>
              <a:ext cx="1282" cy="678"/>
            </a:xfrm>
            <a:custGeom>
              <a:avLst/>
              <a:gdLst>
                <a:gd name="T0" fmla="*/ 779 w 1863"/>
                <a:gd name="T1" fmla="*/ 646 h 1005"/>
                <a:gd name="T2" fmla="*/ 799 w 1863"/>
                <a:gd name="T3" fmla="*/ 668 h 1005"/>
                <a:gd name="T4" fmla="*/ 864 w 1863"/>
                <a:gd name="T5" fmla="*/ 646 h 1005"/>
                <a:gd name="T6" fmla="*/ 906 w 1863"/>
                <a:gd name="T7" fmla="*/ 617 h 1005"/>
                <a:gd name="T8" fmla="*/ 954 w 1863"/>
                <a:gd name="T9" fmla="*/ 598 h 1005"/>
                <a:gd name="T10" fmla="*/ 1005 w 1863"/>
                <a:gd name="T11" fmla="*/ 582 h 1005"/>
                <a:gd name="T12" fmla="*/ 1089 w 1863"/>
                <a:gd name="T13" fmla="*/ 569 h 1005"/>
                <a:gd name="T14" fmla="*/ 1090 w 1863"/>
                <a:gd name="T15" fmla="*/ 598 h 1005"/>
                <a:gd name="T16" fmla="*/ 1116 w 1863"/>
                <a:gd name="T17" fmla="*/ 604 h 1005"/>
                <a:gd name="T18" fmla="*/ 1100 w 1863"/>
                <a:gd name="T19" fmla="*/ 642 h 1005"/>
                <a:gd name="T20" fmla="*/ 1116 w 1863"/>
                <a:gd name="T21" fmla="*/ 646 h 1005"/>
                <a:gd name="T22" fmla="*/ 1187 w 1863"/>
                <a:gd name="T23" fmla="*/ 642 h 1005"/>
                <a:gd name="T24" fmla="*/ 1230 w 1863"/>
                <a:gd name="T25" fmla="*/ 655 h 1005"/>
                <a:gd name="T26" fmla="*/ 1249 w 1863"/>
                <a:gd name="T27" fmla="*/ 663 h 1005"/>
                <a:gd name="T28" fmla="*/ 1252 w 1863"/>
                <a:gd name="T29" fmla="*/ 617 h 1005"/>
                <a:gd name="T30" fmla="*/ 1281 w 1863"/>
                <a:gd name="T31" fmla="*/ 587 h 1005"/>
                <a:gd name="T32" fmla="*/ 1259 w 1863"/>
                <a:gd name="T33" fmla="*/ 442 h 1005"/>
                <a:gd name="T34" fmla="*/ 1233 w 1863"/>
                <a:gd name="T35" fmla="*/ 363 h 1005"/>
                <a:gd name="T36" fmla="*/ 1172 w 1863"/>
                <a:gd name="T37" fmla="*/ 334 h 1005"/>
                <a:gd name="T38" fmla="*/ 1133 w 1863"/>
                <a:gd name="T39" fmla="*/ 406 h 1005"/>
                <a:gd name="T40" fmla="*/ 1060 w 1863"/>
                <a:gd name="T41" fmla="*/ 369 h 1005"/>
                <a:gd name="T42" fmla="*/ 923 w 1863"/>
                <a:gd name="T43" fmla="*/ 320 h 1005"/>
                <a:gd name="T44" fmla="*/ 867 w 1863"/>
                <a:gd name="T45" fmla="*/ 312 h 1005"/>
                <a:gd name="T46" fmla="*/ 758 w 1863"/>
                <a:gd name="T47" fmla="*/ 268 h 1005"/>
                <a:gd name="T48" fmla="*/ 706 w 1863"/>
                <a:gd name="T49" fmla="*/ 144 h 1005"/>
                <a:gd name="T50" fmla="*/ 726 w 1863"/>
                <a:gd name="T51" fmla="*/ 106 h 1005"/>
                <a:gd name="T52" fmla="*/ 725 w 1863"/>
                <a:gd name="T53" fmla="*/ 53 h 1005"/>
                <a:gd name="T54" fmla="*/ 734 w 1863"/>
                <a:gd name="T55" fmla="*/ 26 h 1005"/>
                <a:gd name="T56" fmla="*/ 638 w 1863"/>
                <a:gd name="T57" fmla="*/ 0 h 1005"/>
                <a:gd name="T58" fmla="*/ 569 w 1863"/>
                <a:gd name="T59" fmla="*/ 9 h 1005"/>
                <a:gd name="T60" fmla="*/ 484 w 1863"/>
                <a:gd name="T61" fmla="*/ 36 h 1005"/>
                <a:gd name="T62" fmla="*/ 398 w 1863"/>
                <a:gd name="T63" fmla="*/ 45 h 1005"/>
                <a:gd name="T64" fmla="*/ 340 w 1863"/>
                <a:gd name="T65" fmla="*/ 16 h 1005"/>
                <a:gd name="T66" fmla="*/ 246 w 1863"/>
                <a:gd name="T67" fmla="*/ 33 h 1005"/>
                <a:gd name="T68" fmla="*/ 209 w 1863"/>
                <a:gd name="T69" fmla="*/ 12 h 1005"/>
                <a:gd name="T70" fmla="*/ 139 w 1863"/>
                <a:gd name="T71" fmla="*/ 19 h 1005"/>
                <a:gd name="T72" fmla="*/ 105 w 1863"/>
                <a:gd name="T73" fmla="*/ 63 h 1005"/>
                <a:gd name="T74" fmla="*/ 85 w 1863"/>
                <a:gd name="T75" fmla="*/ 86 h 1005"/>
                <a:gd name="T76" fmla="*/ 61 w 1863"/>
                <a:gd name="T77" fmla="*/ 99 h 1005"/>
                <a:gd name="T78" fmla="*/ 51 w 1863"/>
                <a:gd name="T79" fmla="*/ 116 h 1005"/>
                <a:gd name="T80" fmla="*/ 70 w 1863"/>
                <a:gd name="T81" fmla="*/ 156 h 1005"/>
                <a:gd name="T82" fmla="*/ 65 w 1863"/>
                <a:gd name="T83" fmla="*/ 194 h 1005"/>
                <a:gd name="T84" fmla="*/ 19 w 1863"/>
                <a:gd name="T85" fmla="*/ 180 h 1005"/>
                <a:gd name="T86" fmla="*/ 0 w 1863"/>
                <a:gd name="T87" fmla="*/ 198 h 1005"/>
                <a:gd name="T88" fmla="*/ 12 w 1863"/>
                <a:gd name="T89" fmla="*/ 234 h 1005"/>
                <a:gd name="T90" fmla="*/ 6 w 1863"/>
                <a:gd name="T91" fmla="*/ 268 h 1005"/>
                <a:gd name="T92" fmla="*/ 30 w 1863"/>
                <a:gd name="T93" fmla="*/ 280 h 1005"/>
                <a:gd name="T94" fmla="*/ 85 w 1863"/>
                <a:gd name="T95" fmla="*/ 334 h 1005"/>
                <a:gd name="T96" fmla="*/ 118 w 1863"/>
                <a:gd name="T97" fmla="*/ 381 h 1005"/>
                <a:gd name="T98" fmla="*/ 141 w 1863"/>
                <a:gd name="T99" fmla="*/ 397 h 1005"/>
                <a:gd name="T100" fmla="*/ 180 w 1863"/>
                <a:gd name="T101" fmla="*/ 394 h 1005"/>
                <a:gd name="T102" fmla="*/ 272 w 1863"/>
                <a:gd name="T103" fmla="*/ 492 h 1005"/>
                <a:gd name="T104" fmla="*/ 299 w 1863"/>
                <a:gd name="T105" fmla="*/ 482 h 1005"/>
                <a:gd name="T106" fmla="*/ 308 w 1863"/>
                <a:gd name="T107" fmla="*/ 520 h 1005"/>
                <a:gd name="T108" fmla="*/ 364 w 1863"/>
                <a:gd name="T109" fmla="*/ 543 h 1005"/>
                <a:gd name="T110" fmla="*/ 410 w 1863"/>
                <a:gd name="T111" fmla="*/ 590 h 1005"/>
                <a:gd name="T112" fmla="*/ 418 w 1863"/>
                <a:gd name="T113" fmla="*/ 611 h 1005"/>
                <a:gd name="T114" fmla="*/ 469 w 1863"/>
                <a:gd name="T115" fmla="*/ 609 h 1005"/>
                <a:gd name="T116" fmla="*/ 559 w 1863"/>
                <a:gd name="T117" fmla="*/ 626 h 1005"/>
                <a:gd name="T118" fmla="*/ 600 w 1863"/>
                <a:gd name="T119" fmla="*/ 638 h 1005"/>
                <a:gd name="T120" fmla="*/ 600 w 1863"/>
                <a:gd name="T121" fmla="*/ 677 h 1005"/>
                <a:gd name="T122" fmla="*/ 677 w 1863"/>
                <a:gd name="T123" fmla="*/ 619 h 1005"/>
                <a:gd name="T124" fmla="*/ 738 w 1863"/>
                <a:gd name="T125" fmla="*/ 642 h 100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863"/>
                <a:gd name="T190" fmla="*/ 0 h 1005"/>
                <a:gd name="T191" fmla="*/ 1863 w 1863"/>
                <a:gd name="T192" fmla="*/ 1005 h 100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863" h="1005">
                  <a:moveTo>
                    <a:pt x="1073" y="951"/>
                  </a:moveTo>
                  <a:lnTo>
                    <a:pt x="1132" y="958"/>
                  </a:lnTo>
                  <a:lnTo>
                    <a:pt x="1151" y="985"/>
                  </a:lnTo>
                  <a:lnTo>
                    <a:pt x="1161" y="990"/>
                  </a:lnTo>
                  <a:lnTo>
                    <a:pt x="1250" y="973"/>
                  </a:lnTo>
                  <a:lnTo>
                    <a:pt x="1256" y="958"/>
                  </a:lnTo>
                  <a:lnTo>
                    <a:pt x="1272" y="948"/>
                  </a:lnTo>
                  <a:lnTo>
                    <a:pt x="1316" y="915"/>
                  </a:lnTo>
                  <a:lnTo>
                    <a:pt x="1353" y="910"/>
                  </a:lnTo>
                  <a:lnTo>
                    <a:pt x="1386" y="887"/>
                  </a:lnTo>
                  <a:lnTo>
                    <a:pt x="1452" y="850"/>
                  </a:lnTo>
                  <a:lnTo>
                    <a:pt x="1461" y="863"/>
                  </a:lnTo>
                  <a:lnTo>
                    <a:pt x="1510" y="880"/>
                  </a:lnTo>
                  <a:lnTo>
                    <a:pt x="1582" y="843"/>
                  </a:lnTo>
                  <a:lnTo>
                    <a:pt x="1604" y="858"/>
                  </a:lnTo>
                  <a:lnTo>
                    <a:pt x="1584" y="887"/>
                  </a:lnTo>
                  <a:lnTo>
                    <a:pt x="1592" y="895"/>
                  </a:lnTo>
                  <a:lnTo>
                    <a:pt x="1622" y="895"/>
                  </a:lnTo>
                  <a:lnTo>
                    <a:pt x="1624" y="907"/>
                  </a:lnTo>
                  <a:lnTo>
                    <a:pt x="1599" y="951"/>
                  </a:lnTo>
                  <a:lnTo>
                    <a:pt x="1607" y="958"/>
                  </a:lnTo>
                  <a:lnTo>
                    <a:pt x="1622" y="958"/>
                  </a:lnTo>
                  <a:lnTo>
                    <a:pt x="1694" y="978"/>
                  </a:lnTo>
                  <a:lnTo>
                    <a:pt x="1725" y="951"/>
                  </a:lnTo>
                  <a:lnTo>
                    <a:pt x="1772" y="988"/>
                  </a:lnTo>
                  <a:lnTo>
                    <a:pt x="1787" y="971"/>
                  </a:lnTo>
                  <a:lnTo>
                    <a:pt x="1799" y="983"/>
                  </a:lnTo>
                  <a:lnTo>
                    <a:pt x="1815" y="983"/>
                  </a:lnTo>
                  <a:lnTo>
                    <a:pt x="1821" y="971"/>
                  </a:lnTo>
                  <a:lnTo>
                    <a:pt x="1820" y="915"/>
                  </a:lnTo>
                  <a:lnTo>
                    <a:pt x="1832" y="907"/>
                  </a:lnTo>
                  <a:lnTo>
                    <a:pt x="1862" y="870"/>
                  </a:lnTo>
                  <a:lnTo>
                    <a:pt x="1856" y="727"/>
                  </a:lnTo>
                  <a:lnTo>
                    <a:pt x="1829" y="655"/>
                  </a:lnTo>
                  <a:lnTo>
                    <a:pt x="1848" y="641"/>
                  </a:lnTo>
                  <a:lnTo>
                    <a:pt x="1792" y="538"/>
                  </a:lnTo>
                  <a:lnTo>
                    <a:pt x="1722" y="482"/>
                  </a:lnTo>
                  <a:lnTo>
                    <a:pt x="1703" y="495"/>
                  </a:lnTo>
                  <a:lnTo>
                    <a:pt x="1706" y="528"/>
                  </a:lnTo>
                  <a:lnTo>
                    <a:pt x="1647" y="602"/>
                  </a:lnTo>
                  <a:lnTo>
                    <a:pt x="1547" y="584"/>
                  </a:lnTo>
                  <a:lnTo>
                    <a:pt x="1540" y="547"/>
                  </a:lnTo>
                  <a:lnTo>
                    <a:pt x="1478" y="497"/>
                  </a:lnTo>
                  <a:lnTo>
                    <a:pt x="1342" y="475"/>
                  </a:lnTo>
                  <a:lnTo>
                    <a:pt x="1283" y="465"/>
                  </a:lnTo>
                  <a:lnTo>
                    <a:pt x="1260" y="463"/>
                  </a:lnTo>
                  <a:lnTo>
                    <a:pt x="1209" y="420"/>
                  </a:lnTo>
                  <a:lnTo>
                    <a:pt x="1102" y="397"/>
                  </a:lnTo>
                  <a:lnTo>
                    <a:pt x="1028" y="253"/>
                  </a:lnTo>
                  <a:lnTo>
                    <a:pt x="1026" y="214"/>
                  </a:lnTo>
                  <a:lnTo>
                    <a:pt x="1055" y="201"/>
                  </a:lnTo>
                  <a:lnTo>
                    <a:pt x="1055" y="157"/>
                  </a:lnTo>
                  <a:lnTo>
                    <a:pt x="1078" y="103"/>
                  </a:lnTo>
                  <a:lnTo>
                    <a:pt x="1054" y="78"/>
                  </a:lnTo>
                  <a:lnTo>
                    <a:pt x="1085" y="51"/>
                  </a:lnTo>
                  <a:lnTo>
                    <a:pt x="1066" y="39"/>
                  </a:lnTo>
                  <a:lnTo>
                    <a:pt x="1016" y="39"/>
                  </a:lnTo>
                  <a:lnTo>
                    <a:pt x="927" y="0"/>
                  </a:lnTo>
                  <a:lnTo>
                    <a:pt x="872" y="0"/>
                  </a:lnTo>
                  <a:lnTo>
                    <a:pt x="827" y="13"/>
                  </a:lnTo>
                  <a:lnTo>
                    <a:pt x="778" y="13"/>
                  </a:lnTo>
                  <a:lnTo>
                    <a:pt x="703" y="54"/>
                  </a:lnTo>
                  <a:lnTo>
                    <a:pt x="640" y="46"/>
                  </a:lnTo>
                  <a:lnTo>
                    <a:pt x="578" y="67"/>
                  </a:lnTo>
                  <a:lnTo>
                    <a:pt x="526" y="51"/>
                  </a:lnTo>
                  <a:lnTo>
                    <a:pt x="494" y="24"/>
                  </a:lnTo>
                  <a:lnTo>
                    <a:pt x="413" y="13"/>
                  </a:lnTo>
                  <a:lnTo>
                    <a:pt x="358" y="49"/>
                  </a:lnTo>
                  <a:lnTo>
                    <a:pt x="328" y="37"/>
                  </a:lnTo>
                  <a:lnTo>
                    <a:pt x="304" y="18"/>
                  </a:lnTo>
                  <a:lnTo>
                    <a:pt x="244" y="1"/>
                  </a:lnTo>
                  <a:lnTo>
                    <a:pt x="202" y="28"/>
                  </a:lnTo>
                  <a:lnTo>
                    <a:pt x="184" y="76"/>
                  </a:lnTo>
                  <a:lnTo>
                    <a:pt x="153" y="94"/>
                  </a:lnTo>
                  <a:lnTo>
                    <a:pt x="146" y="120"/>
                  </a:lnTo>
                  <a:lnTo>
                    <a:pt x="124" y="127"/>
                  </a:lnTo>
                  <a:lnTo>
                    <a:pt x="99" y="124"/>
                  </a:lnTo>
                  <a:lnTo>
                    <a:pt x="89" y="147"/>
                  </a:lnTo>
                  <a:lnTo>
                    <a:pt x="83" y="175"/>
                  </a:lnTo>
                  <a:lnTo>
                    <a:pt x="74" y="172"/>
                  </a:lnTo>
                  <a:lnTo>
                    <a:pt x="71" y="201"/>
                  </a:lnTo>
                  <a:lnTo>
                    <a:pt x="101" y="231"/>
                  </a:lnTo>
                  <a:lnTo>
                    <a:pt x="104" y="273"/>
                  </a:lnTo>
                  <a:lnTo>
                    <a:pt x="94" y="288"/>
                  </a:lnTo>
                  <a:lnTo>
                    <a:pt x="49" y="293"/>
                  </a:lnTo>
                  <a:lnTo>
                    <a:pt x="27" y="267"/>
                  </a:lnTo>
                  <a:lnTo>
                    <a:pt x="4" y="273"/>
                  </a:lnTo>
                  <a:lnTo>
                    <a:pt x="0" y="293"/>
                  </a:lnTo>
                  <a:lnTo>
                    <a:pt x="11" y="323"/>
                  </a:lnTo>
                  <a:lnTo>
                    <a:pt x="17" y="347"/>
                  </a:lnTo>
                  <a:lnTo>
                    <a:pt x="17" y="374"/>
                  </a:lnTo>
                  <a:lnTo>
                    <a:pt x="9" y="397"/>
                  </a:lnTo>
                  <a:lnTo>
                    <a:pt x="11" y="411"/>
                  </a:lnTo>
                  <a:lnTo>
                    <a:pt x="43" y="415"/>
                  </a:lnTo>
                  <a:lnTo>
                    <a:pt x="57" y="441"/>
                  </a:lnTo>
                  <a:lnTo>
                    <a:pt x="124" y="495"/>
                  </a:lnTo>
                  <a:lnTo>
                    <a:pt x="124" y="510"/>
                  </a:lnTo>
                  <a:lnTo>
                    <a:pt x="172" y="565"/>
                  </a:lnTo>
                  <a:lnTo>
                    <a:pt x="189" y="584"/>
                  </a:lnTo>
                  <a:lnTo>
                    <a:pt x="205" y="588"/>
                  </a:lnTo>
                  <a:lnTo>
                    <a:pt x="233" y="559"/>
                  </a:lnTo>
                  <a:lnTo>
                    <a:pt x="261" y="584"/>
                  </a:lnTo>
                  <a:lnTo>
                    <a:pt x="375" y="679"/>
                  </a:lnTo>
                  <a:lnTo>
                    <a:pt x="395" y="730"/>
                  </a:lnTo>
                  <a:lnTo>
                    <a:pt x="421" y="730"/>
                  </a:lnTo>
                  <a:lnTo>
                    <a:pt x="435" y="715"/>
                  </a:lnTo>
                  <a:lnTo>
                    <a:pt x="447" y="727"/>
                  </a:lnTo>
                  <a:lnTo>
                    <a:pt x="447" y="771"/>
                  </a:lnTo>
                  <a:lnTo>
                    <a:pt x="513" y="808"/>
                  </a:lnTo>
                  <a:lnTo>
                    <a:pt x="529" y="805"/>
                  </a:lnTo>
                  <a:lnTo>
                    <a:pt x="538" y="843"/>
                  </a:lnTo>
                  <a:lnTo>
                    <a:pt x="596" y="875"/>
                  </a:lnTo>
                  <a:lnTo>
                    <a:pt x="596" y="898"/>
                  </a:lnTo>
                  <a:lnTo>
                    <a:pt x="608" y="905"/>
                  </a:lnTo>
                  <a:lnTo>
                    <a:pt x="657" y="903"/>
                  </a:lnTo>
                  <a:lnTo>
                    <a:pt x="682" y="903"/>
                  </a:lnTo>
                  <a:lnTo>
                    <a:pt x="724" y="931"/>
                  </a:lnTo>
                  <a:lnTo>
                    <a:pt x="813" y="928"/>
                  </a:lnTo>
                  <a:lnTo>
                    <a:pt x="860" y="927"/>
                  </a:lnTo>
                  <a:lnTo>
                    <a:pt x="872" y="946"/>
                  </a:lnTo>
                  <a:lnTo>
                    <a:pt x="860" y="988"/>
                  </a:lnTo>
                  <a:lnTo>
                    <a:pt x="872" y="1004"/>
                  </a:lnTo>
                  <a:lnTo>
                    <a:pt x="922" y="961"/>
                  </a:lnTo>
                  <a:lnTo>
                    <a:pt x="984" y="918"/>
                  </a:lnTo>
                  <a:lnTo>
                    <a:pt x="1028" y="923"/>
                  </a:lnTo>
                  <a:lnTo>
                    <a:pt x="1073" y="951"/>
                  </a:lnTo>
                </a:path>
              </a:pathLst>
            </a:custGeom>
            <a:grpFill/>
            <a:ln w="12700">
              <a:solidFill>
                <a:schemeClr val="bg1"/>
              </a:solidFill>
              <a:rou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solidFill>
                  <a:schemeClr val="accent4">
                    <a:lumMod val="75000"/>
                  </a:schemeClr>
                </a:solidFill>
              </a:endParaRPr>
            </a:p>
          </p:txBody>
        </p:sp>
        <p:sp>
          <p:nvSpPr>
            <p:cNvPr id="137" name="Freeform 13"/>
            <p:cNvSpPr/>
            <p:nvPr/>
          </p:nvSpPr>
          <p:spPr bwMode="auto">
            <a:xfrm>
              <a:off x="3304" y="2249"/>
              <a:ext cx="399" cy="342"/>
            </a:xfrm>
            <a:custGeom>
              <a:avLst/>
              <a:gdLst>
                <a:gd name="T0" fmla="*/ 46 w 580"/>
                <a:gd name="T1" fmla="*/ 237 h 507"/>
                <a:gd name="T2" fmla="*/ 104 w 580"/>
                <a:gd name="T3" fmla="*/ 285 h 507"/>
                <a:gd name="T4" fmla="*/ 151 w 580"/>
                <a:gd name="T5" fmla="*/ 295 h 507"/>
                <a:gd name="T6" fmla="*/ 194 w 580"/>
                <a:gd name="T7" fmla="*/ 290 h 507"/>
                <a:gd name="T8" fmla="*/ 208 w 580"/>
                <a:gd name="T9" fmla="*/ 295 h 507"/>
                <a:gd name="T10" fmla="*/ 224 w 580"/>
                <a:gd name="T11" fmla="*/ 287 h 507"/>
                <a:gd name="T12" fmla="*/ 234 w 580"/>
                <a:gd name="T13" fmla="*/ 299 h 507"/>
                <a:gd name="T14" fmla="*/ 239 w 580"/>
                <a:gd name="T15" fmla="*/ 314 h 507"/>
                <a:gd name="T16" fmla="*/ 260 w 580"/>
                <a:gd name="T17" fmla="*/ 324 h 507"/>
                <a:gd name="T18" fmla="*/ 288 w 580"/>
                <a:gd name="T19" fmla="*/ 324 h 507"/>
                <a:gd name="T20" fmla="*/ 308 w 580"/>
                <a:gd name="T21" fmla="*/ 341 h 507"/>
                <a:gd name="T22" fmla="*/ 327 w 580"/>
                <a:gd name="T23" fmla="*/ 333 h 507"/>
                <a:gd name="T24" fmla="*/ 341 w 580"/>
                <a:gd name="T25" fmla="*/ 341 h 507"/>
                <a:gd name="T26" fmla="*/ 353 w 580"/>
                <a:gd name="T27" fmla="*/ 318 h 507"/>
                <a:gd name="T28" fmla="*/ 370 w 580"/>
                <a:gd name="T29" fmla="*/ 310 h 507"/>
                <a:gd name="T30" fmla="*/ 374 w 580"/>
                <a:gd name="T31" fmla="*/ 291 h 507"/>
                <a:gd name="T32" fmla="*/ 367 w 580"/>
                <a:gd name="T33" fmla="*/ 258 h 507"/>
                <a:gd name="T34" fmla="*/ 364 w 580"/>
                <a:gd name="T35" fmla="*/ 255 h 507"/>
                <a:gd name="T36" fmla="*/ 346 w 580"/>
                <a:gd name="T37" fmla="*/ 273 h 507"/>
                <a:gd name="T38" fmla="*/ 320 w 580"/>
                <a:gd name="T39" fmla="*/ 252 h 507"/>
                <a:gd name="T40" fmla="*/ 301 w 580"/>
                <a:gd name="T41" fmla="*/ 229 h 507"/>
                <a:gd name="T42" fmla="*/ 320 w 580"/>
                <a:gd name="T43" fmla="*/ 216 h 507"/>
                <a:gd name="T44" fmla="*/ 326 w 580"/>
                <a:gd name="T45" fmla="*/ 193 h 507"/>
                <a:gd name="T46" fmla="*/ 337 w 580"/>
                <a:gd name="T47" fmla="*/ 185 h 507"/>
                <a:gd name="T48" fmla="*/ 336 w 580"/>
                <a:gd name="T49" fmla="*/ 153 h 507"/>
                <a:gd name="T50" fmla="*/ 345 w 580"/>
                <a:gd name="T51" fmla="*/ 146 h 507"/>
                <a:gd name="T52" fmla="*/ 360 w 580"/>
                <a:gd name="T53" fmla="*/ 159 h 507"/>
                <a:gd name="T54" fmla="*/ 370 w 580"/>
                <a:gd name="T55" fmla="*/ 171 h 507"/>
                <a:gd name="T56" fmla="*/ 391 w 580"/>
                <a:gd name="T57" fmla="*/ 159 h 507"/>
                <a:gd name="T58" fmla="*/ 398 w 580"/>
                <a:gd name="T59" fmla="*/ 150 h 507"/>
                <a:gd name="T60" fmla="*/ 395 w 580"/>
                <a:gd name="T61" fmla="*/ 134 h 507"/>
                <a:gd name="T62" fmla="*/ 370 w 580"/>
                <a:gd name="T63" fmla="*/ 122 h 507"/>
                <a:gd name="T64" fmla="*/ 365 w 580"/>
                <a:gd name="T65" fmla="*/ 105 h 507"/>
                <a:gd name="T66" fmla="*/ 323 w 580"/>
                <a:gd name="T67" fmla="*/ 111 h 507"/>
                <a:gd name="T68" fmla="*/ 294 w 580"/>
                <a:gd name="T69" fmla="*/ 88 h 507"/>
                <a:gd name="T70" fmla="*/ 282 w 580"/>
                <a:gd name="T71" fmla="*/ 86 h 507"/>
                <a:gd name="T72" fmla="*/ 282 w 580"/>
                <a:gd name="T73" fmla="*/ 69 h 507"/>
                <a:gd name="T74" fmla="*/ 343 w 580"/>
                <a:gd name="T75" fmla="*/ 6 h 507"/>
                <a:gd name="T76" fmla="*/ 320 w 580"/>
                <a:gd name="T77" fmla="*/ 11 h 507"/>
                <a:gd name="T78" fmla="*/ 306 w 580"/>
                <a:gd name="T79" fmla="*/ 19 h 507"/>
                <a:gd name="T80" fmla="*/ 301 w 580"/>
                <a:gd name="T81" fmla="*/ 11 h 507"/>
                <a:gd name="T82" fmla="*/ 301 w 580"/>
                <a:gd name="T83" fmla="*/ 3 h 507"/>
                <a:gd name="T84" fmla="*/ 291 w 580"/>
                <a:gd name="T85" fmla="*/ 0 h 507"/>
                <a:gd name="T86" fmla="*/ 263 w 580"/>
                <a:gd name="T87" fmla="*/ 9 h 507"/>
                <a:gd name="T88" fmla="*/ 194 w 580"/>
                <a:gd name="T89" fmla="*/ 1 h 507"/>
                <a:gd name="T90" fmla="*/ 191 w 580"/>
                <a:gd name="T91" fmla="*/ 55 h 507"/>
                <a:gd name="T92" fmla="*/ 158 w 580"/>
                <a:gd name="T93" fmla="*/ 82 h 507"/>
                <a:gd name="T94" fmla="*/ 112 w 580"/>
                <a:gd name="T95" fmla="*/ 88 h 507"/>
                <a:gd name="T96" fmla="*/ 50 w 580"/>
                <a:gd name="T97" fmla="*/ 128 h 507"/>
                <a:gd name="T98" fmla="*/ 0 w 580"/>
                <a:gd name="T99" fmla="*/ 142 h 507"/>
                <a:gd name="T100" fmla="*/ 0 w 580"/>
                <a:gd name="T101" fmla="*/ 150 h 507"/>
                <a:gd name="T102" fmla="*/ 46 w 580"/>
                <a:gd name="T103" fmla="*/ 217 h 507"/>
                <a:gd name="T104" fmla="*/ 46 w 580"/>
                <a:gd name="T105" fmla="*/ 237 h 50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80"/>
                <a:gd name="T160" fmla="*/ 0 h 507"/>
                <a:gd name="T161" fmla="*/ 580 w 580"/>
                <a:gd name="T162" fmla="*/ 507 h 507"/>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80" h="507">
                  <a:moveTo>
                    <a:pt x="67" y="352"/>
                  </a:moveTo>
                  <a:lnTo>
                    <a:pt x="151" y="423"/>
                  </a:lnTo>
                  <a:lnTo>
                    <a:pt x="220" y="437"/>
                  </a:lnTo>
                  <a:lnTo>
                    <a:pt x="282" y="430"/>
                  </a:lnTo>
                  <a:lnTo>
                    <a:pt x="303" y="437"/>
                  </a:lnTo>
                  <a:lnTo>
                    <a:pt x="326" y="425"/>
                  </a:lnTo>
                  <a:lnTo>
                    <a:pt x="340" y="443"/>
                  </a:lnTo>
                  <a:lnTo>
                    <a:pt x="347" y="465"/>
                  </a:lnTo>
                  <a:lnTo>
                    <a:pt x="378" y="480"/>
                  </a:lnTo>
                  <a:lnTo>
                    <a:pt x="418" y="480"/>
                  </a:lnTo>
                  <a:lnTo>
                    <a:pt x="448" y="506"/>
                  </a:lnTo>
                  <a:lnTo>
                    <a:pt x="475" y="494"/>
                  </a:lnTo>
                  <a:lnTo>
                    <a:pt x="496" y="506"/>
                  </a:lnTo>
                  <a:lnTo>
                    <a:pt x="513" y="471"/>
                  </a:lnTo>
                  <a:lnTo>
                    <a:pt x="538" y="460"/>
                  </a:lnTo>
                  <a:lnTo>
                    <a:pt x="543" y="432"/>
                  </a:lnTo>
                  <a:lnTo>
                    <a:pt x="533" y="382"/>
                  </a:lnTo>
                  <a:lnTo>
                    <a:pt x="529" y="378"/>
                  </a:lnTo>
                  <a:lnTo>
                    <a:pt x="503" y="405"/>
                  </a:lnTo>
                  <a:lnTo>
                    <a:pt x="465" y="374"/>
                  </a:lnTo>
                  <a:lnTo>
                    <a:pt x="437" y="340"/>
                  </a:lnTo>
                  <a:lnTo>
                    <a:pt x="465" y="320"/>
                  </a:lnTo>
                  <a:lnTo>
                    <a:pt x="474" y="286"/>
                  </a:lnTo>
                  <a:lnTo>
                    <a:pt x="490" y="274"/>
                  </a:lnTo>
                  <a:lnTo>
                    <a:pt x="489" y="227"/>
                  </a:lnTo>
                  <a:lnTo>
                    <a:pt x="501" y="217"/>
                  </a:lnTo>
                  <a:lnTo>
                    <a:pt x="524" y="235"/>
                  </a:lnTo>
                  <a:lnTo>
                    <a:pt x="538" y="254"/>
                  </a:lnTo>
                  <a:lnTo>
                    <a:pt x="569" y="235"/>
                  </a:lnTo>
                  <a:lnTo>
                    <a:pt x="579" y="223"/>
                  </a:lnTo>
                  <a:lnTo>
                    <a:pt x="574" y="199"/>
                  </a:lnTo>
                  <a:lnTo>
                    <a:pt x="538" y="181"/>
                  </a:lnTo>
                  <a:lnTo>
                    <a:pt x="530" y="155"/>
                  </a:lnTo>
                  <a:lnTo>
                    <a:pt x="469" y="164"/>
                  </a:lnTo>
                  <a:lnTo>
                    <a:pt x="428" y="131"/>
                  </a:lnTo>
                  <a:lnTo>
                    <a:pt x="410" y="127"/>
                  </a:lnTo>
                  <a:lnTo>
                    <a:pt x="410" y="103"/>
                  </a:lnTo>
                  <a:lnTo>
                    <a:pt x="498" y="9"/>
                  </a:lnTo>
                  <a:lnTo>
                    <a:pt x="465" y="17"/>
                  </a:lnTo>
                  <a:lnTo>
                    <a:pt x="445" y="28"/>
                  </a:lnTo>
                  <a:lnTo>
                    <a:pt x="437" y="17"/>
                  </a:lnTo>
                  <a:lnTo>
                    <a:pt x="437" y="4"/>
                  </a:lnTo>
                  <a:lnTo>
                    <a:pt x="423" y="0"/>
                  </a:lnTo>
                  <a:lnTo>
                    <a:pt x="383" y="14"/>
                  </a:lnTo>
                  <a:lnTo>
                    <a:pt x="282" y="2"/>
                  </a:lnTo>
                  <a:lnTo>
                    <a:pt x="277" y="82"/>
                  </a:lnTo>
                  <a:lnTo>
                    <a:pt x="230" y="121"/>
                  </a:lnTo>
                  <a:lnTo>
                    <a:pt x="163" y="131"/>
                  </a:lnTo>
                  <a:lnTo>
                    <a:pt x="72" y="190"/>
                  </a:lnTo>
                  <a:lnTo>
                    <a:pt x="0" y="211"/>
                  </a:lnTo>
                  <a:lnTo>
                    <a:pt x="0" y="223"/>
                  </a:lnTo>
                  <a:lnTo>
                    <a:pt x="67" y="322"/>
                  </a:lnTo>
                  <a:lnTo>
                    <a:pt x="67" y="352"/>
                  </a:lnTo>
                </a:path>
              </a:pathLst>
            </a:custGeom>
            <a:solidFill>
              <a:srgbClr val="FDD938"/>
            </a:solidFill>
            <a:ln w="12700">
              <a:solidFill>
                <a:schemeClr val="bg1"/>
              </a:solidFill>
              <a:rou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38" name="Freeform 14"/>
            <p:cNvSpPr/>
            <p:nvPr/>
          </p:nvSpPr>
          <p:spPr bwMode="auto">
            <a:xfrm>
              <a:off x="2021" y="2043"/>
              <a:ext cx="830" cy="577"/>
            </a:xfrm>
            <a:custGeom>
              <a:avLst/>
              <a:gdLst>
                <a:gd name="T0" fmla="*/ 68 w 1202"/>
                <a:gd name="T1" fmla="*/ 216 h 856"/>
                <a:gd name="T2" fmla="*/ 106 w 1202"/>
                <a:gd name="T3" fmla="*/ 189 h 856"/>
                <a:gd name="T4" fmla="*/ 89 w 1202"/>
                <a:gd name="T5" fmla="*/ 179 h 856"/>
                <a:gd name="T6" fmla="*/ 115 w 1202"/>
                <a:gd name="T7" fmla="*/ 156 h 856"/>
                <a:gd name="T8" fmla="*/ 84 w 1202"/>
                <a:gd name="T9" fmla="*/ 94 h 856"/>
                <a:gd name="T10" fmla="*/ 103 w 1202"/>
                <a:gd name="T11" fmla="*/ 38 h 856"/>
                <a:gd name="T12" fmla="*/ 271 w 1202"/>
                <a:gd name="T13" fmla="*/ 0 h 856"/>
                <a:gd name="T14" fmla="*/ 372 w 1202"/>
                <a:gd name="T15" fmla="*/ 21 h 856"/>
                <a:gd name="T16" fmla="*/ 430 w 1202"/>
                <a:gd name="T17" fmla="*/ 54 h 856"/>
                <a:gd name="T18" fmla="*/ 487 w 1202"/>
                <a:gd name="T19" fmla="*/ 33 h 856"/>
                <a:gd name="T20" fmla="*/ 560 w 1202"/>
                <a:gd name="T21" fmla="*/ 25 h 856"/>
                <a:gd name="T22" fmla="*/ 652 w 1202"/>
                <a:gd name="T23" fmla="*/ 49 h 856"/>
                <a:gd name="T24" fmla="*/ 710 w 1202"/>
                <a:gd name="T25" fmla="*/ 114 h 856"/>
                <a:gd name="T26" fmla="*/ 762 w 1202"/>
                <a:gd name="T27" fmla="*/ 133 h 856"/>
                <a:gd name="T28" fmla="*/ 811 w 1202"/>
                <a:gd name="T29" fmla="*/ 222 h 856"/>
                <a:gd name="T30" fmla="*/ 824 w 1202"/>
                <a:gd name="T31" fmla="*/ 285 h 856"/>
                <a:gd name="T32" fmla="*/ 797 w 1202"/>
                <a:gd name="T33" fmla="*/ 326 h 856"/>
                <a:gd name="T34" fmla="*/ 765 w 1202"/>
                <a:gd name="T35" fmla="*/ 355 h 856"/>
                <a:gd name="T36" fmla="*/ 751 w 1202"/>
                <a:gd name="T37" fmla="*/ 396 h 856"/>
                <a:gd name="T38" fmla="*/ 716 w 1202"/>
                <a:gd name="T39" fmla="*/ 375 h 856"/>
                <a:gd name="T40" fmla="*/ 718 w 1202"/>
                <a:gd name="T41" fmla="*/ 405 h 856"/>
                <a:gd name="T42" fmla="*/ 771 w 1202"/>
                <a:gd name="T43" fmla="*/ 433 h 856"/>
                <a:gd name="T44" fmla="*/ 798 w 1202"/>
                <a:gd name="T45" fmla="*/ 447 h 856"/>
                <a:gd name="T46" fmla="*/ 788 w 1202"/>
                <a:gd name="T47" fmla="*/ 472 h 856"/>
                <a:gd name="T48" fmla="*/ 751 w 1202"/>
                <a:gd name="T49" fmla="*/ 481 h 856"/>
                <a:gd name="T50" fmla="*/ 713 w 1202"/>
                <a:gd name="T51" fmla="*/ 474 h 856"/>
                <a:gd name="T52" fmla="*/ 706 w 1202"/>
                <a:gd name="T53" fmla="*/ 508 h 856"/>
                <a:gd name="T54" fmla="*/ 645 w 1202"/>
                <a:gd name="T55" fmla="*/ 478 h 856"/>
                <a:gd name="T56" fmla="*/ 608 w 1202"/>
                <a:gd name="T57" fmla="*/ 471 h 856"/>
                <a:gd name="T58" fmla="*/ 491 w 1202"/>
                <a:gd name="T59" fmla="*/ 468 h 856"/>
                <a:gd name="T60" fmla="*/ 480 w 1202"/>
                <a:gd name="T61" fmla="*/ 495 h 856"/>
                <a:gd name="T62" fmla="*/ 467 w 1202"/>
                <a:gd name="T63" fmla="*/ 526 h 856"/>
                <a:gd name="T64" fmla="*/ 358 w 1202"/>
                <a:gd name="T65" fmla="*/ 563 h 856"/>
                <a:gd name="T66" fmla="*/ 311 w 1202"/>
                <a:gd name="T67" fmla="*/ 505 h 856"/>
                <a:gd name="T68" fmla="*/ 177 w 1202"/>
                <a:gd name="T69" fmla="*/ 484 h 856"/>
                <a:gd name="T70" fmla="*/ 126 w 1202"/>
                <a:gd name="T71" fmla="*/ 453 h 856"/>
                <a:gd name="T72" fmla="*/ 1 w 1202"/>
                <a:gd name="T73" fmla="*/ 341 h 856"/>
                <a:gd name="T74" fmla="*/ 19 w 1202"/>
                <a:gd name="T75" fmla="*/ 306 h 856"/>
                <a:gd name="T76" fmla="*/ 35 w 1202"/>
                <a:gd name="T77" fmla="*/ 240 h 856"/>
                <a:gd name="T78" fmla="*/ 40 w 1202"/>
                <a:gd name="T79" fmla="*/ 205 h 85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202"/>
                <a:gd name="T121" fmla="*/ 0 h 856"/>
                <a:gd name="T122" fmla="*/ 1202 w 1202"/>
                <a:gd name="T123" fmla="*/ 856 h 85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202" h="856">
                  <a:moveTo>
                    <a:pt x="58" y="304"/>
                  </a:moveTo>
                  <a:lnTo>
                    <a:pt x="98" y="320"/>
                  </a:lnTo>
                  <a:lnTo>
                    <a:pt x="164" y="294"/>
                  </a:lnTo>
                  <a:lnTo>
                    <a:pt x="154" y="281"/>
                  </a:lnTo>
                  <a:lnTo>
                    <a:pt x="136" y="281"/>
                  </a:lnTo>
                  <a:lnTo>
                    <a:pt x="129" y="266"/>
                  </a:lnTo>
                  <a:lnTo>
                    <a:pt x="134" y="248"/>
                  </a:lnTo>
                  <a:lnTo>
                    <a:pt x="166" y="232"/>
                  </a:lnTo>
                  <a:lnTo>
                    <a:pt x="189" y="197"/>
                  </a:lnTo>
                  <a:lnTo>
                    <a:pt x="122" y="140"/>
                  </a:lnTo>
                  <a:lnTo>
                    <a:pt x="117" y="80"/>
                  </a:lnTo>
                  <a:lnTo>
                    <a:pt x="149" y="56"/>
                  </a:lnTo>
                  <a:lnTo>
                    <a:pt x="376" y="11"/>
                  </a:lnTo>
                  <a:lnTo>
                    <a:pt x="392" y="0"/>
                  </a:lnTo>
                  <a:lnTo>
                    <a:pt x="425" y="4"/>
                  </a:lnTo>
                  <a:lnTo>
                    <a:pt x="539" y="31"/>
                  </a:lnTo>
                  <a:lnTo>
                    <a:pt x="573" y="51"/>
                  </a:lnTo>
                  <a:lnTo>
                    <a:pt x="623" y="80"/>
                  </a:lnTo>
                  <a:lnTo>
                    <a:pt x="656" y="77"/>
                  </a:lnTo>
                  <a:lnTo>
                    <a:pt x="705" y="49"/>
                  </a:lnTo>
                  <a:lnTo>
                    <a:pt x="769" y="58"/>
                  </a:lnTo>
                  <a:lnTo>
                    <a:pt x="811" y="37"/>
                  </a:lnTo>
                  <a:lnTo>
                    <a:pt x="897" y="89"/>
                  </a:lnTo>
                  <a:lnTo>
                    <a:pt x="944" y="73"/>
                  </a:lnTo>
                  <a:lnTo>
                    <a:pt x="968" y="131"/>
                  </a:lnTo>
                  <a:lnTo>
                    <a:pt x="1028" y="169"/>
                  </a:lnTo>
                  <a:lnTo>
                    <a:pt x="1072" y="208"/>
                  </a:lnTo>
                  <a:lnTo>
                    <a:pt x="1103" y="197"/>
                  </a:lnTo>
                  <a:lnTo>
                    <a:pt x="1163" y="277"/>
                  </a:lnTo>
                  <a:lnTo>
                    <a:pt x="1175" y="329"/>
                  </a:lnTo>
                  <a:lnTo>
                    <a:pt x="1201" y="360"/>
                  </a:lnTo>
                  <a:lnTo>
                    <a:pt x="1193" y="423"/>
                  </a:lnTo>
                  <a:lnTo>
                    <a:pt x="1144" y="459"/>
                  </a:lnTo>
                  <a:lnTo>
                    <a:pt x="1154" y="484"/>
                  </a:lnTo>
                  <a:lnTo>
                    <a:pt x="1135" y="503"/>
                  </a:lnTo>
                  <a:lnTo>
                    <a:pt x="1108" y="526"/>
                  </a:lnTo>
                  <a:lnTo>
                    <a:pt x="1108" y="568"/>
                  </a:lnTo>
                  <a:lnTo>
                    <a:pt x="1088" y="587"/>
                  </a:lnTo>
                  <a:lnTo>
                    <a:pt x="1060" y="577"/>
                  </a:lnTo>
                  <a:lnTo>
                    <a:pt x="1037" y="557"/>
                  </a:lnTo>
                  <a:lnTo>
                    <a:pt x="1025" y="580"/>
                  </a:lnTo>
                  <a:lnTo>
                    <a:pt x="1040" y="601"/>
                  </a:lnTo>
                  <a:lnTo>
                    <a:pt x="1081" y="606"/>
                  </a:lnTo>
                  <a:lnTo>
                    <a:pt x="1117" y="643"/>
                  </a:lnTo>
                  <a:lnTo>
                    <a:pt x="1139" y="643"/>
                  </a:lnTo>
                  <a:lnTo>
                    <a:pt x="1156" y="663"/>
                  </a:lnTo>
                  <a:lnTo>
                    <a:pt x="1141" y="699"/>
                  </a:lnTo>
                  <a:lnTo>
                    <a:pt x="1141" y="700"/>
                  </a:lnTo>
                  <a:lnTo>
                    <a:pt x="1108" y="699"/>
                  </a:lnTo>
                  <a:lnTo>
                    <a:pt x="1088" y="713"/>
                  </a:lnTo>
                  <a:lnTo>
                    <a:pt x="1072" y="687"/>
                  </a:lnTo>
                  <a:lnTo>
                    <a:pt x="1033" y="703"/>
                  </a:lnTo>
                  <a:lnTo>
                    <a:pt x="1023" y="723"/>
                  </a:lnTo>
                  <a:lnTo>
                    <a:pt x="1023" y="753"/>
                  </a:lnTo>
                  <a:lnTo>
                    <a:pt x="985" y="759"/>
                  </a:lnTo>
                  <a:lnTo>
                    <a:pt x="934" y="709"/>
                  </a:lnTo>
                  <a:lnTo>
                    <a:pt x="919" y="685"/>
                  </a:lnTo>
                  <a:lnTo>
                    <a:pt x="880" y="699"/>
                  </a:lnTo>
                  <a:lnTo>
                    <a:pt x="813" y="677"/>
                  </a:lnTo>
                  <a:lnTo>
                    <a:pt x="711" y="694"/>
                  </a:lnTo>
                  <a:lnTo>
                    <a:pt x="705" y="703"/>
                  </a:lnTo>
                  <a:lnTo>
                    <a:pt x="695" y="735"/>
                  </a:lnTo>
                  <a:lnTo>
                    <a:pt x="675" y="748"/>
                  </a:lnTo>
                  <a:lnTo>
                    <a:pt x="677" y="780"/>
                  </a:lnTo>
                  <a:lnTo>
                    <a:pt x="619" y="855"/>
                  </a:lnTo>
                  <a:lnTo>
                    <a:pt x="519" y="835"/>
                  </a:lnTo>
                  <a:lnTo>
                    <a:pt x="512" y="798"/>
                  </a:lnTo>
                  <a:lnTo>
                    <a:pt x="451" y="749"/>
                  </a:lnTo>
                  <a:lnTo>
                    <a:pt x="314" y="727"/>
                  </a:lnTo>
                  <a:lnTo>
                    <a:pt x="256" y="718"/>
                  </a:lnTo>
                  <a:lnTo>
                    <a:pt x="233" y="715"/>
                  </a:lnTo>
                  <a:lnTo>
                    <a:pt x="182" y="672"/>
                  </a:lnTo>
                  <a:lnTo>
                    <a:pt x="76" y="648"/>
                  </a:lnTo>
                  <a:lnTo>
                    <a:pt x="1" y="506"/>
                  </a:lnTo>
                  <a:lnTo>
                    <a:pt x="0" y="467"/>
                  </a:lnTo>
                  <a:lnTo>
                    <a:pt x="28" y="454"/>
                  </a:lnTo>
                  <a:lnTo>
                    <a:pt x="28" y="410"/>
                  </a:lnTo>
                  <a:lnTo>
                    <a:pt x="51" y="356"/>
                  </a:lnTo>
                  <a:lnTo>
                    <a:pt x="27" y="330"/>
                  </a:lnTo>
                  <a:lnTo>
                    <a:pt x="58" y="304"/>
                  </a:lnTo>
                </a:path>
              </a:pathLst>
            </a:custGeom>
            <a:grpFill/>
            <a:ln w="12700">
              <a:solidFill>
                <a:schemeClr val="bg1"/>
              </a:solidFill>
              <a:rou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39" name="Freeform 15"/>
            <p:cNvSpPr/>
            <p:nvPr/>
          </p:nvSpPr>
          <p:spPr bwMode="auto">
            <a:xfrm>
              <a:off x="2944" y="2058"/>
              <a:ext cx="171" cy="299"/>
            </a:xfrm>
            <a:custGeom>
              <a:avLst/>
              <a:gdLst>
                <a:gd name="T0" fmla="*/ 157 w 252"/>
                <a:gd name="T1" fmla="*/ 167 h 443"/>
                <a:gd name="T2" fmla="*/ 160 w 252"/>
                <a:gd name="T3" fmla="*/ 135 h 443"/>
                <a:gd name="T4" fmla="*/ 170 w 252"/>
                <a:gd name="T5" fmla="*/ 120 h 443"/>
                <a:gd name="T6" fmla="*/ 167 w 252"/>
                <a:gd name="T7" fmla="*/ 105 h 443"/>
                <a:gd name="T8" fmla="*/ 112 w 252"/>
                <a:gd name="T9" fmla="*/ 86 h 443"/>
                <a:gd name="T10" fmla="*/ 118 w 252"/>
                <a:gd name="T11" fmla="*/ 65 h 443"/>
                <a:gd name="T12" fmla="*/ 133 w 252"/>
                <a:gd name="T13" fmla="*/ 41 h 443"/>
                <a:gd name="T14" fmla="*/ 123 w 252"/>
                <a:gd name="T15" fmla="*/ 5 h 443"/>
                <a:gd name="T16" fmla="*/ 118 w 252"/>
                <a:gd name="T17" fmla="*/ 0 h 443"/>
                <a:gd name="T18" fmla="*/ 84 w 252"/>
                <a:gd name="T19" fmla="*/ 23 h 443"/>
                <a:gd name="T20" fmla="*/ 69 w 252"/>
                <a:gd name="T21" fmla="*/ 75 h 443"/>
                <a:gd name="T22" fmla="*/ 62 w 252"/>
                <a:gd name="T23" fmla="*/ 111 h 443"/>
                <a:gd name="T24" fmla="*/ 35 w 252"/>
                <a:gd name="T25" fmla="*/ 135 h 443"/>
                <a:gd name="T26" fmla="*/ 19 w 252"/>
                <a:gd name="T27" fmla="*/ 142 h 443"/>
                <a:gd name="T28" fmla="*/ 0 w 252"/>
                <a:gd name="T29" fmla="*/ 144 h 443"/>
                <a:gd name="T30" fmla="*/ 43 w 252"/>
                <a:gd name="T31" fmla="*/ 202 h 443"/>
                <a:gd name="T32" fmla="*/ 54 w 252"/>
                <a:gd name="T33" fmla="*/ 240 h 443"/>
                <a:gd name="T34" fmla="*/ 49 w 252"/>
                <a:gd name="T35" fmla="*/ 263 h 443"/>
                <a:gd name="T36" fmla="*/ 78 w 252"/>
                <a:gd name="T37" fmla="*/ 279 h 443"/>
                <a:gd name="T38" fmla="*/ 78 w 252"/>
                <a:gd name="T39" fmla="*/ 290 h 443"/>
                <a:gd name="T40" fmla="*/ 106 w 252"/>
                <a:gd name="T41" fmla="*/ 298 h 443"/>
                <a:gd name="T42" fmla="*/ 115 w 252"/>
                <a:gd name="T43" fmla="*/ 298 h 443"/>
                <a:gd name="T44" fmla="*/ 115 w 252"/>
                <a:gd name="T45" fmla="*/ 275 h 443"/>
                <a:gd name="T46" fmla="*/ 136 w 252"/>
                <a:gd name="T47" fmla="*/ 271 h 443"/>
                <a:gd name="T48" fmla="*/ 143 w 252"/>
                <a:gd name="T49" fmla="*/ 244 h 443"/>
                <a:gd name="T50" fmla="*/ 126 w 252"/>
                <a:gd name="T51" fmla="*/ 232 h 443"/>
                <a:gd name="T52" fmla="*/ 115 w 252"/>
                <a:gd name="T53" fmla="*/ 221 h 443"/>
                <a:gd name="T54" fmla="*/ 119 w 252"/>
                <a:gd name="T55" fmla="*/ 169 h 443"/>
                <a:gd name="T56" fmla="*/ 130 w 252"/>
                <a:gd name="T57" fmla="*/ 161 h 443"/>
                <a:gd name="T58" fmla="*/ 151 w 252"/>
                <a:gd name="T59" fmla="*/ 170 h 443"/>
                <a:gd name="T60" fmla="*/ 157 w 252"/>
                <a:gd name="T61" fmla="*/ 167 h 443"/>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52"/>
                <a:gd name="T94" fmla="*/ 0 h 443"/>
                <a:gd name="T95" fmla="*/ 252 w 252"/>
                <a:gd name="T96" fmla="*/ 443 h 443"/>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52" h="443">
                  <a:moveTo>
                    <a:pt x="232" y="247"/>
                  </a:moveTo>
                  <a:lnTo>
                    <a:pt x="236" y="200"/>
                  </a:lnTo>
                  <a:lnTo>
                    <a:pt x="251" y="178"/>
                  </a:lnTo>
                  <a:lnTo>
                    <a:pt x="246" y="156"/>
                  </a:lnTo>
                  <a:lnTo>
                    <a:pt x="165" y="127"/>
                  </a:lnTo>
                  <a:lnTo>
                    <a:pt x="174" y="96"/>
                  </a:lnTo>
                  <a:lnTo>
                    <a:pt x="196" y="61"/>
                  </a:lnTo>
                  <a:lnTo>
                    <a:pt x="181" y="7"/>
                  </a:lnTo>
                  <a:lnTo>
                    <a:pt x="174" y="0"/>
                  </a:lnTo>
                  <a:lnTo>
                    <a:pt x="124" y="34"/>
                  </a:lnTo>
                  <a:lnTo>
                    <a:pt x="102" y="111"/>
                  </a:lnTo>
                  <a:lnTo>
                    <a:pt x="91" y="165"/>
                  </a:lnTo>
                  <a:lnTo>
                    <a:pt x="52" y="200"/>
                  </a:lnTo>
                  <a:lnTo>
                    <a:pt x="28" y="210"/>
                  </a:lnTo>
                  <a:lnTo>
                    <a:pt x="0" y="214"/>
                  </a:lnTo>
                  <a:lnTo>
                    <a:pt x="63" y="299"/>
                  </a:lnTo>
                  <a:lnTo>
                    <a:pt x="80" y="356"/>
                  </a:lnTo>
                  <a:lnTo>
                    <a:pt x="72" y="389"/>
                  </a:lnTo>
                  <a:lnTo>
                    <a:pt x="115" y="413"/>
                  </a:lnTo>
                  <a:lnTo>
                    <a:pt x="115" y="429"/>
                  </a:lnTo>
                  <a:lnTo>
                    <a:pt x="156" y="442"/>
                  </a:lnTo>
                  <a:lnTo>
                    <a:pt x="169" y="442"/>
                  </a:lnTo>
                  <a:lnTo>
                    <a:pt x="169" y="408"/>
                  </a:lnTo>
                  <a:lnTo>
                    <a:pt x="200" y="402"/>
                  </a:lnTo>
                  <a:lnTo>
                    <a:pt x="210" y="361"/>
                  </a:lnTo>
                  <a:lnTo>
                    <a:pt x="186" y="344"/>
                  </a:lnTo>
                  <a:lnTo>
                    <a:pt x="169" y="327"/>
                  </a:lnTo>
                  <a:lnTo>
                    <a:pt x="176" y="251"/>
                  </a:lnTo>
                  <a:lnTo>
                    <a:pt x="192" y="239"/>
                  </a:lnTo>
                  <a:lnTo>
                    <a:pt x="223" y="252"/>
                  </a:lnTo>
                  <a:lnTo>
                    <a:pt x="232" y="247"/>
                  </a:lnTo>
                </a:path>
              </a:pathLst>
            </a:custGeom>
            <a:grpFill/>
            <a:ln w="12700">
              <a:solidFill>
                <a:schemeClr val="bg1"/>
              </a:solidFill>
              <a:rou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40" name="Freeform 16"/>
            <p:cNvSpPr/>
            <p:nvPr/>
          </p:nvSpPr>
          <p:spPr bwMode="auto">
            <a:xfrm>
              <a:off x="3464" y="1762"/>
              <a:ext cx="351" cy="495"/>
            </a:xfrm>
            <a:custGeom>
              <a:avLst/>
              <a:gdLst>
                <a:gd name="T0" fmla="*/ 139 w 507"/>
                <a:gd name="T1" fmla="*/ 479 h 733"/>
                <a:gd name="T2" fmla="*/ 168 w 507"/>
                <a:gd name="T3" fmla="*/ 386 h 733"/>
                <a:gd name="T4" fmla="*/ 233 w 507"/>
                <a:gd name="T5" fmla="*/ 347 h 733"/>
                <a:gd name="T6" fmla="*/ 249 w 507"/>
                <a:gd name="T7" fmla="*/ 309 h 733"/>
                <a:gd name="T8" fmla="*/ 219 w 507"/>
                <a:gd name="T9" fmla="*/ 293 h 733"/>
                <a:gd name="T10" fmla="*/ 186 w 507"/>
                <a:gd name="T11" fmla="*/ 278 h 733"/>
                <a:gd name="T12" fmla="*/ 168 w 507"/>
                <a:gd name="T13" fmla="*/ 230 h 733"/>
                <a:gd name="T14" fmla="*/ 135 w 507"/>
                <a:gd name="T15" fmla="*/ 234 h 733"/>
                <a:gd name="T16" fmla="*/ 101 w 507"/>
                <a:gd name="T17" fmla="*/ 226 h 733"/>
                <a:gd name="T18" fmla="*/ 127 w 507"/>
                <a:gd name="T19" fmla="*/ 176 h 733"/>
                <a:gd name="T20" fmla="*/ 153 w 507"/>
                <a:gd name="T21" fmla="*/ 126 h 733"/>
                <a:gd name="T22" fmla="*/ 203 w 507"/>
                <a:gd name="T23" fmla="*/ 146 h 733"/>
                <a:gd name="T24" fmla="*/ 220 w 507"/>
                <a:gd name="T25" fmla="*/ 180 h 733"/>
                <a:gd name="T26" fmla="*/ 224 w 507"/>
                <a:gd name="T27" fmla="*/ 209 h 733"/>
                <a:gd name="T28" fmla="*/ 252 w 507"/>
                <a:gd name="T29" fmla="*/ 239 h 733"/>
                <a:gd name="T30" fmla="*/ 321 w 507"/>
                <a:gd name="T31" fmla="*/ 220 h 733"/>
                <a:gd name="T32" fmla="*/ 350 w 507"/>
                <a:gd name="T33" fmla="*/ 164 h 733"/>
                <a:gd name="T34" fmla="*/ 315 w 507"/>
                <a:gd name="T35" fmla="*/ 134 h 733"/>
                <a:gd name="T36" fmla="*/ 296 w 507"/>
                <a:gd name="T37" fmla="*/ 86 h 733"/>
                <a:gd name="T38" fmla="*/ 233 w 507"/>
                <a:gd name="T39" fmla="*/ 54 h 733"/>
                <a:gd name="T40" fmla="*/ 198 w 507"/>
                <a:gd name="T41" fmla="*/ 0 h 733"/>
                <a:gd name="T42" fmla="*/ 153 w 507"/>
                <a:gd name="T43" fmla="*/ 31 h 733"/>
                <a:gd name="T44" fmla="*/ 155 w 507"/>
                <a:gd name="T45" fmla="*/ 55 h 733"/>
                <a:gd name="T46" fmla="*/ 113 w 507"/>
                <a:gd name="T47" fmla="*/ 70 h 733"/>
                <a:gd name="T48" fmla="*/ 89 w 507"/>
                <a:gd name="T49" fmla="*/ 76 h 733"/>
                <a:gd name="T50" fmla="*/ 51 w 507"/>
                <a:gd name="T51" fmla="*/ 88 h 733"/>
                <a:gd name="T52" fmla="*/ 40 w 507"/>
                <a:gd name="T53" fmla="*/ 55 h 733"/>
                <a:gd name="T54" fmla="*/ 6 w 507"/>
                <a:gd name="T55" fmla="*/ 101 h 733"/>
                <a:gd name="T56" fmla="*/ 22 w 507"/>
                <a:gd name="T57" fmla="*/ 174 h 733"/>
                <a:gd name="T58" fmla="*/ 40 w 507"/>
                <a:gd name="T59" fmla="*/ 220 h 733"/>
                <a:gd name="T60" fmla="*/ 47 w 507"/>
                <a:gd name="T61" fmla="*/ 274 h 733"/>
                <a:gd name="T62" fmla="*/ 5 w 507"/>
                <a:gd name="T63" fmla="*/ 335 h 733"/>
                <a:gd name="T64" fmla="*/ 45 w 507"/>
                <a:gd name="T65" fmla="*/ 394 h 733"/>
                <a:gd name="T66" fmla="*/ 31 w 507"/>
                <a:gd name="T67" fmla="*/ 435 h 733"/>
                <a:gd name="T68" fmla="*/ 16 w 507"/>
                <a:gd name="T69" fmla="*/ 467 h 733"/>
                <a:gd name="T70" fmla="*/ 99 w 507"/>
                <a:gd name="T71" fmla="*/ 494 h 733"/>
                <a:gd name="T72" fmla="*/ 136 w 507"/>
                <a:gd name="T73" fmla="*/ 488 h 73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07"/>
                <a:gd name="T112" fmla="*/ 0 h 733"/>
                <a:gd name="T113" fmla="*/ 507 w 507"/>
                <a:gd name="T114" fmla="*/ 733 h 73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07" h="733">
                  <a:moveTo>
                    <a:pt x="197" y="722"/>
                  </a:moveTo>
                  <a:lnTo>
                    <a:pt x="201" y="710"/>
                  </a:lnTo>
                  <a:lnTo>
                    <a:pt x="185" y="681"/>
                  </a:lnTo>
                  <a:lnTo>
                    <a:pt x="243" y="572"/>
                  </a:lnTo>
                  <a:lnTo>
                    <a:pt x="297" y="524"/>
                  </a:lnTo>
                  <a:lnTo>
                    <a:pt x="336" y="514"/>
                  </a:lnTo>
                  <a:lnTo>
                    <a:pt x="374" y="466"/>
                  </a:lnTo>
                  <a:lnTo>
                    <a:pt x="359" y="457"/>
                  </a:lnTo>
                  <a:lnTo>
                    <a:pt x="345" y="423"/>
                  </a:lnTo>
                  <a:lnTo>
                    <a:pt x="317" y="434"/>
                  </a:lnTo>
                  <a:lnTo>
                    <a:pt x="270" y="423"/>
                  </a:lnTo>
                  <a:lnTo>
                    <a:pt x="268" y="411"/>
                  </a:lnTo>
                  <a:lnTo>
                    <a:pt x="266" y="331"/>
                  </a:lnTo>
                  <a:lnTo>
                    <a:pt x="242" y="340"/>
                  </a:lnTo>
                  <a:lnTo>
                    <a:pt x="227" y="356"/>
                  </a:lnTo>
                  <a:lnTo>
                    <a:pt x="195" y="346"/>
                  </a:lnTo>
                  <a:lnTo>
                    <a:pt x="153" y="354"/>
                  </a:lnTo>
                  <a:lnTo>
                    <a:pt x="146" y="334"/>
                  </a:lnTo>
                  <a:lnTo>
                    <a:pt x="151" y="297"/>
                  </a:lnTo>
                  <a:lnTo>
                    <a:pt x="183" y="261"/>
                  </a:lnTo>
                  <a:lnTo>
                    <a:pt x="190" y="218"/>
                  </a:lnTo>
                  <a:lnTo>
                    <a:pt x="221" y="186"/>
                  </a:lnTo>
                  <a:lnTo>
                    <a:pt x="279" y="216"/>
                  </a:lnTo>
                  <a:lnTo>
                    <a:pt x="293" y="216"/>
                  </a:lnTo>
                  <a:lnTo>
                    <a:pt x="303" y="258"/>
                  </a:lnTo>
                  <a:lnTo>
                    <a:pt x="318" y="266"/>
                  </a:lnTo>
                  <a:lnTo>
                    <a:pt x="327" y="292"/>
                  </a:lnTo>
                  <a:lnTo>
                    <a:pt x="324" y="309"/>
                  </a:lnTo>
                  <a:lnTo>
                    <a:pt x="359" y="334"/>
                  </a:lnTo>
                  <a:lnTo>
                    <a:pt x="364" y="354"/>
                  </a:lnTo>
                  <a:lnTo>
                    <a:pt x="393" y="366"/>
                  </a:lnTo>
                  <a:lnTo>
                    <a:pt x="464" y="326"/>
                  </a:lnTo>
                  <a:lnTo>
                    <a:pt x="464" y="304"/>
                  </a:lnTo>
                  <a:lnTo>
                    <a:pt x="506" y="243"/>
                  </a:lnTo>
                  <a:lnTo>
                    <a:pt x="476" y="201"/>
                  </a:lnTo>
                  <a:lnTo>
                    <a:pt x="455" y="199"/>
                  </a:lnTo>
                  <a:lnTo>
                    <a:pt x="413" y="172"/>
                  </a:lnTo>
                  <a:lnTo>
                    <a:pt x="428" y="128"/>
                  </a:lnTo>
                  <a:lnTo>
                    <a:pt x="364" y="123"/>
                  </a:lnTo>
                  <a:lnTo>
                    <a:pt x="336" y="80"/>
                  </a:lnTo>
                  <a:lnTo>
                    <a:pt x="340" y="60"/>
                  </a:lnTo>
                  <a:lnTo>
                    <a:pt x="286" y="0"/>
                  </a:lnTo>
                  <a:lnTo>
                    <a:pt x="251" y="18"/>
                  </a:lnTo>
                  <a:lnTo>
                    <a:pt x="221" y="46"/>
                  </a:lnTo>
                  <a:lnTo>
                    <a:pt x="232" y="68"/>
                  </a:lnTo>
                  <a:lnTo>
                    <a:pt x="224" y="82"/>
                  </a:lnTo>
                  <a:lnTo>
                    <a:pt x="183" y="85"/>
                  </a:lnTo>
                  <a:lnTo>
                    <a:pt x="163" y="103"/>
                  </a:lnTo>
                  <a:lnTo>
                    <a:pt x="146" y="94"/>
                  </a:lnTo>
                  <a:lnTo>
                    <a:pt x="129" y="112"/>
                  </a:lnTo>
                  <a:lnTo>
                    <a:pt x="89" y="142"/>
                  </a:lnTo>
                  <a:lnTo>
                    <a:pt x="73" y="130"/>
                  </a:lnTo>
                  <a:lnTo>
                    <a:pt x="73" y="90"/>
                  </a:lnTo>
                  <a:lnTo>
                    <a:pt x="58" y="82"/>
                  </a:lnTo>
                  <a:lnTo>
                    <a:pt x="37" y="92"/>
                  </a:lnTo>
                  <a:lnTo>
                    <a:pt x="9" y="150"/>
                  </a:lnTo>
                  <a:lnTo>
                    <a:pt x="0" y="204"/>
                  </a:lnTo>
                  <a:lnTo>
                    <a:pt x="32" y="258"/>
                  </a:lnTo>
                  <a:lnTo>
                    <a:pt x="58" y="283"/>
                  </a:lnTo>
                  <a:lnTo>
                    <a:pt x="58" y="326"/>
                  </a:lnTo>
                  <a:lnTo>
                    <a:pt x="75" y="363"/>
                  </a:lnTo>
                  <a:lnTo>
                    <a:pt x="68" y="406"/>
                  </a:lnTo>
                  <a:lnTo>
                    <a:pt x="27" y="432"/>
                  </a:lnTo>
                  <a:lnTo>
                    <a:pt x="7" y="496"/>
                  </a:lnTo>
                  <a:lnTo>
                    <a:pt x="41" y="536"/>
                  </a:lnTo>
                  <a:lnTo>
                    <a:pt x="65" y="584"/>
                  </a:lnTo>
                  <a:lnTo>
                    <a:pt x="50" y="609"/>
                  </a:lnTo>
                  <a:lnTo>
                    <a:pt x="45" y="644"/>
                  </a:lnTo>
                  <a:lnTo>
                    <a:pt x="32" y="666"/>
                  </a:lnTo>
                  <a:lnTo>
                    <a:pt x="23" y="691"/>
                  </a:lnTo>
                  <a:lnTo>
                    <a:pt x="45" y="720"/>
                  </a:lnTo>
                  <a:lnTo>
                    <a:pt x="143" y="732"/>
                  </a:lnTo>
                  <a:lnTo>
                    <a:pt x="183" y="717"/>
                  </a:lnTo>
                  <a:lnTo>
                    <a:pt x="197" y="722"/>
                  </a:lnTo>
                </a:path>
              </a:pathLst>
            </a:custGeom>
            <a:solidFill>
              <a:srgbClr val="FDD938"/>
            </a:solidFill>
            <a:ln w="12700">
              <a:solidFill>
                <a:schemeClr val="bg1"/>
              </a:solidFill>
              <a:rou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41" name="Freeform 17"/>
            <p:cNvSpPr/>
            <p:nvPr/>
          </p:nvSpPr>
          <p:spPr bwMode="auto">
            <a:xfrm>
              <a:off x="3648" y="1936"/>
              <a:ext cx="72" cy="116"/>
            </a:xfrm>
            <a:custGeom>
              <a:avLst/>
              <a:gdLst>
                <a:gd name="T0" fmla="*/ 59 w 105"/>
                <a:gd name="T1" fmla="*/ 107 h 173"/>
                <a:gd name="T2" fmla="*/ 41 w 105"/>
                <a:gd name="T3" fmla="*/ 115 h 173"/>
                <a:gd name="T4" fmla="*/ 10 w 105"/>
                <a:gd name="T5" fmla="*/ 109 h 173"/>
                <a:gd name="T6" fmla="*/ 2 w 105"/>
                <a:gd name="T7" fmla="*/ 101 h 173"/>
                <a:gd name="T8" fmla="*/ 0 w 105"/>
                <a:gd name="T9" fmla="*/ 50 h 173"/>
                <a:gd name="T10" fmla="*/ 28 w 105"/>
                <a:gd name="T11" fmla="*/ 38 h 173"/>
                <a:gd name="T12" fmla="*/ 25 w 105"/>
                <a:gd name="T13" fmla="*/ 29 h 173"/>
                <a:gd name="T14" fmla="*/ 30 w 105"/>
                <a:gd name="T15" fmla="*/ 9 h 173"/>
                <a:gd name="T16" fmla="*/ 32 w 105"/>
                <a:gd name="T17" fmla="*/ 0 h 173"/>
                <a:gd name="T18" fmla="*/ 43 w 105"/>
                <a:gd name="T19" fmla="*/ 5 h 173"/>
                <a:gd name="T20" fmla="*/ 47 w 105"/>
                <a:gd name="T21" fmla="*/ 22 h 173"/>
                <a:gd name="T22" fmla="*/ 45 w 105"/>
                <a:gd name="T23" fmla="*/ 34 h 173"/>
                <a:gd name="T24" fmla="*/ 68 w 105"/>
                <a:gd name="T25" fmla="*/ 50 h 173"/>
                <a:gd name="T26" fmla="*/ 71 w 105"/>
                <a:gd name="T27" fmla="*/ 62 h 173"/>
                <a:gd name="T28" fmla="*/ 59 w 105"/>
                <a:gd name="T29" fmla="*/ 72 h 173"/>
                <a:gd name="T30" fmla="*/ 53 w 105"/>
                <a:gd name="T31" fmla="*/ 93 h 173"/>
                <a:gd name="T32" fmla="*/ 59 w 105"/>
                <a:gd name="T33" fmla="*/ 107 h 17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5"/>
                <a:gd name="T52" fmla="*/ 0 h 173"/>
                <a:gd name="T53" fmla="*/ 105 w 105"/>
                <a:gd name="T54" fmla="*/ 173 h 17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5" h="173">
                  <a:moveTo>
                    <a:pt x="86" y="159"/>
                  </a:moveTo>
                  <a:lnTo>
                    <a:pt x="60" y="172"/>
                  </a:lnTo>
                  <a:lnTo>
                    <a:pt x="14" y="162"/>
                  </a:lnTo>
                  <a:lnTo>
                    <a:pt x="3" y="150"/>
                  </a:lnTo>
                  <a:lnTo>
                    <a:pt x="0" y="74"/>
                  </a:lnTo>
                  <a:lnTo>
                    <a:pt x="41" y="57"/>
                  </a:lnTo>
                  <a:lnTo>
                    <a:pt x="37" y="43"/>
                  </a:lnTo>
                  <a:lnTo>
                    <a:pt x="44" y="14"/>
                  </a:lnTo>
                  <a:lnTo>
                    <a:pt x="47" y="0"/>
                  </a:lnTo>
                  <a:lnTo>
                    <a:pt x="62" y="8"/>
                  </a:lnTo>
                  <a:lnTo>
                    <a:pt x="69" y="33"/>
                  </a:lnTo>
                  <a:lnTo>
                    <a:pt x="66" y="50"/>
                  </a:lnTo>
                  <a:lnTo>
                    <a:pt x="99" y="74"/>
                  </a:lnTo>
                  <a:lnTo>
                    <a:pt x="104" y="93"/>
                  </a:lnTo>
                  <a:lnTo>
                    <a:pt x="86" y="107"/>
                  </a:lnTo>
                  <a:lnTo>
                    <a:pt x="78" y="139"/>
                  </a:lnTo>
                  <a:lnTo>
                    <a:pt x="86" y="159"/>
                  </a:lnTo>
                </a:path>
              </a:pathLst>
            </a:custGeom>
            <a:solidFill>
              <a:srgbClr val="FDD938"/>
            </a:solidFill>
            <a:ln w="12700">
              <a:solidFill>
                <a:schemeClr val="bg1"/>
              </a:solidFill>
              <a:rou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42" name="Freeform 18"/>
            <p:cNvSpPr/>
            <p:nvPr/>
          </p:nvSpPr>
          <p:spPr bwMode="auto">
            <a:xfrm>
              <a:off x="3563" y="1886"/>
              <a:ext cx="114" cy="115"/>
            </a:xfrm>
            <a:custGeom>
              <a:avLst/>
              <a:gdLst>
                <a:gd name="T0" fmla="*/ 87 w 164"/>
                <a:gd name="T1" fmla="*/ 96 h 169"/>
                <a:gd name="T2" fmla="*/ 86 w 164"/>
                <a:gd name="T3" fmla="*/ 80 h 169"/>
                <a:gd name="T4" fmla="*/ 81 w 164"/>
                <a:gd name="T5" fmla="*/ 68 h 169"/>
                <a:gd name="T6" fmla="*/ 111 w 164"/>
                <a:gd name="T7" fmla="*/ 57 h 169"/>
                <a:gd name="T8" fmla="*/ 113 w 164"/>
                <a:gd name="T9" fmla="*/ 47 h 169"/>
                <a:gd name="T10" fmla="*/ 106 w 164"/>
                <a:gd name="T11" fmla="*/ 20 h 169"/>
                <a:gd name="T12" fmla="*/ 97 w 164"/>
                <a:gd name="T13" fmla="*/ 20 h 169"/>
                <a:gd name="T14" fmla="*/ 51 w 164"/>
                <a:gd name="T15" fmla="*/ 0 h 169"/>
                <a:gd name="T16" fmla="*/ 33 w 164"/>
                <a:gd name="T17" fmla="*/ 20 h 169"/>
                <a:gd name="T18" fmla="*/ 24 w 164"/>
                <a:gd name="T19" fmla="*/ 45 h 169"/>
                <a:gd name="T20" fmla="*/ 3 w 164"/>
                <a:gd name="T21" fmla="*/ 74 h 169"/>
                <a:gd name="T22" fmla="*/ 0 w 164"/>
                <a:gd name="T23" fmla="*/ 95 h 169"/>
                <a:gd name="T24" fmla="*/ 8 w 164"/>
                <a:gd name="T25" fmla="*/ 108 h 169"/>
                <a:gd name="T26" fmla="*/ 40 w 164"/>
                <a:gd name="T27" fmla="*/ 106 h 169"/>
                <a:gd name="T28" fmla="*/ 56 w 164"/>
                <a:gd name="T29" fmla="*/ 114 h 169"/>
                <a:gd name="T30" fmla="*/ 72 w 164"/>
                <a:gd name="T31" fmla="*/ 103 h 169"/>
                <a:gd name="T32" fmla="*/ 87 w 164"/>
                <a:gd name="T33" fmla="*/ 96 h 16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64"/>
                <a:gd name="T52" fmla="*/ 0 h 169"/>
                <a:gd name="T53" fmla="*/ 164 w 164"/>
                <a:gd name="T54" fmla="*/ 169 h 16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64" h="169">
                  <a:moveTo>
                    <a:pt x="125" y="141"/>
                  </a:moveTo>
                  <a:lnTo>
                    <a:pt x="124" y="118"/>
                  </a:lnTo>
                  <a:lnTo>
                    <a:pt x="117" y="100"/>
                  </a:lnTo>
                  <a:lnTo>
                    <a:pt x="159" y="84"/>
                  </a:lnTo>
                  <a:lnTo>
                    <a:pt x="163" y="69"/>
                  </a:lnTo>
                  <a:lnTo>
                    <a:pt x="152" y="30"/>
                  </a:lnTo>
                  <a:lnTo>
                    <a:pt x="139" y="30"/>
                  </a:lnTo>
                  <a:lnTo>
                    <a:pt x="74" y="0"/>
                  </a:lnTo>
                  <a:lnTo>
                    <a:pt x="47" y="30"/>
                  </a:lnTo>
                  <a:lnTo>
                    <a:pt x="35" y="66"/>
                  </a:lnTo>
                  <a:lnTo>
                    <a:pt x="5" y="109"/>
                  </a:lnTo>
                  <a:lnTo>
                    <a:pt x="0" y="139"/>
                  </a:lnTo>
                  <a:lnTo>
                    <a:pt x="11" y="159"/>
                  </a:lnTo>
                  <a:lnTo>
                    <a:pt x="57" y="156"/>
                  </a:lnTo>
                  <a:lnTo>
                    <a:pt x="81" y="168"/>
                  </a:lnTo>
                  <a:lnTo>
                    <a:pt x="103" y="151"/>
                  </a:lnTo>
                  <a:lnTo>
                    <a:pt x="125" y="141"/>
                  </a:lnTo>
                </a:path>
              </a:pathLst>
            </a:custGeom>
            <a:grpFill/>
            <a:ln w="12700">
              <a:solidFill>
                <a:schemeClr val="bg1"/>
              </a:solidFill>
              <a:rou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43" name="Freeform 19"/>
            <p:cNvSpPr/>
            <p:nvPr/>
          </p:nvSpPr>
          <p:spPr bwMode="auto">
            <a:xfrm>
              <a:off x="3293" y="1933"/>
              <a:ext cx="222" cy="452"/>
            </a:xfrm>
            <a:custGeom>
              <a:avLst/>
              <a:gdLst>
                <a:gd name="T0" fmla="*/ 14 w 323"/>
                <a:gd name="T1" fmla="*/ 451 h 672"/>
                <a:gd name="T2" fmla="*/ 62 w 323"/>
                <a:gd name="T3" fmla="*/ 437 h 672"/>
                <a:gd name="T4" fmla="*/ 123 w 323"/>
                <a:gd name="T5" fmla="*/ 398 h 672"/>
                <a:gd name="T6" fmla="*/ 166 w 323"/>
                <a:gd name="T7" fmla="*/ 390 h 672"/>
                <a:gd name="T8" fmla="*/ 198 w 323"/>
                <a:gd name="T9" fmla="*/ 365 h 672"/>
                <a:gd name="T10" fmla="*/ 201 w 323"/>
                <a:gd name="T11" fmla="*/ 311 h 672"/>
                <a:gd name="T12" fmla="*/ 186 w 323"/>
                <a:gd name="T13" fmla="*/ 291 h 672"/>
                <a:gd name="T14" fmla="*/ 191 w 323"/>
                <a:gd name="T15" fmla="*/ 273 h 672"/>
                <a:gd name="T16" fmla="*/ 201 w 323"/>
                <a:gd name="T17" fmla="*/ 260 h 672"/>
                <a:gd name="T18" fmla="*/ 203 w 323"/>
                <a:gd name="T19" fmla="*/ 236 h 672"/>
                <a:gd name="T20" fmla="*/ 214 w 323"/>
                <a:gd name="T21" fmla="*/ 219 h 672"/>
                <a:gd name="T22" fmla="*/ 198 w 323"/>
                <a:gd name="T23" fmla="*/ 187 h 672"/>
                <a:gd name="T24" fmla="*/ 174 w 323"/>
                <a:gd name="T25" fmla="*/ 160 h 672"/>
                <a:gd name="T26" fmla="*/ 188 w 323"/>
                <a:gd name="T27" fmla="*/ 117 h 672"/>
                <a:gd name="T28" fmla="*/ 216 w 323"/>
                <a:gd name="T29" fmla="*/ 100 h 672"/>
                <a:gd name="T30" fmla="*/ 221 w 323"/>
                <a:gd name="T31" fmla="*/ 71 h 672"/>
                <a:gd name="T32" fmla="*/ 210 w 323"/>
                <a:gd name="T33" fmla="*/ 46 h 672"/>
                <a:gd name="T34" fmla="*/ 210 w 323"/>
                <a:gd name="T35" fmla="*/ 17 h 672"/>
                <a:gd name="T36" fmla="*/ 191 w 323"/>
                <a:gd name="T37" fmla="*/ 0 h 672"/>
                <a:gd name="T38" fmla="*/ 148 w 323"/>
                <a:gd name="T39" fmla="*/ 22 h 672"/>
                <a:gd name="T40" fmla="*/ 141 w 323"/>
                <a:gd name="T41" fmla="*/ 15 h 672"/>
                <a:gd name="T42" fmla="*/ 118 w 323"/>
                <a:gd name="T43" fmla="*/ 32 h 672"/>
                <a:gd name="T44" fmla="*/ 99 w 323"/>
                <a:gd name="T45" fmla="*/ 30 h 672"/>
                <a:gd name="T46" fmla="*/ 62 w 323"/>
                <a:gd name="T47" fmla="*/ 83 h 672"/>
                <a:gd name="T48" fmla="*/ 52 w 323"/>
                <a:gd name="T49" fmla="*/ 83 h 672"/>
                <a:gd name="T50" fmla="*/ 31 w 323"/>
                <a:gd name="T51" fmla="*/ 100 h 672"/>
                <a:gd name="T52" fmla="*/ 32 w 323"/>
                <a:gd name="T53" fmla="*/ 122 h 672"/>
                <a:gd name="T54" fmla="*/ 23 w 323"/>
                <a:gd name="T55" fmla="*/ 142 h 672"/>
                <a:gd name="T56" fmla="*/ 19 w 323"/>
                <a:gd name="T57" fmla="*/ 169 h 672"/>
                <a:gd name="T58" fmla="*/ 1 w 323"/>
                <a:gd name="T59" fmla="*/ 196 h 672"/>
                <a:gd name="T60" fmla="*/ 21 w 323"/>
                <a:gd name="T61" fmla="*/ 236 h 672"/>
                <a:gd name="T62" fmla="*/ 14 w 323"/>
                <a:gd name="T63" fmla="*/ 260 h 672"/>
                <a:gd name="T64" fmla="*/ 0 w 323"/>
                <a:gd name="T65" fmla="*/ 285 h 672"/>
                <a:gd name="T66" fmla="*/ 21 w 323"/>
                <a:gd name="T67" fmla="*/ 381 h 672"/>
                <a:gd name="T68" fmla="*/ 7 w 323"/>
                <a:gd name="T69" fmla="*/ 430 h 672"/>
                <a:gd name="T70" fmla="*/ 14 w 323"/>
                <a:gd name="T71" fmla="*/ 451 h 67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23"/>
                <a:gd name="T109" fmla="*/ 0 h 672"/>
                <a:gd name="T110" fmla="*/ 323 w 323"/>
                <a:gd name="T111" fmla="*/ 672 h 67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23" h="672">
                  <a:moveTo>
                    <a:pt x="21" y="671"/>
                  </a:moveTo>
                  <a:lnTo>
                    <a:pt x="90" y="650"/>
                  </a:lnTo>
                  <a:lnTo>
                    <a:pt x="179" y="592"/>
                  </a:lnTo>
                  <a:lnTo>
                    <a:pt x="241" y="580"/>
                  </a:lnTo>
                  <a:lnTo>
                    <a:pt x="288" y="542"/>
                  </a:lnTo>
                  <a:lnTo>
                    <a:pt x="293" y="462"/>
                  </a:lnTo>
                  <a:lnTo>
                    <a:pt x="270" y="433"/>
                  </a:lnTo>
                  <a:lnTo>
                    <a:pt x="278" y="406"/>
                  </a:lnTo>
                  <a:lnTo>
                    <a:pt x="293" y="386"/>
                  </a:lnTo>
                  <a:lnTo>
                    <a:pt x="296" y="351"/>
                  </a:lnTo>
                  <a:lnTo>
                    <a:pt x="312" y="326"/>
                  </a:lnTo>
                  <a:lnTo>
                    <a:pt x="288" y="278"/>
                  </a:lnTo>
                  <a:lnTo>
                    <a:pt x="253" y="238"/>
                  </a:lnTo>
                  <a:lnTo>
                    <a:pt x="274" y="174"/>
                  </a:lnTo>
                  <a:lnTo>
                    <a:pt x="314" y="148"/>
                  </a:lnTo>
                  <a:lnTo>
                    <a:pt x="322" y="105"/>
                  </a:lnTo>
                  <a:lnTo>
                    <a:pt x="305" y="68"/>
                  </a:lnTo>
                  <a:lnTo>
                    <a:pt x="305" y="25"/>
                  </a:lnTo>
                  <a:lnTo>
                    <a:pt x="278" y="0"/>
                  </a:lnTo>
                  <a:lnTo>
                    <a:pt x="215" y="32"/>
                  </a:lnTo>
                  <a:lnTo>
                    <a:pt x="205" y="22"/>
                  </a:lnTo>
                  <a:lnTo>
                    <a:pt x="172" y="48"/>
                  </a:lnTo>
                  <a:lnTo>
                    <a:pt x="144" y="45"/>
                  </a:lnTo>
                  <a:lnTo>
                    <a:pt x="90" y="123"/>
                  </a:lnTo>
                  <a:lnTo>
                    <a:pt x="75" y="123"/>
                  </a:lnTo>
                  <a:lnTo>
                    <a:pt x="45" y="148"/>
                  </a:lnTo>
                  <a:lnTo>
                    <a:pt x="47" y="181"/>
                  </a:lnTo>
                  <a:lnTo>
                    <a:pt x="33" y="211"/>
                  </a:lnTo>
                  <a:lnTo>
                    <a:pt x="28" y="252"/>
                  </a:lnTo>
                  <a:lnTo>
                    <a:pt x="2" y="292"/>
                  </a:lnTo>
                  <a:lnTo>
                    <a:pt x="31" y="351"/>
                  </a:lnTo>
                  <a:lnTo>
                    <a:pt x="21" y="386"/>
                  </a:lnTo>
                  <a:lnTo>
                    <a:pt x="0" y="423"/>
                  </a:lnTo>
                  <a:lnTo>
                    <a:pt x="31" y="567"/>
                  </a:lnTo>
                  <a:lnTo>
                    <a:pt x="10" y="640"/>
                  </a:lnTo>
                  <a:lnTo>
                    <a:pt x="21" y="671"/>
                  </a:lnTo>
                </a:path>
              </a:pathLst>
            </a:custGeom>
            <a:solidFill>
              <a:srgbClr val="FDD938"/>
            </a:solidFill>
            <a:ln w="12700">
              <a:solidFill>
                <a:schemeClr val="bg1"/>
              </a:solidFill>
              <a:rou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44" name="Freeform 20"/>
            <p:cNvSpPr/>
            <p:nvPr/>
          </p:nvSpPr>
          <p:spPr bwMode="auto">
            <a:xfrm>
              <a:off x="3649" y="1944"/>
              <a:ext cx="26" cy="37"/>
            </a:xfrm>
            <a:custGeom>
              <a:avLst/>
              <a:gdLst>
                <a:gd name="T0" fmla="*/ 25 w 38"/>
                <a:gd name="T1" fmla="*/ 0 h 53"/>
                <a:gd name="T2" fmla="*/ 21 w 38"/>
                <a:gd name="T3" fmla="*/ 19 h 53"/>
                <a:gd name="T4" fmla="*/ 23 w 38"/>
                <a:gd name="T5" fmla="*/ 27 h 53"/>
                <a:gd name="T6" fmla="*/ 5 w 38"/>
                <a:gd name="T7" fmla="*/ 36 h 53"/>
                <a:gd name="T8" fmla="*/ 3 w 38"/>
                <a:gd name="T9" fmla="*/ 21 h 53"/>
                <a:gd name="T10" fmla="*/ 0 w 38"/>
                <a:gd name="T11" fmla="*/ 10 h 53"/>
                <a:gd name="T12" fmla="*/ 25 w 38"/>
                <a:gd name="T13" fmla="*/ 0 h 53"/>
                <a:gd name="T14" fmla="*/ 0 60000 65536"/>
                <a:gd name="T15" fmla="*/ 0 60000 65536"/>
                <a:gd name="T16" fmla="*/ 0 60000 65536"/>
                <a:gd name="T17" fmla="*/ 0 60000 65536"/>
                <a:gd name="T18" fmla="*/ 0 60000 65536"/>
                <a:gd name="T19" fmla="*/ 0 60000 65536"/>
                <a:gd name="T20" fmla="*/ 0 60000 65536"/>
                <a:gd name="T21" fmla="*/ 0 w 38"/>
                <a:gd name="T22" fmla="*/ 0 h 53"/>
                <a:gd name="T23" fmla="*/ 38 w 38"/>
                <a:gd name="T24" fmla="*/ 53 h 5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 h="53">
                  <a:moveTo>
                    <a:pt x="37" y="0"/>
                  </a:moveTo>
                  <a:lnTo>
                    <a:pt x="31" y="27"/>
                  </a:lnTo>
                  <a:lnTo>
                    <a:pt x="34" y="39"/>
                  </a:lnTo>
                  <a:lnTo>
                    <a:pt x="8" y="52"/>
                  </a:lnTo>
                  <a:lnTo>
                    <a:pt x="5" y="30"/>
                  </a:lnTo>
                  <a:lnTo>
                    <a:pt x="0" y="15"/>
                  </a:lnTo>
                  <a:lnTo>
                    <a:pt x="37" y="0"/>
                  </a:lnTo>
                </a:path>
              </a:pathLst>
            </a:custGeom>
            <a:grpFill/>
            <a:ln w="12700">
              <a:solidFill>
                <a:schemeClr val="bg1"/>
              </a:solidFill>
              <a:rou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46" name="Freeform 22"/>
            <p:cNvSpPr/>
            <p:nvPr/>
          </p:nvSpPr>
          <p:spPr bwMode="auto">
            <a:xfrm>
              <a:off x="3341" y="3034"/>
              <a:ext cx="503" cy="407"/>
            </a:xfrm>
            <a:custGeom>
              <a:avLst/>
              <a:gdLst>
                <a:gd name="T0" fmla="*/ 148 w 729"/>
                <a:gd name="T1" fmla="*/ 59 h 604"/>
                <a:gd name="T2" fmla="*/ 155 w 729"/>
                <a:gd name="T3" fmla="*/ 33 h 604"/>
                <a:gd name="T4" fmla="*/ 201 w 729"/>
                <a:gd name="T5" fmla="*/ 47 h 604"/>
                <a:gd name="T6" fmla="*/ 199 w 729"/>
                <a:gd name="T7" fmla="*/ 26 h 604"/>
                <a:gd name="T8" fmla="*/ 219 w 729"/>
                <a:gd name="T9" fmla="*/ 3 h 604"/>
                <a:gd name="T10" fmla="*/ 270 w 729"/>
                <a:gd name="T11" fmla="*/ 0 h 604"/>
                <a:gd name="T12" fmla="*/ 316 w 729"/>
                <a:gd name="T13" fmla="*/ 5 h 604"/>
                <a:gd name="T14" fmla="*/ 312 w 729"/>
                <a:gd name="T15" fmla="*/ 30 h 604"/>
                <a:gd name="T16" fmla="*/ 294 w 729"/>
                <a:gd name="T17" fmla="*/ 60 h 604"/>
                <a:gd name="T18" fmla="*/ 374 w 729"/>
                <a:gd name="T19" fmla="*/ 40 h 604"/>
                <a:gd name="T20" fmla="*/ 404 w 729"/>
                <a:gd name="T21" fmla="*/ 47 h 604"/>
                <a:gd name="T22" fmla="*/ 399 w 729"/>
                <a:gd name="T23" fmla="*/ 23 h 604"/>
                <a:gd name="T24" fmla="*/ 451 w 729"/>
                <a:gd name="T25" fmla="*/ 38 h 604"/>
                <a:gd name="T26" fmla="*/ 482 w 729"/>
                <a:gd name="T27" fmla="*/ 60 h 604"/>
                <a:gd name="T28" fmla="*/ 489 w 729"/>
                <a:gd name="T29" fmla="*/ 113 h 604"/>
                <a:gd name="T30" fmla="*/ 466 w 729"/>
                <a:gd name="T31" fmla="*/ 139 h 604"/>
                <a:gd name="T32" fmla="*/ 422 w 729"/>
                <a:gd name="T33" fmla="*/ 174 h 604"/>
                <a:gd name="T34" fmla="*/ 400 w 729"/>
                <a:gd name="T35" fmla="*/ 181 h 604"/>
                <a:gd name="T36" fmla="*/ 391 w 729"/>
                <a:gd name="T37" fmla="*/ 185 h 604"/>
                <a:gd name="T38" fmla="*/ 355 w 729"/>
                <a:gd name="T39" fmla="*/ 197 h 604"/>
                <a:gd name="T40" fmla="*/ 327 w 729"/>
                <a:gd name="T41" fmla="*/ 199 h 604"/>
                <a:gd name="T42" fmla="*/ 259 w 729"/>
                <a:gd name="T43" fmla="*/ 192 h 604"/>
                <a:gd name="T44" fmla="*/ 268 w 729"/>
                <a:gd name="T45" fmla="*/ 239 h 604"/>
                <a:gd name="T46" fmla="*/ 226 w 729"/>
                <a:gd name="T47" fmla="*/ 269 h 604"/>
                <a:gd name="T48" fmla="*/ 181 w 729"/>
                <a:gd name="T49" fmla="*/ 282 h 604"/>
                <a:gd name="T50" fmla="*/ 130 w 729"/>
                <a:gd name="T51" fmla="*/ 303 h 604"/>
                <a:gd name="T52" fmla="*/ 48 w 729"/>
                <a:gd name="T53" fmla="*/ 338 h 604"/>
                <a:gd name="T54" fmla="*/ 61 w 729"/>
                <a:gd name="T55" fmla="*/ 392 h 604"/>
                <a:gd name="T56" fmla="*/ 24 w 729"/>
                <a:gd name="T57" fmla="*/ 404 h 604"/>
                <a:gd name="T58" fmla="*/ 6 w 729"/>
                <a:gd name="T59" fmla="*/ 331 h 604"/>
                <a:gd name="T60" fmla="*/ 23 w 729"/>
                <a:gd name="T61" fmla="*/ 290 h 604"/>
                <a:gd name="T62" fmla="*/ 42 w 729"/>
                <a:gd name="T63" fmla="*/ 272 h 604"/>
                <a:gd name="T64" fmla="*/ 68 w 729"/>
                <a:gd name="T65" fmla="*/ 237 h 604"/>
                <a:gd name="T66" fmla="*/ 106 w 729"/>
                <a:gd name="T67" fmla="*/ 166 h 604"/>
                <a:gd name="T68" fmla="*/ 134 w 729"/>
                <a:gd name="T69" fmla="*/ 115 h 604"/>
                <a:gd name="T70" fmla="*/ 134 w 729"/>
                <a:gd name="T71" fmla="*/ 69 h 60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29"/>
                <a:gd name="T109" fmla="*/ 0 h 604"/>
                <a:gd name="T110" fmla="*/ 729 w 729"/>
                <a:gd name="T111" fmla="*/ 604 h 60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29" h="604">
                  <a:moveTo>
                    <a:pt x="194" y="103"/>
                  </a:moveTo>
                  <a:lnTo>
                    <a:pt x="214" y="87"/>
                  </a:lnTo>
                  <a:lnTo>
                    <a:pt x="214" y="57"/>
                  </a:lnTo>
                  <a:lnTo>
                    <a:pt x="224" y="49"/>
                  </a:lnTo>
                  <a:lnTo>
                    <a:pt x="249" y="50"/>
                  </a:lnTo>
                  <a:lnTo>
                    <a:pt x="291" y="70"/>
                  </a:lnTo>
                  <a:lnTo>
                    <a:pt x="298" y="55"/>
                  </a:lnTo>
                  <a:lnTo>
                    <a:pt x="289" y="39"/>
                  </a:lnTo>
                  <a:lnTo>
                    <a:pt x="291" y="27"/>
                  </a:lnTo>
                  <a:lnTo>
                    <a:pt x="317" y="4"/>
                  </a:lnTo>
                  <a:lnTo>
                    <a:pt x="364" y="16"/>
                  </a:lnTo>
                  <a:lnTo>
                    <a:pt x="392" y="0"/>
                  </a:lnTo>
                  <a:lnTo>
                    <a:pt x="412" y="19"/>
                  </a:lnTo>
                  <a:lnTo>
                    <a:pt x="458" y="7"/>
                  </a:lnTo>
                  <a:lnTo>
                    <a:pt x="467" y="25"/>
                  </a:lnTo>
                  <a:lnTo>
                    <a:pt x="452" y="44"/>
                  </a:lnTo>
                  <a:lnTo>
                    <a:pt x="426" y="80"/>
                  </a:lnTo>
                  <a:lnTo>
                    <a:pt x="426" y="89"/>
                  </a:lnTo>
                  <a:lnTo>
                    <a:pt x="442" y="100"/>
                  </a:lnTo>
                  <a:lnTo>
                    <a:pt x="542" y="59"/>
                  </a:lnTo>
                  <a:lnTo>
                    <a:pt x="575" y="80"/>
                  </a:lnTo>
                  <a:lnTo>
                    <a:pt x="585" y="70"/>
                  </a:lnTo>
                  <a:lnTo>
                    <a:pt x="575" y="49"/>
                  </a:lnTo>
                  <a:lnTo>
                    <a:pt x="578" y="34"/>
                  </a:lnTo>
                  <a:lnTo>
                    <a:pt x="642" y="49"/>
                  </a:lnTo>
                  <a:lnTo>
                    <a:pt x="654" y="57"/>
                  </a:lnTo>
                  <a:lnTo>
                    <a:pt x="670" y="55"/>
                  </a:lnTo>
                  <a:lnTo>
                    <a:pt x="698" y="89"/>
                  </a:lnTo>
                  <a:lnTo>
                    <a:pt x="728" y="153"/>
                  </a:lnTo>
                  <a:lnTo>
                    <a:pt x="708" y="167"/>
                  </a:lnTo>
                  <a:lnTo>
                    <a:pt x="690" y="201"/>
                  </a:lnTo>
                  <a:lnTo>
                    <a:pt x="675" y="206"/>
                  </a:lnTo>
                  <a:lnTo>
                    <a:pt x="662" y="234"/>
                  </a:lnTo>
                  <a:lnTo>
                    <a:pt x="612" y="258"/>
                  </a:lnTo>
                  <a:lnTo>
                    <a:pt x="593" y="246"/>
                  </a:lnTo>
                  <a:lnTo>
                    <a:pt x="580" y="268"/>
                  </a:lnTo>
                  <a:lnTo>
                    <a:pt x="580" y="275"/>
                  </a:lnTo>
                  <a:lnTo>
                    <a:pt x="566" y="275"/>
                  </a:lnTo>
                  <a:lnTo>
                    <a:pt x="539" y="275"/>
                  </a:lnTo>
                  <a:lnTo>
                    <a:pt x="514" y="293"/>
                  </a:lnTo>
                  <a:lnTo>
                    <a:pt x="497" y="284"/>
                  </a:lnTo>
                  <a:lnTo>
                    <a:pt x="474" y="296"/>
                  </a:lnTo>
                  <a:lnTo>
                    <a:pt x="422" y="320"/>
                  </a:lnTo>
                  <a:lnTo>
                    <a:pt x="376" y="285"/>
                  </a:lnTo>
                  <a:lnTo>
                    <a:pt x="374" y="312"/>
                  </a:lnTo>
                  <a:lnTo>
                    <a:pt x="389" y="354"/>
                  </a:lnTo>
                  <a:lnTo>
                    <a:pt x="349" y="369"/>
                  </a:lnTo>
                  <a:lnTo>
                    <a:pt x="327" y="399"/>
                  </a:lnTo>
                  <a:lnTo>
                    <a:pt x="286" y="411"/>
                  </a:lnTo>
                  <a:lnTo>
                    <a:pt x="263" y="418"/>
                  </a:lnTo>
                  <a:lnTo>
                    <a:pt x="219" y="418"/>
                  </a:lnTo>
                  <a:lnTo>
                    <a:pt x="189" y="450"/>
                  </a:lnTo>
                  <a:lnTo>
                    <a:pt x="111" y="477"/>
                  </a:lnTo>
                  <a:lnTo>
                    <a:pt x="70" y="502"/>
                  </a:lnTo>
                  <a:lnTo>
                    <a:pt x="52" y="521"/>
                  </a:lnTo>
                  <a:lnTo>
                    <a:pt x="88" y="582"/>
                  </a:lnTo>
                  <a:lnTo>
                    <a:pt x="64" y="603"/>
                  </a:lnTo>
                  <a:lnTo>
                    <a:pt x="35" y="599"/>
                  </a:lnTo>
                  <a:lnTo>
                    <a:pt x="0" y="539"/>
                  </a:lnTo>
                  <a:lnTo>
                    <a:pt x="8" y="491"/>
                  </a:lnTo>
                  <a:lnTo>
                    <a:pt x="8" y="472"/>
                  </a:lnTo>
                  <a:lnTo>
                    <a:pt x="33" y="431"/>
                  </a:lnTo>
                  <a:lnTo>
                    <a:pt x="64" y="423"/>
                  </a:lnTo>
                  <a:lnTo>
                    <a:pt x="61" y="403"/>
                  </a:lnTo>
                  <a:lnTo>
                    <a:pt x="93" y="388"/>
                  </a:lnTo>
                  <a:lnTo>
                    <a:pt x="98" y="352"/>
                  </a:lnTo>
                  <a:lnTo>
                    <a:pt x="155" y="308"/>
                  </a:lnTo>
                  <a:lnTo>
                    <a:pt x="153" y="246"/>
                  </a:lnTo>
                  <a:lnTo>
                    <a:pt x="196" y="193"/>
                  </a:lnTo>
                  <a:lnTo>
                    <a:pt x="194" y="170"/>
                  </a:lnTo>
                  <a:lnTo>
                    <a:pt x="209" y="151"/>
                  </a:lnTo>
                  <a:lnTo>
                    <a:pt x="194" y="103"/>
                  </a:lnTo>
                </a:path>
              </a:pathLst>
            </a:custGeom>
            <a:solidFill>
              <a:srgbClr val="FDD938"/>
            </a:solidFill>
            <a:ln w="12700">
              <a:solidFill>
                <a:schemeClr val="bg1"/>
              </a:solidFill>
              <a:rou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47" name="Freeform 23"/>
            <p:cNvSpPr/>
            <p:nvPr/>
          </p:nvSpPr>
          <p:spPr bwMode="auto">
            <a:xfrm>
              <a:off x="2965" y="2991"/>
              <a:ext cx="518" cy="366"/>
            </a:xfrm>
            <a:custGeom>
              <a:avLst/>
              <a:gdLst>
                <a:gd name="T0" fmla="*/ 23 w 753"/>
                <a:gd name="T1" fmla="*/ 142 h 542"/>
                <a:gd name="T2" fmla="*/ 55 w 753"/>
                <a:gd name="T3" fmla="*/ 126 h 542"/>
                <a:gd name="T4" fmla="*/ 109 w 753"/>
                <a:gd name="T5" fmla="*/ 140 h 542"/>
                <a:gd name="T6" fmla="*/ 120 w 753"/>
                <a:gd name="T7" fmla="*/ 117 h 542"/>
                <a:gd name="T8" fmla="*/ 195 w 753"/>
                <a:gd name="T9" fmla="*/ 90 h 542"/>
                <a:gd name="T10" fmla="*/ 257 w 753"/>
                <a:gd name="T11" fmla="*/ 72 h 542"/>
                <a:gd name="T12" fmla="*/ 282 w 753"/>
                <a:gd name="T13" fmla="*/ 79 h 542"/>
                <a:gd name="T14" fmla="*/ 301 w 753"/>
                <a:gd name="T15" fmla="*/ 64 h 542"/>
                <a:gd name="T16" fmla="*/ 310 w 753"/>
                <a:gd name="T17" fmla="*/ 49 h 542"/>
                <a:gd name="T18" fmla="*/ 336 w 753"/>
                <a:gd name="T19" fmla="*/ 31 h 542"/>
                <a:gd name="T20" fmla="*/ 369 w 753"/>
                <a:gd name="T21" fmla="*/ 13 h 542"/>
                <a:gd name="T22" fmla="*/ 383 w 753"/>
                <a:gd name="T23" fmla="*/ 30 h 542"/>
                <a:gd name="T24" fmla="*/ 417 w 753"/>
                <a:gd name="T25" fmla="*/ 6 h 542"/>
                <a:gd name="T26" fmla="*/ 451 w 753"/>
                <a:gd name="T27" fmla="*/ 6 h 542"/>
                <a:gd name="T28" fmla="*/ 468 w 753"/>
                <a:gd name="T29" fmla="*/ 32 h 542"/>
                <a:gd name="T30" fmla="*/ 448 w 753"/>
                <a:gd name="T31" fmla="*/ 80 h 542"/>
                <a:gd name="T32" fmla="*/ 448 w 753"/>
                <a:gd name="T33" fmla="*/ 102 h 542"/>
                <a:gd name="T34" fmla="*/ 482 w 753"/>
                <a:gd name="T35" fmla="*/ 119 h 542"/>
                <a:gd name="T36" fmla="*/ 506 w 753"/>
                <a:gd name="T37" fmla="*/ 111 h 542"/>
                <a:gd name="T38" fmla="*/ 506 w 753"/>
                <a:gd name="T39" fmla="*/ 156 h 542"/>
                <a:gd name="T40" fmla="*/ 477 w 753"/>
                <a:gd name="T41" fmla="*/ 208 h 542"/>
                <a:gd name="T42" fmla="*/ 440 w 753"/>
                <a:gd name="T43" fmla="*/ 279 h 542"/>
                <a:gd name="T44" fmla="*/ 415 w 753"/>
                <a:gd name="T45" fmla="*/ 314 h 542"/>
                <a:gd name="T46" fmla="*/ 395 w 753"/>
                <a:gd name="T47" fmla="*/ 333 h 542"/>
                <a:gd name="T48" fmla="*/ 334 w 753"/>
                <a:gd name="T49" fmla="*/ 365 h 542"/>
                <a:gd name="T50" fmla="*/ 287 w 753"/>
                <a:gd name="T51" fmla="*/ 340 h 542"/>
                <a:gd name="T52" fmla="*/ 239 w 753"/>
                <a:gd name="T53" fmla="*/ 365 h 542"/>
                <a:gd name="T54" fmla="*/ 160 w 753"/>
                <a:gd name="T55" fmla="*/ 337 h 542"/>
                <a:gd name="T56" fmla="*/ 163 w 753"/>
                <a:gd name="T57" fmla="*/ 282 h 542"/>
                <a:gd name="T58" fmla="*/ 127 w 753"/>
                <a:gd name="T59" fmla="*/ 273 h 542"/>
                <a:gd name="T60" fmla="*/ 101 w 753"/>
                <a:gd name="T61" fmla="*/ 273 h 542"/>
                <a:gd name="T62" fmla="*/ 87 w 753"/>
                <a:gd name="T63" fmla="*/ 234 h 542"/>
                <a:gd name="T64" fmla="*/ 111 w 753"/>
                <a:gd name="T65" fmla="*/ 228 h 542"/>
                <a:gd name="T66" fmla="*/ 109 w 753"/>
                <a:gd name="T67" fmla="*/ 195 h 542"/>
                <a:gd name="T68" fmla="*/ 43 w 753"/>
                <a:gd name="T69" fmla="*/ 168 h 542"/>
                <a:gd name="T70" fmla="*/ 10 w 753"/>
                <a:gd name="T71" fmla="*/ 168 h 542"/>
                <a:gd name="T72" fmla="*/ 0 w 753"/>
                <a:gd name="T73" fmla="*/ 140 h 5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53"/>
                <a:gd name="T112" fmla="*/ 0 h 542"/>
                <a:gd name="T113" fmla="*/ 753 w 753"/>
                <a:gd name="T114" fmla="*/ 542 h 5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53" h="542">
                  <a:moveTo>
                    <a:pt x="0" y="207"/>
                  </a:moveTo>
                  <a:lnTo>
                    <a:pt x="34" y="211"/>
                  </a:lnTo>
                  <a:lnTo>
                    <a:pt x="67" y="178"/>
                  </a:lnTo>
                  <a:lnTo>
                    <a:pt x="80" y="187"/>
                  </a:lnTo>
                  <a:lnTo>
                    <a:pt x="147" y="215"/>
                  </a:lnTo>
                  <a:lnTo>
                    <a:pt x="159" y="207"/>
                  </a:lnTo>
                  <a:lnTo>
                    <a:pt x="161" y="187"/>
                  </a:lnTo>
                  <a:lnTo>
                    <a:pt x="175" y="173"/>
                  </a:lnTo>
                  <a:lnTo>
                    <a:pt x="269" y="112"/>
                  </a:lnTo>
                  <a:lnTo>
                    <a:pt x="284" y="133"/>
                  </a:lnTo>
                  <a:lnTo>
                    <a:pt x="343" y="148"/>
                  </a:lnTo>
                  <a:lnTo>
                    <a:pt x="373" y="107"/>
                  </a:lnTo>
                  <a:lnTo>
                    <a:pt x="387" y="117"/>
                  </a:lnTo>
                  <a:lnTo>
                    <a:pt x="410" y="117"/>
                  </a:lnTo>
                  <a:lnTo>
                    <a:pt x="410" y="105"/>
                  </a:lnTo>
                  <a:lnTo>
                    <a:pt x="438" y="95"/>
                  </a:lnTo>
                  <a:lnTo>
                    <a:pt x="438" y="86"/>
                  </a:lnTo>
                  <a:lnTo>
                    <a:pt x="450" y="73"/>
                  </a:lnTo>
                  <a:lnTo>
                    <a:pt x="458" y="75"/>
                  </a:lnTo>
                  <a:lnTo>
                    <a:pt x="489" y="46"/>
                  </a:lnTo>
                  <a:lnTo>
                    <a:pt x="513" y="52"/>
                  </a:lnTo>
                  <a:lnTo>
                    <a:pt x="537" y="19"/>
                  </a:lnTo>
                  <a:lnTo>
                    <a:pt x="550" y="46"/>
                  </a:lnTo>
                  <a:lnTo>
                    <a:pt x="557" y="44"/>
                  </a:lnTo>
                  <a:lnTo>
                    <a:pt x="596" y="7"/>
                  </a:lnTo>
                  <a:lnTo>
                    <a:pt x="606" y="9"/>
                  </a:lnTo>
                  <a:lnTo>
                    <a:pt x="624" y="0"/>
                  </a:lnTo>
                  <a:lnTo>
                    <a:pt x="656" y="9"/>
                  </a:lnTo>
                  <a:lnTo>
                    <a:pt x="656" y="44"/>
                  </a:lnTo>
                  <a:lnTo>
                    <a:pt x="681" y="47"/>
                  </a:lnTo>
                  <a:lnTo>
                    <a:pt x="672" y="82"/>
                  </a:lnTo>
                  <a:lnTo>
                    <a:pt x="651" y="119"/>
                  </a:lnTo>
                  <a:lnTo>
                    <a:pt x="640" y="151"/>
                  </a:lnTo>
                  <a:lnTo>
                    <a:pt x="651" y="151"/>
                  </a:lnTo>
                  <a:lnTo>
                    <a:pt x="678" y="127"/>
                  </a:lnTo>
                  <a:lnTo>
                    <a:pt x="700" y="176"/>
                  </a:lnTo>
                  <a:lnTo>
                    <a:pt x="717" y="164"/>
                  </a:lnTo>
                  <a:lnTo>
                    <a:pt x="736" y="164"/>
                  </a:lnTo>
                  <a:lnTo>
                    <a:pt x="752" y="213"/>
                  </a:lnTo>
                  <a:lnTo>
                    <a:pt x="736" y="231"/>
                  </a:lnTo>
                  <a:lnTo>
                    <a:pt x="738" y="254"/>
                  </a:lnTo>
                  <a:lnTo>
                    <a:pt x="694" y="308"/>
                  </a:lnTo>
                  <a:lnTo>
                    <a:pt x="696" y="369"/>
                  </a:lnTo>
                  <a:lnTo>
                    <a:pt x="640" y="413"/>
                  </a:lnTo>
                  <a:lnTo>
                    <a:pt x="635" y="449"/>
                  </a:lnTo>
                  <a:lnTo>
                    <a:pt x="603" y="465"/>
                  </a:lnTo>
                  <a:lnTo>
                    <a:pt x="606" y="484"/>
                  </a:lnTo>
                  <a:lnTo>
                    <a:pt x="574" y="493"/>
                  </a:lnTo>
                  <a:lnTo>
                    <a:pt x="550" y="533"/>
                  </a:lnTo>
                  <a:lnTo>
                    <a:pt x="485" y="541"/>
                  </a:lnTo>
                  <a:lnTo>
                    <a:pt x="450" y="517"/>
                  </a:lnTo>
                  <a:lnTo>
                    <a:pt x="417" y="503"/>
                  </a:lnTo>
                  <a:lnTo>
                    <a:pt x="382" y="538"/>
                  </a:lnTo>
                  <a:lnTo>
                    <a:pt x="347" y="541"/>
                  </a:lnTo>
                  <a:lnTo>
                    <a:pt x="311" y="541"/>
                  </a:lnTo>
                  <a:lnTo>
                    <a:pt x="232" y="499"/>
                  </a:lnTo>
                  <a:lnTo>
                    <a:pt x="220" y="460"/>
                  </a:lnTo>
                  <a:lnTo>
                    <a:pt x="237" y="418"/>
                  </a:lnTo>
                  <a:lnTo>
                    <a:pt x="215" y="404"/>
                  </a:lnTo>
                  <a:lnTo>
                    <a:pt x="185" y="404"/>
                  </a:lnTo>
                  <a:lnTo>
                    <a:pt x="179" y="394"/>
                  </a:lnTo>
                  <a:lnTo>
                    <a:pt x="147" y="404"/>
                  </a:lnTo>
                  <a:lnTo>
                    <a:pt x="115" y="381"/>
                  </a:lnTo>
                  <a:lnTo>
                    <a:pt x="127" y="346"/>
                  </a:lnTo>
                  <a:lnTo>
                    <a:pt x="152" y="345"/>
                  </a:lnTo>
                  <a:lnTo>
                    <a:pt x="161" y="337"/>
                  </a:lnTo>
                  <a:lnTo>
                    <a:pt x="171" y="305"/>
                  </a:lnTo>
                  <a:lnTo>
                    <a:pt x="159" y="289"/>
                  </a:lnTo>
                  <a:lnTo>
                    <a:pt x="75" y="272"/>
                  </a:lnTo>
                  <a:lnTo>
                    <a:pt x="62" y="249"/>
                  </a:lnTo>
                  <a:lnTo>
                    <a:pt x="39" y="249"/>
                  </a:lnTo>
                  <a:lnTo>
                    <a:pt x="14" y="249"/>
                  </a:lnTo>
                  <a:lnTo>
                    <a:pt x="0" y="223"/>
                  </a:lnTo>
                  <a:lnTo>
                    <a:pt x="0" y="207"/>
                  </a:lnTo>
                </a:path>
              </a:pathLst>
            </a:custGeom>
            <a:solidFill>
              <a:srgbClr val="FDD938"/>
            </a:solidFill>
            <a:ln w="12700">
              <a:solidFill>
                <a:schemeClr val="bg1"/>
              </a:solidFill>
              <a:rou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48" name="Freeform 24"/>
            <p:cNvSpPr/>
            <p:nvPr/>
          </p:nvSpPr>
          <p:spPr bwMode="auto">
            <a:xfrm>
              <a:off x="3251" y="2720"/>
              <a:ext cx="359" cy="392"/>
            </a:xfrm>
            <a:custGeom>
              <a:avLst/>
              <a:gdLst>
                <a:gd name="T0" fmla="*/ 307 w 521"/>
                <a:gd name="T1" fmla="*/ 47 h 582"/>
                <a:gd name="T2" fmla="*/ 300 w 521"/>
                <a:gd name="T3" fmla="*/ 14 h 582"/>
                <a:gd name="T4" fmla="*/ 275 w 521"/>
                <a:gd name="T5" fmla="*/ 19 h 582"/>
                <a:gd name="T6" fmla="*/ 256 w 521"/>
                <a:gd name="T7" fmla="*/ 31 h 582"/>
                <a:gd name="T8" fmla="*/ 236 w 521"/>
                <a:gd name="T9" fmla="*/ 18 h 582"/>
                <a:gd name="T10" fmla="*/ 203 w 521"/>
                <a:gd name="T11" fmla="*/ 22 h 582"/>
                <a:gd name="T12" fmla="*/ 97 w 521"/>
                <a:gd name="T13" fmla="*/ 0 h 582"/>
                <a:gd name="T14" fmla="*/ 104 w 521"/>
                <a:gd name="T15" fmla="*/ 26 h 582"/>
                <a:gd name="T16" fmla="*/ 57 w 521"/>
                <a:gd name="T17" fmla="*/ 26 h 582"/>
                <a:gd name="T18" fmla="*/ 17 w 521"/>
                <a:gd name="T19" fmla="*/ 74 h 582"/>
                <a:gd name="T20" fmla="*/ 34 w 521"/>
                <a:gd name="T21" fmla="*/ 187 h 582"/>
                <a:gd name="T22" fmla="*/ 3 w 521"/>
                <a:gd name="T23" fmla="*/ 228 h 582"/>
                <a:gd name="T24" fmla="*/ 43 w 521"/>
                <a:gd name="T25" fmla="*/ 232 h 582"/>
                <a:gd name="T26" fmla="*/ 52 w 521"/>
                <a:gd name="T27" fmla="*/ 304 h 582"/>
                <a:gd name="T28" fmla="*/ 85 w 521"/>
                <a:gd name="T29" fmla="*/ 285 h 582"/>
                <a:gd name="T30" fmla="*/ 99 w 521"/>
                <a:gd name="T31" fmla="*/ 301 h 582"/>
                <a:gd name="T32" fmla="*/ 134 w 521"/>
                <a:gd name="T33" fmla="*/ 279 h 582"/>
                <a:gd name="T34" fmla="*/ 167 w 521"/>
                <a:gd name="T35" fmla="*/ 279 h 582"/>
                <a:gd name="T36" fmla="*/ 184 w 521"/>
                <a:gd name="T37" fmla="*/ 304 h 582"/>
                <a:gd name="T38" fmla="*/ 163 w 521"/>
                <a:gd name="T39" fmla="*/ 353 h 582"/>
                <a:gd name="T40" fmla="*/ 163 w 521"/>
                <a:gd name="T41" fmla="*/ 374 h 582"/>
                <a:gd name="T42" fmla="*/ 198 w 521"/>
                <a:gd name="T43" fmla="*/ 391 h 582"/>
                <a:gd name="T44" fmla="*/ 223 w 521"/>
                <a:gd name="T45" fmla="*/ 383 h 582"/>
                <a:gd name="T46" fmla="*/ 236 w 521"/>
                <a:gd name="T47" fmla="*/ 353 h 582"/>
                <a:gd name="T48" fmla="*/ 260 w 521"/>
                <a:gd name="T49" fmla="*/ 348 h 582"/>
                <a:gd name="T50" fmla="*/ 294 w 521"/>
                <a:gd name="T51" fmla="*/ 352 h 582"/>
                <a:gd name="T52" fmla="*/ 289 w 521"/>
                <a:gd name="T53" fmla="*/ 332 h 582"/>
                <a:gd name="T54" fmla="*/ 339 w 521"/>
                <a:gd name="T55" fmla="*/ 325 h 582"/>
                <a:gd name="T56" fmla="*/ 351 w 521"/>
                <a:gd name="T57" fmla="*/ 301 h 582"/>
                <a:gd name="T58" fmla="*/ 356 w 521"/>
                <a:gd name="T59" fmla="*/ 236 h 582"/>
                <a:gd name="T60" fmla="*/ 334 w 521"/>
                <a:gd name="T61" fmla="*/ 204 h 582"/>
                <a:gd name="T62" fmla="*/ 328 w 521"/>
                <a:gd name="T63" fmla="*/ 178 h 582"/>
                <a:gd name="T64" fmla="*/ 316 w 521"/>
                <a:gd name="T65" fmla="*/ 175 h 582"/>
                <a:gd name="T66" fmla="*/ 334 w 521"/>
                <a:gd name="T67" fmla="*/ 128 h 582"/>
                <a:gd name="T68" fmla="*/ 342 w 521"/>
                <a:gd name="T69" fmla="*/ 90 h 58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21"/>
                <a:gd name="T106" fmla="*/ 0 h 582"/>
                <a:gd name="T107" fmla="*/ 521 w 521"/>
                <a:gd name="T108" fmla="*/ 582 h 58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21" h="582">
                  <a:moveTo>
                    <a:pt x="468" y="75"/>
                  </a:moveTo>
                  <a:lnTo>
                    <a:pt x="446" y="70"/>
                  </a:lnTo>
                  <a:lnTo>
                    <a:pt x="435" y="55"/>
                  </a:lnTo>
                  <a:lnTo>
                    <a:pt x="435" y="21"/>
                  </a:lnTo>
                  <a:lnTo>
                    <a:pt x="423" y="4"/>
                  </a:lnTo>
                  <a:lnTo>
                    <a:pt x="399" y="28"/>
                  </a:lnTo>
                  <a:lnTo>
                    <a:pt x="387" y="46"/>
                  </a:lnTo>
                  <a:lnTo>
                    <a:pt x="371" y="46"/>
                  </a:lnTo>
                  <a:lnTo>
                    <a:pt x="366" y="19"/>
                  </a:lnTo>
                  <a:lnTo>
                    <a:pt x="343" y="26"/>
                  </a:lnTo>
                  <a:lnTo>
                    <a:pt x="313" y="46"/>
                  </a:lnTo>
                  <a:lnTo>
                    <a:pt x="295" y="33"/>
                  </a:lnTo>
                  <a:lnTo>
                    <a:pt x="254" y="7"/>
                  </a:lnTo>
                  <a:lnTo>
                    <a:pt x="141" y="0"/>
                  </a:lnTo>
                  <a:lnTo>
                    <a:pt x="129" y="12"/>
                  </a:lnTo>
                  <a:lnTo>
                    <a:pt x="151" y="39"/>
                  </a:lnTo>
                  <a:lnTo>
                    <a:pt x="124" y="55"/>
                  </a:lnTo>
                  <a:lnTo>
                    <a:pt x="82" y="39"/>
                  </a:lnTo>
                  <a:lnTo>
                    <a:pt x="39" y="75"/>
                  </a:lnTo>
                  <a:lnTo>
                    <a:pt x="25" y="110"/>
                  </a:lnTo>
                  <a:lnTo>
                    <a:pt x="27" y="190"/>
                  </a:lnTo>
                  <a:lnTo>
                    <a:pt x="49" y="277"/>
                  </a:lnTo>
                  <a:lnTo>
                    <a:pt x="0" y="331"/>
                  </a:lnTo>
                  <a:lnTo>
                    <a:pt x="4" y="338"/>
                  </a:lnTo>
                  <a:lnTo>
                    <a:pt x="49" y="326"/>
                  </a:lnTo>
                  <a:lnTo>
                    <a:pt x="63" y="345"/>
                  </a:lnTo>
                  <a:lnTo>
                    <a:pt x="50" y="406"/>
                  </a:lnTo>
                  <a:lnTo>
                    <a:pt x="76" y="451"/>
                  </a:lnTo>
                  <a:lnTo>
                    <a:pt x="100" y="457"/>
                  </a:lnTo>
                  <a:lnTo>
                    <a:pt x="124" y="423"/>
                  </a:lnTo>
                  <a:lnTo>
                    <a:pt x="136" y="451"/>
                  </a:lnTo>
                  <a:lnTo>
                    <a:pt x="144" y="447"/>
                  </a:lnTo>
                  <a:lnTo>
                    <a:pt x="183" y="411"/>
                  </a:lnTo>
                  <a:lnTo>
                    <a:pt x="194" y="414"/>
                  </a:lnTo>
                  <a:lnTo>
                    <a:pt x="212" y="404"/>
                  </a:lnTo>
                  <a:lnTo>
                    <a:pt x="242" y="414"/>
                  </a:lnTo>
                  <a:lnTo>
                    <a:pt x="242" y="447"/>
                  </a:lnTo>
                  <a:lnTo>
                    <a:pt x="267" y="452"/>
                  </a:lnTo>
                  <a:lnTo>
                    <a:pt x="259" y="487"/>
                  </a:lnTo>
                  <a:lnTo>
                    <a:pt x="237" y="524"/>
                  </a:lnTo>
                  <a:lnTo>
                    <a:pt x="226" y="555"/>
                  </a:lnTo>
                  <a:lnTo>
                    <a:pt x="237" y="555"/>
                  </a:lnTo>
                  <a:lnTo>
                    <a:pt x="265" y="531"/>
                  </a:lnTo>
                  <a:lnTo>
                    <a:pt x="288" y="581"/>
                  </a:lnTo>
                  <a:lnTo>
                    <a:pt x="303" y="568"/>
                  </a:lnTo>
                  <a:lnTo>
                    <a:pt x="323" y="568"/>
                  </a:lnTo>
                  <a:lnTo>
                    <a:pt x="343" y="553"/>
                  </a:lnTo>
                  <a:lnTo>
                    <a:pt x="343" y="524"/>
                  </a:lnTo>
                  <a:lnTo>
                    <a:pt x="353" y="514"/>
                  </a:lnTo>
                  <a:lnTo>
                    <a:pt x="378" y="517"/>
                  </a:lnTo>
                  <a:lnTo>
                    <a:pt x="419" y="536"/>
                  </a:lnTo>
                  <a:lnTo>
                    <a:pt x="426" y="522"/>
                  </a:lnTo>
                  <a:lnTo>
                    <a:pt x="416" y="505"/>
                  </a:lnTo>
                  <a:lnTo>
                    <a:pt x="419" y="493"/>
                  </a:lnTo>
                  <a:lnTo>
                    <a:pt x="446" y="470"/>
                  </a:lnTo>
                  <a:lnTo>
                    <a:pt x="492" y="482"/>
                  </a:lnTo>
                  <a:lnTo>
                    <a:pt x="520" y="465"/>
                  </a:lnTo>
                  <a:lnTo>
                    <a:pt x="509" y="447"/>
                  </a:lnTo>
                  <a:lnTo>
                    <a:pt x="520" y="409"/>
                  </a:lnTo>
                  <a:lnTo>
                    <a:pt x="517" y="350"/>
                  </a:lnTo>
                  <a:lnTo>
                    <a:pt x="499" y="343"/>
                  </a:lnTo>
                  <a:lnTo>
                    <a:pt x="485" y="303"/>
                  </a:lnTo>
                  <a:lnTo>
                    <a:pt x="485" y="268"/>
                  </a:lnTo>
                  <a:lnTo>
                    <a:pt x="476" y="264"/>
                  </a:lnTo>
                  <a:lnTo>
                    <a:pt x="465" y="268"/>
                  </a:lnTo>
                  <a:lnTo>
                    <a:pt x="458" y="260"/>
                  </a:lnTo>
                  <a:lnTo>
                    <a:pt x="463" y="208"/>
                  </a:lnTo>
                  <a:lnTo>
                    <a:pt x="485" y="190"/>
                  </a:lnTo>
                  <a:lnTo>
                    <a:pt x="499" y="160"/>
                  </a:lnTo>
                  <a:lnTo>
                    <a:pt x="497" y="133"/>
                  </a:lnTo>
                  <a:lnTo>
                    <a:pt x="468" y="75"/>
                  </a:lnTo>
                </a:path>
              </a:pathLst>
            </a:custGeom>
            <a:solidFill>
              <a:srgbClr val="FDD938"/>
            </a:solidFill>
            <a:ln w="12700">
              <a:solidFill>
                <a:schemeClr val="bg1"/>
              </a:solidFill>
              <a:rou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49" name="Freeform 25"/>
            <p:cNvSpPr/>
            <p:nvPr/>
          </p:nvSpPr>
          <p:spPr bwMode="auto">
            <a:xfrm>
              <a:off x="3209" y="2488"/>
              <a:ext cx="505" cy="309"/>
            </a:xfrm>
            <a:custGeom>
              <a:avLst/>
              <a:gdLst>
                <a:gd name="T0" fmla="*/ 68 w 733"/>
                <a:gd name="T1" fmla="*/ 285 h 456"/>
                <a:gd name="T2" fmla="*/ 127 w 733"/>
                <a:gd name="T3" fmla="*/ 271 h 456"/>
                <a:gd name="T4" fmla="*/ 130 w 733"/>
                <a:gd name="T5" fmla="*/ 241 h 456"/>
                <a:gd name="T6" fmla="*/ 217 w 733"/>
                <a:gd name="T7" fmla="*/ 238 h 456"/>
                <a:gd name="T8" fmla="*/ 258 w 733"/>
                <a:gd name="T9" fmla="*/ 265 h 456"/>
                <a:gd name="T10" fmla="*/ 294 w 733"/>
                <a:gd name="T11" fmla="*/ 246 h 456"/>
                <a:gd name="T12" fmla="*/ 309 w 733"/>
                <a:gd name="T13" fmla="*/ 265 h 456"/>
                <a:gd name="T14" fmla="*/ 335 w 733"/>
                <a:gd name="T15" fmla="*/ 236 h 456"/>
                <a:gd name="T16" fmla="*/ 343 w 733"/>
                <a:gd name="T17" fmla="*/ 271 h 456"/>
                <a:gd name="T18" fmla="*/ 365 w 733"/>
                <a:gd name="T19" fmla="*/ 285 h 456"/>
                <a:gd name="T20" fmla="*/ 407 w 733"/>
                <a:gd name="T21" fmla="*/ 260 h 456"/>
                <a:gd name="T22" fmla="*/ 477 w 733"/>
                <a:gd name="T23" fmla="*/ 218 h 456"/>
                <a:gd name="T24" fmla="*/ 471 w 733"/>
                <a:gd name="T25" fmla="*/ 150 h 456"/>
                <a:gd name="T26" fmla="*/ 477 w 733"/>
                <a:gd name="T27" fmla="*/ 127 h 456"/>
                <a:gd name="T28" fmla="*/ 433 w 733"/>
                <a:gd name="T29" fmla="*/ 104 h 456"/>
                <a:gd name="T30" fmla="*/ 401 w 733"/>
                <a:gd name="T31" fmla="*/ 104 h 456"/>
                <a:gd name="T32" fmla="*/ 353 w 733"/>
                <a:gd name="T33" fmla="*/ 87 h 456"/>
                <a:gd name="T34" fmla="*/ 328 w 733"/>
                <a:gd name="T35" fmla="*/ 62 h 456"/>
                <a:gd name="T36" fmla="*/ 302 w 733"/>
                <a:gd name="T37" fmla="*/ 58 h 456"/>
                <a:gd name="T38" fmla="*/ 247 w 733"/>
                <a:gd name="T39" fmla="*/ 58 h 456"/>
                <a:gd name="T40" fmla="*/ 145 w 733"/>
                <a:gd name="T41" fmla="*/ 0 h 456"/>
                <a:gd name="T42" fmla="*/ 124 w 733"/>
                <a:gd name="T43" fmla="*/ 7 h 456"/>
                <a:gd name="T44" fmla="*/ 60 w 733"/>
                <a:gd name="T45" fmla="*/ 7 h 456"/>
                <a:gd name="T46" fmla="*/ 68 w 733"/>
                <a:gd name="T47" fmla="*/ 28 h 456"/>
                <a:gd name="T48" fmla="*/ 98 w 733"/>
                <a:gd name="T49" fmla="*/ 35 h 456"/>
                <a:gd name="T50" fmla="*/ 65 w 733"/>
                <a:gd name="T51" fmla="*/ 58 h 456"/>
                <a:gd name="T52" fmla="*/ 65 w 733"/>
                <a:gd name="T53" fmla="*/ 83 h 456"/>
                <a:gd name="T54" fmla="*/ 84 w 733"/>
                <a:gd name="T55" fmla="*/ 111 h 456"/>
                <a:gd name="T56" fmla="*/ 106 w 733"/>
                <a:gd name="T57" fmla="*/ 169 h 456"/>
                <a:gd name="T58" fmla="*/ 92 w 733"/>
                <a:gd name="T59" fmla="*/ 179 h 456"/>
                <a:gd name="T60" fmla="*/ 13 w 733"/>
                <a:gd name="T61" fmla="*/ 209 h 456"/>
                <a:gd name="T62" fmla="*/ 10 w 733"/>
                <a:gd name="T63" fmla="*/ 234 h 456"/>
                <a:gd name="T64" fmla="*/ 25 w 733"/>
                <a:gd name="T65" fmla="*/ 266 h 45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33"/>
                <a:gd name="T100" fmla="*/ 0 h 456"/>
                <a:gd name="T101" fmla="*/ 733 w 733"/>
                <a:gd name="T102" fmla="*/ 456 h 45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33" h="456">
                  <a:moveTo>
                    <a:pt x="85" y="455"/>
                  </a:moveTo>
                  <a:lnTo>
                    <a:pt x="99" y="420"/>
                  </a:lnTo>
                  <a:lnTo>
                    <a:pt x="144" y="384"/>
                  </a:lnTo>
                  <a:lnTo>
                    <a:pt x="184" y="400"/>
                  </a:lnTo>
                  <a:lnTo>
                    <a:pt x="212" y="384"/>
                  </a:lnTo>
                  <a:lnTo>
                    <a:pt x="189" y="356"/>
                  </a:lnTo>
                  <a:lnTo>
                    <a:pt x="202" y="344"/>
                  </a:lnTo>
                  <a:lnTo>
                    <a:pt x="315" y="351"/>
                  </a:lnTo>
                  <a:lnTo>
                    <a:pt x="356" y="378"/>
                  </a:lnTo>
                  <a:lnTo>
                    <a:pt x="375" y="391"/>
                  </a:lnTo>
                  <a:lnTo>
                    <a:pt x="405" y="370"/>
                  </a:lnTo>
                  <a:lnTo>
                    <a:pt x="427" y="363"/>
                  </a:lnTo>
                  <a:lnTo>
                    <a:pt x="432" y="391"/>
                  </a:lnTo>
                  <a:lnTo>
                    <a:pt x="448" y="391"/>
                  </a:lnTo>
                  <a:lnTo>
                    <a:pt x="462" y="373"/>
                  </a:lnTo>
                  <a:lnTo>
                    <a:pt x="486" y="349"/>
                  </a:lnTo>
                  <a:lnTo>
                    <a:pt x="498" y="366"/>
                  </a:lnTo>
                  <a:lnTo>
                    <a:pt x="498" y="400"/>
                  </a:lnTo>
                  <a:lnTo>
                    <a:pt x="508" y="416"/>
                  </a:lnTo>
                  <a:lnTo>
                    <a:pt x="530" y="420"/>
                  </a:lnTo>
                  <a:lnTo>
                    <a:pt x="554" y="396"/>
                  </a:lnTo>
                  <a:lnTo>
                    <a:pt x="591" y="384"/>
                  </a:lnTo>
                  <a:lnTo>
                    <a:pt x="661" y="320"/>
                  </a:lnTo>
                  <a:lnTo>
                    <a:pt x="692" y="322"/>
                  </a:lnTo>
                  <a:lnTo>
                    <a:pt x="732" y="310"/>
                  </a:lnTo>
                  <a:lnTo>
                    <a:pt x="684" y="222"/>
                  </a:lnTo>
                  <a:lnTo>
                    <a:pt x="699" y="195"/>
                  </a:lnTo>
                  <a:lnTo>
                    <a:pt x="693" y="187"/>
                  </a:lnTo>
                  <a:lnTo>
                    <a:pt x="670" y="178"/>
                  </a:lnTo>
                  <a:lnTo>
                    <a:pt x="628" y="153"/>
                  </a:lnTo>
                  <a:lnTo>
                    <a:pt x="608" y="141"/>
                  </a:lnTo>
                  <a:lnTo>
                    <a:pt x="582" y="153"/>
                  </a:lnTo>
                  <a:lnTo>
                    <a:pt x="552" y="128"/>
                  </a:lnTo>
                  <a:lnTo>
                    <a:pt x="513" y="128"/>
                  </a:lnTo>
                  <a:lnTo>
                    <a:pt x="483" y="114"/>
                  </a:lnTo>
                  <a:lnTo>
                    <a:pt x="476" y="91"/>
                  </a:lnTo>
                  <a:lnTo>
                    <a:pt x="462" y="73"/>
                  </a:lnTo>
                  <a:lnTo>
                    <a:pt x="439" y="85"/>
                  </a:lnTo>
                  <a:lnTo>
                    <a:pt x="420" y="78"/>
                  </a:lnTo>
                  <a:lnTo>
                    <a:pt x="358" y="85"/>
                  </a:lnTo>
                  <a:lnTo>
                    <a:pt x="292" y="70"/>
                  </a:lnTo>
                  <a:lnTo>
                    <a:pt x="210" y="0"/>
                  </a:lnTo>
                  <a:lnTo>
                    <a:pt x="188" y="16"/>
                  </a:lnTo>
                  <a:lnTo>
                    <a:pt x="180" y="10"/>
                  </a:lnTo>
                  <a:lnTo>
                    <a:pt x="162" y="10"/>
                  </a:lnTo>
                  <a:lnTo>
                    <a:pt x="87" y="10"/>
                  </a:lnTo>
                  <a:lnTo>
                    <a:pt x="78" y="20"/>
                  </a:lnTo>
                  <a:lnTo>
                    <a:pt x="99" y="42"/>
                  </a:lnTo>
                  <a:lnTo>
                    <a:pt x="122" y="46"/>
                  </a:lnTo>
                  <a:lnTo>
                    <a:pt x="142" y="52"/>
                  </a:lnTo>
                  <a:lnTo>
                    <a:pt x="133" y="68"/>
                  </a:lnTo>
                  <a:lnTo>
                    <a:pt x="94" y="85"/>
                  </a:lnTo>
                  <a:lnTo>
                    <a:pt x="87" y="114"/>
                  </a:lnTo>
                  <a:lnTo>
                    <a:pt x="94" y="123"/>
                  </a:lnTo>
                  <a:lnTo>
                    <a:pt x="99" y="160"/>
                  </a:lnTo>
                  <a:lnTo>
                    <a:pt x="122" y="164"/>
                  </a:lnTo>
                  <a:lnTo>
                    <a:pt x="144" y="192"/>
                  </a:lnTo>
                  <a:lnTo>
                    <a:pt x="154" y="249"/>
                  </a:lnTo>
                  <a:lnTo>
                    <a:pt x="147" y="267"/>
                  </a:lnTo>
                  <a:lnTo>
                    <a:pt x="133" y="264"/>
                  </a:lnTo>
                  <a:lnTo>
                    <a:pt x="90" y="295"/>
                  </a:lnTo>
                  <a:lnTo>
                    <a:pt x="19" y="308"/>
                  </a:lnTo>
                  <a:lnTo>
                    <a:pt x="0" y="327"/>
                  </a:lnTo>
                  <a:lnTo>
                    <a:pt x="14" y="346"/>
                  </a:lnTo>
                  <a:lnTo>
                    <a:pt x="16" y="388"/>
                  </a:lnTo>
                  <a:lnTo>
                    <a:pt x="36" y="393"/>
                  </a:lnTo>
                  <a:lnTo>
                    <a:pt x="85" y="455"/>
                  </a:lnTo>
                </a:path>
              </a:pathLst>
            </a:custGeom>
            <a:solidFill>
              <a:srgbClr val="FDD938"/>
            </a:solidFill>
            <a:ln w="12700">
              <a:solidFill>
                <a:schemeClr val="bg1"/>
              </a:solidFill>
              <a:rou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50" name="Freeform 26"/>
            <p:cNvSpPr/>
            <p:nvPr/>
          </p:nvSpPr>
          <p:spPr bwMode="auto">
            <a:xfrm>
              <a:off x="3277" y="3465"/>
              <a:ext cx="163" cy="146"/>
            </a:xfrm>
            <a:custGeom>
              <a:avLst/>
              <a:gdLst>
                <a:gd name="T0" fmla="*/ 162 w 238"/>
                <a:gd name="T1" fmla="*/ 24 h 215"/>
                <a:gd name="T2" fmla="*/ 131 w 238"/>
                <a:gd name="T3" fmla="*/ 75 h 215"/>
                <a:gd name="T4" fmla="*/ 131 w 238"/>
                <a:gd name="T5" fmla="*/ 98 h 215"/>
                <a:gd name="T6" fmla="*/ 72 w 238"/>
                <a:gd name="T7" fmla="*/ 145 h 215"/>
                <a:gd name="T8" fmla="*/ 12 w 238"/>
                <a:gd name="T9" fmla="*/ 124 h 215"/>
                <a:gd name="T10" fmla="*/ 0 w 238"/>
                <a:gd name="T11" fmla="*/ 81 h 215"/>
                <a:gd name="T12" fmla="*/ 3 w 238"/>
                <a:gd name="T13" fmla="*/ 61 h 215"/>
                <a:gd name="T14" fmla="*/ 37 w 238"/>
                <a:gd name="T15" fmla="*/ 29 h 215"/>
                <a:gd name="T16" fmla="*/ 47 w 238"/>
                <a:gd name="T17" fmla="*/ 19 h 215"/>
                <a:gd name="T18" fmla="*/ 103 w 238"/>
                <a:gd name="T19" fmla="*/ 11 h 215"/>
                <a:gd name="T20" fmla="*/ 127 w 238"/>
                <a:gd name="T21" fmla="*/ 8 h 215"/>
                <a:gd name="T22" fmla="*/ 136 w 238"/>
                <a:gd name="T23" fmla="*/ 0 h 215"/>
                <a:gd name="T24" fmla="*/ 153 w 238"/>
                <a:gd name="T25" fmla="*/ 3 h 215"/>
                <a:gd name="T26" fmla="*/ 162 w 238"/>
                <a:gd name="T27" fmla="*/ 24 h 21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38"/>
                <a:gd name="T43" fmla="*/ 0 h 215"/>
                <a:gd name="T44" fmla="*/ 238 w 238"/>
                <a:gd name="T45" fmla="*/ 215 h 21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38" h="215">
                  <a:moveTo>
                    <a:pt x="237" y="36"/>
                  </a:moveTo>
                  <a:lnTo>
                    <a:pt x="192" y="110"/>
                  </a:lnTo>
                  <a:lnTo>
                    <a:pt x="192" y="144"/>
                  </a:lnTo>
                  <a:lnTo>
                    <a:pt x="105" y="214"/>
                  </a:lnTo>
                  <a:lnTo>
                    <a:pt x="18" y="182"/>
                  </a:lnTo>
                  <a:lnTo>
                    <a:pt x="0" y="120"/>
                  </a:lnTo>
                  <a:lnTo>
                    <a:pt x="4" y="90"/>
                  </a:lnTo>
                  <a:lnTo>
                    <a:pt x="54" y="43"/>
                  </a:lnTo>
                  <a:lnTo>
                    <a:pt x="69" y="28"/>
                  </a:lnTo>
                  <a:lnTo>
                    <a:pt x="150" y="16"/>
                  </a:lnTo>
                  <a:lnTo>
                    <a:pt x="186" y="12"/>
                  </a:lnTo>
                  <a:lnTo>
                    <a:pt x="198" y="0"/>
                  </a:lnTo>
                  <a:lnTo>
                    <a:pt x="224" y="4"/>
                  </a:lnTo>
                  <a:lnTo>
                    <a:pt x="237" y="36"/>
                  </a:lnTo>
                </a:path>
              </a:pathLst>
            </a:custGeom>
            <a:grpFill/>
            <a:ln w="12700">
              <a:solidFill>
                <a:schemeClr val="bg1"/>
              </a:solidFill>
              <a:rou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51" name="Oval 27"/>
            <p:cNvSpPr>
              <a:spLocks noChangeArrowheads="1"/>
            </p:cNvSpPr>
            <p:nvPr/>
          </p:nvSpPr>
          <p:spPr bwMode="auto">
            <a:xfrm>
              <a:off x="3856" y="2531"/>
              <a:ext cx="42" cy="41"/>
            </a:xfrm>
            <a:prstGeom prst="ellipse">
              <a:avLst/>
            </a:prstGeom>
            <a:grpFill/>
            <a:ln w="9525">
              <a:solidFill>
                <a:schemeClr val="bg1"/>
              </a:solidFill>
              <a:round/>
            </a:ln>
          </p:spPr>
          <p:txBody>
            <a:bodyPr lIns="52121" tIns="26060" rIns="52121" bIns="26060"/>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52" name="Freeform 28"/>
            <p:cNvSpPr/>
            <p:nvPr/>
          </p:nvSpPr>
          <p:spPr bwMode="auto">
            <a:xfrm>
              <a:off x="2302" y="1811"/>
              <a:ext cx="893" cy="747"/>
            </a:xfrm>
            <a:custGeom>
              <a:avLst/>
              <a:gdLst>
                <a:gd name="T0" fmla="*/ 0 w 1299"/>
                <a:gd name="T1" fmla="*/ 140 h 1107"/>
                <a:gd name="T2" fmla="*/ 34 w 1299"/>
                <a:gd name="T3" fmla="*/ 106 h 1107"/>
                <a:gd name="T4" fmla="*/ 137 w 1299"/>
                <a:gd name="T5" fmla="*/ 48 h 1107"/>
                <a:gd name="T6" fmla="*/ 163 w 1299"/>
                <a:gd name="T7" fmla="*/ 13 h 1107"/>
                <a:gd name="T8" fmla="*/ 185 w 1299"/>
                <a:gd name="T9" fmla="*/ 1 h 1107"/>
                <a:gd name="T10" fmla="*/ 225 w 1299"/>
                <a:gd name="T11" fmla="*/ 26 h 1107"/>
                <a:gd name="T12" fmla="*/ 228 w 1299"/>
                <a:gd name="T13" fmla="*/ 101 h 1107"/>
                <a:gd name="T14" fmla="*/ 283 w 1299"/>
                <a:gd name="T15" fmla="*/ 165 h 1107"/>
                <a:gd name="T16" fmla="*/ 373 w 1299"/>
                <a:gd name="T17" fmla="*/ 143 h 1107"/>
                <a:gd name="T18" fmla="*/ 397 w 1299"/>
                <a:gd name="T19" fmla="*/ 161 h 1107"/>
                <a:gd name="T20" fmla="*/ 357 w 1299"/>
                <a:gd name="T21" fmla="*/ 202 h 1107"/>
                <a:gd name="T22" fmla="*/ 399 w 1299"/>
                <a:gd name="T23" fmla="*/ 244 h 1107"/>
                <a:gd name="T24" fmla="*/ 419 w 1299"/>
                <a:gd name="T25" fmla="*/ 250 h 1107"/>
                <a:gd name="T26" fmla="*/ 439 w 1299"/>
                <a:gd name="T27" fmla="*/ 281 h 1107"/>
                <a:gd name="T28" fmla="*/ 520 w 1299"/>
                <a:gd name="T29" fmla="*/ 283 h 1107"/>
                <a:gd name="T30" fmla="*/ 597 w 1299"/>
                <a:gd name="T31" fmla="*/ 252 h 1107"/>
                <a:gd name="T32" fmla="*/ 604 w 1299"/>
                <a:gd name="T33" fmla="*/ 301 h 1107"/>
                <a:gd name="T34" fmla="*/ 584 w 1299"/>
                <a:gd name="T35" fmla="*/ 327 h 1107"/>
                <a:gd name="T36" fmla="*/ 577 w 1299"/>
                <a:gd name="T37" fmla="*/ 366 h 1107"/>
                <a:gd name="T38" fmla="*/ 635 w 1299"/>
                <a:gd name="T39" fmla="*/ 389 h 1107"/>
                <a:gd name="T40" fmla="*/ 691 w 1299"/>
                <a:gd name="T41" fmla="*/ 485 h 1107"/>
                <a:gd name="T42" fmla="*/ 716 w 1299"/>
                <a:gd name="T43" fmla="*/ 524 h 1107"/>
                <a:gd name="T44" fmla="*/ 745 w 1299"/>
                <a:gd name="T45" fmla="*/ 544 h 1107"/>
                <a:gd name="T46" fmla="*/ 753 w 1299"/>
                <a:gd name="T47" fmla="*/ 521 h 1107"/>
                <a:gd name="T48" fmla="*/ 782 w 1299"/>
                <a:gd name="T49" fmla="*/ 489 h 1107"/>
                <a:gd name="T50" fmla="*/ 753 w 1299"/>
                <a:gd name="T51" fmla="*/ 465 h 1107"/>
                <a:gd name="T52" fmla="*/ 770 w 1299"/>
                <a:gd name="T53" fmla="*/ 405 h 1107"/>
                <a:gd name="T54" fmla="*/ 799 w 1299"/>
                <a:gd name="T55" fmla="*/ 411 h 1107"/>
                <a:gd name="T56" fmla="*/ 857 w 1299"/>
                <a:gd name="T57" fmla="*/ 447 h 1107"/>
                <a:gd name="T58" fmla="*/ 892 w 1299"/>
                <a:gd name="T59" fmla="*/ 482 h 1107"/>
                <a:gd name="T60" fmla="*/ 885 w 1299"/>
                <a:gd name="T61" fmla="*/ 529 h 1107"/>
                <a:gd name="T62" fmla="*/ 841 w 1299"/>
                <a:gd name="T63" fmla="*/ 544 h 1107"/>
                <a:gd name="T64" fmla="*/ 835 w 1299"/>
                <a:gd name="T65" fmla="*/ 556 h 1107"/>
                <a:gd name="T66" fmla="*/ 802 w 1299"/>
                <a:gd name="T67" fmla="*/ 569 h 1107"/>
                <a:gd name="T68" fmla="*/ 765 w 1299"/>
                <a:gd name="T69" fmla="*/ 560 h 1107"/>
                <a:gd name="T70" fmla="*/ 765 w 1299"/>
                <a:gd name="T71" fmla="*/ 577 h 1107"/>
                <a:gd name="T72" fmla="*/ 750 w 1299"/>
                <a:gd name="T73" fmla="*/ 602 h 1107"/>
                <a:gd name="T74" fmla="*/ 757 w 1299"/>
                <a:gd name="T75" fmla="*/ 649 h 1107"/>
                <a:gd name="T76" fmla="*/ 760 w 1299"/>
                <a:gd name="T77" fmla="*/ 672 h 1107"/>
                <a:gd name="T78" fmla="*/ 719 w 1299"/>
                <a:gd name="T79" fmla="*/ 680 h 1107"/>
                <a:gd name="T80" fmla="*/ 724 w 1299"/>
                <a:gd name="T81" fmla="*/ 722 h 1107"/>
                <a:gd name="T82" fmla="*/ 701 w 1299"/>
                <a:gd name="T83" fmla="*/ 739 h 1107"/>
                <a:gd name="T84" fmla="*/ 652 w 1299"/>
                <a:gd name="T85" fmla="*/ 743 h 1107"/>
                <a:gd name="T86" fmla="*/ 630 w 1299"/>
                <a:gd name="T87" fmla="*/ 706 h 1107"/>
                <a:gd name="T88" fmla="*/ 606 w 1299"/>
                <a:gd name="T89" fmla="*/ 706 h 1107"/>
                <a:gd name="T90" fmla="*/ 558 w 1299"/>
                <a:gd name="T91" fmla="*/ 666 h 1107"/>
                <a:gd name="T92" fmla="*/ 549 w 1299"/>
                <a:gd name="T93" fmla="*/ 630 h 1107"/>
                <a:gd name="T94" fmla="*/ 497 w 1299"/>
                <a:gd name="T95" fmla="*/ 649 h 1107"/>
                <a:gd name="T96" fmla="*/ 484 w 1299"/>
                <a:gd name="T97" fmla="*/ 669 h 1107"/>
                <a:gd name="T98" fmla="*/ 430 w 1299"/>
                <a:gd name="T99" fmla="*/ 640 h 1107"/>
                <a:gd name="T100" fmla="*/ 428 w 1299"/>
                <a:gd name="T101" fmla="*/ 610 h 1107"/>
                <a:gd name="T102" fmla="*/ 463 w 1299"/>
                <a:gd name="T103" fmla="*/ 630 h 1107"/>
                <a:gd name="T104" fmla="*/ 478 w 1299"/>
                <a:gd name="T105" fmla="*/ 589 h 1107"/>
                <a:gd name="T106" fmla="*/ 509 w 1299"/>
                <a:gd name="T107" fmla="*/ 560 h 1107"/>
                <a:gd name="T108" fmla="*/ 536 w 1299"/>
                <a:gd name="T109" fmla="*/ 520 h 1107"/>
                <a:gd name="T110" fmla="*/ 523 w 1299"/>
                <a:gd name="T111" fmla="*/ 455 h 1107"/>
                <a:gd name="T112" fmla="*/ 474 w 1299"/>
                <a:gd name="T113" fmla="*/ 366 h 1107"/>
                <a:gd name="T114" fmla="*/ 422 w 1299"/>
                <a:gd name="T115" fmla="*/ 347 h 1107"/>
                <a:gd name="T116" fmla="*/ 365 w 1299"/>
                <a:gd name="T117" fmla="*/ 283 h 1107"/>
                <a:gd name="T118" fmla="*/ 273 w 1299"/>
                <a:gd name="T119" fmla="*/ 258 h 1107"/>
                <a:gd name="T120" fmla="*/ 201 w 1299"/>
                <a:gd name="T121" fmla="*/ 266 h 1107"/>
                <a:gd name="T122" fmla="*/ 144 w 1299"/>
                <a:gd name="T123" fmla="*/ 288 h 1107"/>
                <a:gd name="T124" fmla="*/ 86 w 1299"/>
                <a:gd name="T125" fmla="*/ 254 h 110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299"/>
                <a:gd name="T190" fmla="*/ 0 h 1107"/>
                <a:gd name="T191" fmla="*/ 1299 w 1299"/>
                <a:gd name="T192" fmla="*/ 1107 h 110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299" h="1107">
                  <a:moveTo>
                    <a:pt x="11" y="350"/>
                  </a:moveTo>
                  <a:lnTo>
                    <a:pt x="0" y="207"/>
                  </a:lnTo>
                  <a:lnTo>
                    <a:pt x="7" y="177"/>
                  </a:lnTo>
                  <a:lnTo>
                    <a:pt x="49" y="157"/>
                  </a:lnTo>
                  <a:lnTo>
                    <a:pt x="107" y="109"/>
                  </a:lnTo>
                  <a:lnTo>
                    <a:pt x="200" y="71"/>
                  </a:lnTo>
                  <a:lnTo>
                    <a:pt x="237" y="55"/>
                  </a:lnTo>
                  <a:lnTo>
                    <a:pt x="237" y="19"/>
                  </a:lnTo>
                  <a:lnTo>
                    <a:pt x="254" y="0"/>
                  </a:lnTo>
                  <a:lnTo>
                    <a:pt x="269" y="2"/>
                  </a:lnTo>
                  <a:lnTo>
                    <a:pt x="329" y="11"/>
                  </a:lnTo>
                  <a:lnTo>
                    <a:pt x="327" y="39"/>
                  </a:lnTo>
                  <a:lnTo>
                    <a:pt x="339" y="82"/>
                  </a:lnTo>
                  <a:lnTo>
                    <a:pt x="332" y="149"/>
                  </a:lnTo>
                  <a:lnTo>
                    <a:pt x="383" y="226"/>
                  </a:lnTo>
                  <a:lnTo>
                    <a:pt x="412" y="244"/>
                  </a:lnTo>
                  <a:lnTo>
                    <a:pt x="454" y="212"/>
                  </a:lnTo>
                  <a:lnTo>
                    <a:pt x="542" y="212"/>
                  </a:lnTo>
                  <a:lnTo>
                    <a:pt x="563" y="219"/>
                  </a:lnTo>
                  <a:lnTo>
                    <a:pt x="577" y="239"/>
                  </a:lnTo>
                  <a:lnTo>
                    <a:pt x="567" y="261"/>
                  </a:lnTo>
                  <a:lnTo>
                    <a:pt x="519" y="299"/>
                  </a:lnTo>
                  <a:lnTo>
                    <a:pt x="524" y="320"/>
                  </a:lnTo>
                  <a:lnTo>
                    <a:pt x="580" y="362"/>
                  </a:lnTo>
                  <a:lnTo>
                    <a:pt x="602" y="362"/>
                  </a:lnTo>
                  <a:lnTo>
                    <a:pt x="609" y="371"/>
                  </a:lnTo>
                  <a:lnTo>
                    <a:pt x="604" y="389"/>
                  </a:lnTo>
                  <a:lnTo>
                    <a:pt x="639" y="417"/>
                  </a:lnTo>
                  <a:lnTo>
                    <a:pt x="722" y="429"/>
                  </a:lnTo>
                  <a:lnTo>
                    <a:pt x="756" y="419"/>
                  </a:lnTo>
                  <a:lnTo>
                    <a:pt x="807" y="369"/>
                  </a:lnTo>
                  <a:lnTo>
                    <a:pt x="868" y="374"/>
                  </a:lnTo>
                  <a:lnTo>
                    <a:pt x="893" y="412"/>
                  </a:lnTo>
                  <a:lnTo>
                    <a:pt x="879" y="446"/>
                  </a:lnTo>
                  <a:lnTo>
                    <a:pt x="881" y="465"/>
                  </a:lnTo>
                  <a:lnTo>
                    <a:pt x="849" y="485"/>
                  </a:lnTo>
                  <a:lnTo>
                    <a:pt x="836" y="502"/>
                  </a:lnTo>
                  <a:lnTo>
                    <a:pt x="840" y="543"/>
                  </a:lnTo>
                  <a:lnTo>
                    <a:pt x="898" y="585"/>
                  </a:lnTo>
                  <a:lnTo>
                    <a:pt x="923" y="576"/>
                  </a:lnTo>
                  <a:lnTo>
                    <a:pt x="988" y="660"/>
                  </a:lnTo>
                  <a:lnTo>
                    <a:pt x="1005" y="719"/>
                  </a:lnTo>
                  <a:lnTo>
                    <a:pt x="996" y="752"/>
                  </a:lnTo>
                  <a:lnTo>
                    <a:pt x="1041" y="777"/>
                  </a:lnTo>
                  <a:lnTo>
                    <a:pt x="1041" y="794"/>
                  </a:lnTo>
                  <a:lnTo>
                    <a:pt x="1083" y="806"/>
                  </a:lnTo>
                  <a:lnTo>
                    <a:pt x="1096" y="806"/>
                  </a:lnTo>
                  <a:lnTo>
                    <a:pt x="1096" y="772"/>
                  </a:lnTo>
                  <a:lnTo>
                    <a:pt x="1128" y="765"/>
                  </a:lnTo>
                  <a:lnTo>
                    <a:pt x="1138" y="724"/>
                  </a:lnTo>
                  <a:lnTo>
                    <a:pt x="1113" y="707"/>
                  </a:lnTo>
                  <a:lnTo>
                    <a:pt x="1096" y="689"/>
                  </a:lnTo>
                  <a:lnTo>
                    <a:pt x="1103" y="612"/>
                  </a:lnTo>
                  <a:lnTo>
                    <a:pt x="1120" y="600"/>
                  </a:lnTo>
                  <a:lnTo>
                    <a:pt x="1151" y="614"/>
                  </a:lnTo>
                  <a:lnTo>
                    <a:pt x="1162" y="609"/>
                  </a:lnTo>
                  <a:lnTo>
                    <a:pt x="1170" y="623"/>
                  </a:lnTo>
                  <a:lnTo>
                    <a:pt x="1247" y="662"/>
                  </a:lnTo>
                  <a:lnTo>
                    <a:pt x="1290" y="689"/>
                  </a:lnTo>
                  <a:lnTo>
                    <a:pt x="1298" y="714"/>
                  </a:lnTo>
                  <a:lnTo>
                    <a:pt x="1275" y="747"/>
                  </a:lnTo>
                  <a:lnTo>
                    <a:pt x="1288" y="784"/>
                  </a:lnTo>
                  <a:lnTo>
                    <a:pt x="1280" y="801"/>
                  </a:lnTo>
                  <a:lnTo>
                    <a:pt x="1223" y="806"/>
                  </a:lnTo>
                  <a:lnTo>
                    <a:pt x="1211" y="812"/>
                  </a:lnTo>
                  <a:lnTo>
                    <a:pt x="1214" y="824"/>
                  </a:lnTo>
                  <a:lnTo>
                    <a:pt x="1214" y="838"/>
                  </a:lnTo>
                  <a:lnTo>
                    <a:pt x="1167" y="843"/>
                  </a:lnTo>
                  <a:lnTo>
                    <a:pt x="1143" y="830"/>
                  </a:lnTo>
                  <a:lnTo>
                    <a:pt x="1113" y="830"/>
                  </a:lnTo>
                  <a:lnTo>
                    <a:pt x="1106" y="838"/>
                  </a:lnTo>
                  <a:lnTo>
                    <a:pt x="1113" y="855"/>
                  </a:lnTo>
                  <a:lnTo>
                    <a:pt x="1096" y="873"/>
                  </a:lnTo>
                  <a:lnTo>
                    <a:pt x="1091" y="892"/>
                  </a:lnTo>
                  <a:lnTo>
                    <a:pt x="1120" y="917"/>
                  </a:lnTo>
                  <a:lnTo>
                    <a:pt x="1101" y="962"/>
                  </a:lnTo>
                  <a:lnTo>
                    <a:pt x="1108" y="983"/>
                  </a:lnTo>
                  <a:lnTo>
                    <a:pt x="1106" y="996"/>
                  </a:lnTo>
                  <a:lnTo>
                    <a:pt x="1070" y="996"/>
                  </a:lnTo>
                  <a:lnTo>
                    <a:pt x="1046" y="1008"/>
                  </a:lnTo>
                  <a:lnTo>
                    <a:pt x="1065" y="1032"/>
                  </a:lnTo>
                  <a:lnTo>
                    <a:pt x="1053" y="1070"/>
                  </a:lnTo>
                  <a:lnTo>
                    <a:pt x="1016" y="1077"/>
                  </a:lnTo>
                  <a:lnTo>
                    <a:pt x="1020" y="1095"/>
                  </a:lnTo>
                  <a:lnTo>
                    <a:pt x="1010" y="1106"/>
                  </a:lnTo>
                  <a:lnTo>
                    <a:pt x="948" y="1101"/>
                  </a:lnTo>
                  <a:lnTo>
                    <a:pt x="923" y="1084"/>
                  </a:lnTo>
                  <a:lnTo>
                    <a:pt x="917" y="1046"/>
                  </a:lnTo>
                  <a:lnTo>
                    <a:pt x="903" y="1029"/>
                  </a:lnTo>
                  <a:lnTo>
                    <a:pt x="881" y="1046"/>
                  </a:lnTo>
                  <a:lnTo>
                    <a:pt x="840" y="1008"/>
                  </a:lnTo>
                  <a:lnTo>
                    <a:pt x="812" y="987"/>
                  </a:lnTo>
                  <a:lnTo>
                    <a:pt x="807" y="958"/>
                  </a:lnTo>
                  <a:lnTo>
                    <a:pt x="798" y="934"/>
                  </a:lnTo>
                  <a:lnTo>
                    <a:pt x="782" y="934"/>
                  </a:lnTo>
                  <a:lnTo>
                    <a:pt x="723" y="962"/>
                  </a:lnTo>
                  <a:lnTo>
                    <a:pt x="726" y="992"/>
                  </a:lnTo>
                  <a:lnTo>
                    <a:pt x="704" y="992"/>
                  </a:lnTo>
                  <a:lnTo>
                    <a:pt x="666" y="953"/>
                  </a:lnTo>
                  <a:lnTo>
                    <a:pt x="626" y="948"/>
                  </a:lnTo>
                  <a:lnTo>
                    <a:pt x="611" y="927"/>
                  </a:lnTo>
                  <a:lnTo>
                    <a:pt x="623" y="904"/>
                  </a:lnTo>
                  <a:lnTo>
                    <a:pt x="646" y="924"/>
                  </a:lnTo>
                  <a:lnTo>
                    <a:pt x="674" y="934"/>
                  </a:lnTo>
                  <a:lnTo>
                    <a:pt x="695" y="915"/>
                  </a:lnTo>
                  <a:lnTo>
                    <a:pt x="695" y="873"/>
                  </a:lnTo>
                  <a:lnTo>
                    <a:pt x="722" y="850"/>
                  </a:lnTo>
                  <a:lnTo>
                    <a:pt x="741" y="830"/>
                  </a:lnTo>
                  <a:lnTo>
                    <a:pt x="731" y="806"/>
                  </a:lnTo>
                  <a:lnTo>
                    <a:pt x="779" y="770"/>
                  </a:lnTo>
                  <a:lnTo>
                    <a:pt x="786" y="707"/>
                  </a:lnTo>
                  <a:lnTo>
                    <a:pt x="761" y="675"/>
                  </a:lnTo>
                  <a:lnTo>
                    <a:pt x="750" y="623"/>
                  </a:lnTo>
                  <a:lnTo>
                    <a:pt x="690" y="543"/>
                  </a:lnTo>
                  <a:lnTo>
                    <a:pt x="658" y="554"/>
                  </a:lnTo>
                  <a:lnTo>
                    <a:pt x="614" y="514"/>
                  </a:lnTo>
                  <a:lnTo>
                    <a:pt x="554" y="477"/>
                  </a:lnTo>
                  <a:lnTo>
                    <a:pt x="531" y="419"/>
                  </a:lnTo>
                  <a:lnTo>
                    <a:pt x="483" y="436"/>
                  </a:lnTo>
                  <a:lnTo>
                    <a:pt x="397" y="382"/>
                  </a:lnTo>
                  <a:lnTo>
                    <a:pt x="355" y="404"/>
                  </a:lnTo>
                  <a:lnTo>
                    <a:pt x="292" y="394"/>
                  </a:lnTo>
                  <a:lnTo>
                    <a:pt x="242" y="424"/>
                  </a:lnTo>
                  <a:lnTo>
                    <a:pt x="209" y="427"/>
                  </a:lnTo>
                  <a:lnTo>
                    <a:pt x="159" y="397"/>
                  </a:lnTo>
                  <a:lnTo>
                    <a:pt x="125" y="376"/>
                  </a:lnTo>
                  <a:lnTo>
                    <a:pt x="11" y="350"/>
                  </a:lnTo>
                </a:path>
              </a:pathLst>
            </a:custGeom>
            <a:grpFill/>
            <a:ln w="12700">
              <a:solidFill>
                <a:schemeClr val="bg1"/>
              </a:solidFill>
              <a:rou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53" name="Freeform 29"/>
            <p:cNvSpPr/>
            <p:nvPr/>
          </p:nvSpPr>
          <p:spPr bwMode="auto">
            <a:xfrm>
              <a:off x="3021" y="2028"/>
              <a:ext cx="334" cy="572"/>
            </a:xfrm>
            <a:custGeom>
              <a:avLst/>
              <a:gdLst>
                <a:gd name="T0" fmla="*/ 278 w 482"/>
                <a:gd name="T1" fmla="*/ 340 h 849"/>
                <a:gd name="T2" fmla="*/ 270 w 482"/>
                <a:gd name="T3" fmla="*/ 193 h 849"/>
                <a:gd name="T4" fmla="*/ 294 w 482"/>
                <a:gd name="T5" fmla="*/ 144 h 849"/>
                <a:gd name="T6" fmla="*/ 292 w 482"/>
                <a:gd name="T7" fmla="*/ 77 h 849"/>
                <a:gd name="T8" fmla="*/ 306 w 482"/>
                <a:gd name="T9" fmla="*/ 30 h 849"/>
                <a:gd name="T10" fmla="*/ 295 w 482"/>
                <a:gd name="T11" fmla="*/ 0 h 849"/>
                <a:gd name="T12" fmla="*/ 245 w 482"/>
                <a:gd name="T13" fmla="*/ 17 h 849"/>
                <a:gd name="T14" fmla="*/ 227 w 482"/>
                <a:gd name="T15" fmla="*/ 58 h 849"/>
                <a:gd name="T16" fmla="*/ 207 w 482"/>
                <a:gd name="T17" fmla="*/ 73 h 849"/>
                <a:gd name="T18" fmla="*/ 142 w 482"/>
                <a:gd name="T19" fmla="*/ 146 h 849"/>
                <a:gd name="T20" fmla="*/ 94 w 482"/>
                <a:gd name="T21" fmla="*/ 144 h 849"/>
                <a:gd name="T22" fmla="*/ 82 w 482"/>
                <a:gd name="T23" fmla="*/ 191 h 849"/>
                <a:gd name="T24" fmla="*/ 142 w 482"/>
                <a:gd name="T25" fmla="*/ 227 h 849"/>
                <a:gd name="T26" fmla="*/ 178 w 482"/>
                <a:gd name="T27" fmla="*/ 262 h 849"/>
                <a:gd name="T28" fmla="*/ 171 w 482"/>
                <a:gd name="T29" fmla="*/ 309 h 849"/>
                <a:gd name="T30" fmla="*/ 125 w 482"/>
                <a:gd name="T31" fmla="*/ 323 h 849"/>
                <a:gd name="T32" fmla="*/ 118 w 482"/>
                <a:gd name="T33" fmla="*/ 335 h 849"/>
                <a:gd name="T34" fmla="*/ 85 w 482"/>
                <a:gd name="T35" fmla="*/ 348 h 849"/>
                <a:gd name="T36" fmla="*/ 47 w 482"/>
                <a:gd name="T37" fmla="*/ 340 h 849"/>
                <a:gd name="T38" fmla="*/ 47 w 482"/>
                <a:gd name="T39" fmla="*/ 356 h 849"/>
                <a:gd name="T40" fmla="*/ 31 w 482"/>
                <a:gd name="T41" fmla="*/ 381 h 849"/>
                <a:gd name="T42" fmla="*/ 38 w 482"/>
                <a:gd name="T43" fmla="*/ 428 h 849"/>
                <a:gd name="T44" fmla="*/ 42 w 482"/>
                <a:gd name="T45" fmla="*/ 451 h 849"/>
                <a:gd name="T46" fmla="*/ 0 w 482"/>
                <a:gd name="T47" fmla="*/ 459 h 849"/>
                <a:gd name="T48" fmla="*/ 5 w 482"/>
                <a:gd name="T49" fmla="*/ 501 h 849"/>
                <a:gd name="T50" fmla="*/ 21 w 482"/>
                <a:gd name="T51" fmla="*/ 518 h 849"/>
                <a:gd name="T52" fmla="*/ 78 w 482"/>
                <a:gd name="T53" fmla="*/ 511 h 849"/>
                <a:gd name="T54" fmla="*/ 91 w 482"/>
                <a:gd name="T55" fmla="*/ 525 h 849"/>
                <a:gd name="T56" fmla="*/ 148 w 482"/>
                <a:gd name="T57" fmla="*/ 549 h 849"/>
                <a:gd name="T58" fmla="*/ 220 w 482"/>
                <a:gd name="T59" fmla="*/ 557 h 849"/>
                <a:gd name="T60" fmla="*/ 254 w 482"/>
                <a:gd name="T61" fmla="*/ 565 h 849"/>
                <a:gd name="T62" fmla="*/ 247 w 482"/>
                <a:gd name="T63" fmla="*/ 534 h 849"/>
                <a:gd name="T64" fmla="*/ 278 w 482"/>
                <a:gd name="T65" fmla="*/ 503 h 849"/>
                <a:gd name="T66" fmla="*/ 270 w 482"/>
                <a:gd name="T67" fmla="*/ 488 h 849"/>
                <a:gd name="T68" fmla="*/ 240 w 482"/>
                <a:gd name="T69" fmla="*/ 470 h 849"/>
                <a:gd name="T70" fmla="*/ 299 w 482"/>
                <a:gd name="T71" fmla="*/ 464 h 849"/>
                <a:gd name="T72" fmla="*/ 317 w 482"/>
                <a:gd name="T73" fmla="*/ 468 h 849"/>
                <a:gd name="T74" fmla="*/ 333 w 482"/>
                <a:gd name="T75" fmla="*/ 436 h 849"/>
                <a:gd name="T76" fmla="*/ 285 w 482"/>
                <a:gd name="T77" fmla="*/ 360 h 84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482"/>
                <a:gd name="T118" fmla="*/ 0 h 849"/>
                <a:gd name="T119" fmla="*/ 482 w 482"/>
                <a:gd name="T120" fmla="*/ 849 h 849"/>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482" h="849">
                  <a:moveTo>
                    <a:pt x="412" y="534"/>
                  </a:moveTo>
                  <a:lnTo>
                    <a:pt x="401" y="504"/>
                  </a:lnTo>
                  <a:lnTo>
                    <a:pt x="424" y="431"/>
                  </a:lnTo>
                  <a:lnTo>
                    <a:pt x="390" y="287"/>
                  </a:lnTo>
                  <a:lnTo>
                    <a:pt x="412" y="248"/>
                  </a:lnTo>
                  <a:lnTo>
                    <a:pt x="424" y="213"/>
                  </a:lnTo>
                  <a:lnTo>
                    <a:pt x="393" y="156"/>
                  </a:lnTo>
                  <a:lnTo>
                    <a:pt x="421" y="114"/>
                  </a:lnTo>
                  <a:lnTo>
                    <a:pt x="426" y="73"/>
                  </a:lnTo>
                  <a:lnTo>
                    <a:pt x="441" y="44"/>
                  </a:lnTo>
                  <a:lnTo>
                    <a:pt x="438" y="10"/>
                  </a:lnTo>
                  <a:lnTo>
                    <a:pt x="426" y="0"/>
                  </a:lnTo>
                  <a:lnTo>
                    <a:pt x="406" y="22"/>
                  </a:lnTo>
                  <a:lnTo>
                    <a:pt x="353" y="25"/>
                  </a:lnTo>
                  <a:lnTo>
                    <a:pt x="325" y="64"/>
                  </a:lnTo>
                  <a:lnTo>
                    <a:pt x="327" y="86"/>
                  </a:lnTo>
                  <a:lnTo>
                    <a:pt x="322" y="100"/>
                  </a:lnTo>
                  <a:lnTo>
                    <a:pt x="299" y="109"/>
                  </a:lnTo>
                  <a:lnTo>
                    <a:pt x="216" y="223"/>
                  </a:lnTo>
                  <a:lnTo>
                    <a:pt x="205" y="217"/>
                  </a:lnTo>
                  <a:lnTo>
                    <a:pt x="185" y="212"/>
                  </a:lnTo>
                  <a:lnTo>
                    <a:pt x="136" y="213"/>
                  </a:lnTo>
                  <a:lnTo>
                    <a:pt x="121" y="236"/>
                  </a:lnTo>
                  <a:lnTo>
                    <a:pt x="118" y="283"/>
                  </a:lnTo>
                  <a:lnTo>
                    <a:pt x="126" y="297"/>
                  </a:lnTo>
                  <a:lnTo>
                    <a:pt x="205" y="337"/>
                  </a:lnTo>
                  <a:lnTo>
                    <a:pt x="249" y="363"/>
                  </a:lnTo>
                  <a:lnTo>
                    <a:pt x="257" y="389"/>
                  </a:lnTo>
                  <a:lnTo>
                    <a:pt x="233" y="421"/>
                  </a:lnTo>
                  <a:lnTo>
                    <a:pt x="247" y="458"/>
                  </a:lnTo>
                  <a:lnTo>
                    <a:pt x="238" y="475"/>
                  </a:lnTo>
                  <a:lnTo>
                    <a:pt x="181" y="480"/>
                  </a:lnTo>
                  <a:lnTo>
                    <a:pt x="169" y="486"/>
                  </a:lnTo>
                  <a:lnTo>
                    <a:pt x="171" y="497"/>
                  </a:lnTo>
                  <a:lnTo>
                    <a:pt x="171" y="512"/>
                  </a:lnTo>
                  <a:lnTo>
                    <a:pt x="122" y="517"/>
                  </a:lnTo>
                  <a:lnTo>
                    <a:pt x="98" y="504"/>
                  </a:lnTo>
                  <a:lnTo>
                    <a:pt x="68" y="504"/>
                  </a:lnTo>
                  <a:lnTo>
                    <a:pt x="60" y="512"/>
                  </a:lnTo>
                  <a:lnTo>
                    <a:pt x="68" y="529"/>
                  </a:lnTo>
                  <a:lnTo>
                    <a:pt x="50" y="547"/>
                  </a:lnTo>
                  <a:lnTo>
                    <a:pt x="45" y="566"/>
                  </a:lnTo>
                  <a:lnTo>
                    <a:pt x="75" y="592"/>
                  </a:lnTo>
                  <a:lnTo>
                    <a:pt x="55" y="636"/>
                  </a:lnTo>
                  <a:lnTo>
                    <a:pt x="63" y="657"/>
                  </a:lnTo>
                  <a:lnTo>
                    <a:pt x="60" y="670"/>
                  </a:lnTo>
                  <a:lnTo>
                    <a:pt x="24" y="670"/>
                  </a:lnTo>
                  <a:lnTo>
                    <a:pt x="0" y="682"/>
                  </a:lnTo>
                  <a:lnTo>
                    <a:pt x="19" y="707"/>
                  </a:lnTo>
                  <a:lnTo>
                    <a:pt x="7" y="744"/>
                  </a:lnTo>
                  <a:lnTo>
                    <a:pt x="30" y="747"/>
                  </a:lnTo>
                  <a:lnTo>
                    <a:pt x="30" y="769"/>
                  </a:lnTo>
                  <a:lnTo>
                    <a:pt x="46" y="771"/>
                  </a:lnTo>
                  <a:lnTo>
                    <a:pt x="113" y="759"/>
                  </a:lnTo>
                  <a:lnTo>
                    <a:pt x="126" y="763"/>
                  </a:lnTo>
                  <a:lnTo>
                    <a:pt x="131" y="779"/>
                  </a:lnTo>
                  <a:lnTo>
                    <a:pt x="155" y="787"/>
                  </a:lnTo>
                  <a:lnTo>
                    <a:pt x="213" y="815"/>
                  </a:lnTo>
                  <a:lnTo>
                    <a:pt x="247" y="802"/>
                  </a:lnTo>
                  <a:lnTo>
                    <a:pt x="317" y="827"/>
                  </a:lnTo>
                  <a:lnTo>
                    <a:pt x="332" y="848"/>
                  </a:lnTo>
                  <a:lnTo>
                    <a:pt x="367" y="839"/>
                  </a:lnTo>
                  <a:lnTo>
                    <a:pt x="362" y="802"/>
                  </a:lnTo>
                  <a:lnTo>
                    <a:pt x="356" y="792"/>
                  </a:lnTo>
                  <a:lnTo>
                    <a:pt x="362" y="763"/>
                  </a:lnTo>
                  <a:lnTo>
                    <a:pt x="401" y="747"/>
                  </a:lnTo>
                  <a:lnTo>
                    <a:pt x="411" y="731"/>
                  </a:lnTo>
                  <a:lnTo>
                    <a:pt x="390" y="725"/>
                  </a:lnTo>
                  <a:lnTo>
                    <a:pt x="367" y="720"/>
                  </a:lnTo>
                  <a:lnTo>
                    <a:pt x="346" y="697"/>
                  </a:lnTo>
                  <a:lnTo>
                    <a:pt x="356" y="688"/>
                  </a:lnTo>
                  <a:lnTo>
                    <a:pt x="431" y="688"/>
                  </a:lnTo>
                  <a:lnTo>
                    <a:pt x="448" y="688"/>
                  </a:lnTo>
                  <a:lnTo>
                    <a:pt x="458" y="694"/>
                  </a:lnTo>
                  <a:lnTo>
                    <a:pt x="481" y="677"/>
                  </a:lnTo>
                  <a:lnTo>
                    <a:pt x="481" y="647"/>
                  </a:lnTo>
                  <a:lnTo>
                    <a:pt x="412" y="547"/>
                  </a:lnTo>
                  <a:lnTo>
                    <a:pt x="412" y="534"/>
                  </a:lnTo>
                </a:path>
              </a:pathLst>
            </a:custGeom>
            <a:solidFill>
              <a:srgbClr val="FDD938"/>
            </a:solidFill>
            <a:ln w="12700">
              <a:solidFill>
                <a:schemeClr val="bg1"/>
              </a:solidFill>
              <a:rou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54" name="Freeform 30"/>
            <p:cNvSpPr/>
            <p:nvPr/>
          </p:nvSpPr>
          <p:spPr bwMode="auto">
            <a:xfrm>
              <a:off x="3607" y="2351"/>
              <a:ext cx="311" cy="367"/>
            </a:xfrm>
            <a:custGeom>
              <a:avLst/>
              <a:gdLst>
                <a:gd name="T0" fmla="*/ 74 w 451"/>
                <a:gd name="T1" fmla="*/ 0 h 543"/>
                <a:gd name="T2" fmla="*/ 128 w 451"/>
                <a:gd name="T3" fmla="*/ 31 h 543"/>
                <a:gd name="T4" fmla="*/ 170 w 451"/>
                <a:gd name="T5" fmla="*/ 49 h 543"/>
                <a:gd name="T6" fmla="*/ 190 w 451"/>
                <a:gd name="T7" fmla="*/ 52 h 543"/>
                <a:gd name="T8" fmla="*/ 201 w 451"/>
                <a:gd name="T9" fmla="*/ 97 h 543"/>
                <a:gd name="T10" fmla="*/ 234 w 451"/>
                <a:gd name="T11" fmla="*/ 116 h 543"/>
                <a:gd name="T12" fmla="*/ 259 w 451"/>
                <a:gd name="T13" fmla="*/ 100 h 543"/>
                <a:gd name="T14" fmla="*/ 268 w 451"/>
                <a:gd name="T15" fmla="*/ 126 h 543"/>
                <a:gd name="T16" fmla="*/ 237 w 451"/>
                <a:gd name="T17" fmla="*/ 143 h 543"/>
                <a:gd name="T18" fmla="*/ 226 w 451"/>
                <a:gd name="T19" fmla="*/ 165 h 543"/>
                <a:gd name="T20" fmla="*/ 259 w 451"/>
                <a:gd name="T21" fmla="*/ 197 h 543"/>
                <a:gd name="T22" fmla="*/ 310 w 451"/>
                <a:gd name="T23" fmla="*/ 222 h 543"/>
                <a:gd name="T24" fmla="*/ 302 w 451"/>
                <a:gd name="T25" fmla="*/ 262 h 543"/>
                <a:gd name="T26" fmla="*/ 302 w 451"/>
                <a:gd name="T27" fmla="*/ 283 h 543"/>
                <a:gd name="T28" fmla="*/ 274 w 451"/>
                <a:gd name="T29" fmla="*/ 298 h 543"/>
                <a:gd name="T30" fmla="*/ 251 w 451"/>
                <a:gd name="T31" fmla="*/ 361 h 543"/>
                <a:gd name="T32" fmla="*/ 232 w 451"/>
                <a:gd name="T33" fmla="*/ 352 h 543"/>
                <a:gd name="T34" fmla="*/ 182 w 451"/>
                <a:gd name="T35" fmla="*/ 335 h 543"/>
                <a:gd name="T36" fmla="*/ 143 w 451"/>
                <a:gd name="T37" fmla="*/ 359 h 543"/>
                <a:gd name="T38" fmla="*/ 154 w 451"/>
                <a:gd name="T39" fmla="*/ 331 h 543"/>
                <a:gd name="T40" fmla="*/ 110 w 451"/>
                <a:gd name="T41" fmla="*/ 346 h 543"/>
                <a:gd name="T42" fmla="*/ 88 w 451"/>
                <a:gd name="T43" fmla="*/ 269 h 543"/>
                <a:gd name="T44" fmla="*/ 68 w 451"/>
                <a:gd name="T45" fmla="*/ 257 h 543"/>
                <a:gd name="T46" fmla="*/ 50 w 451"/>
                <a:gd name="T47" fmla="*/ 216 h 543"/>
                <a:gd name="T48" fmla="*/ 71 w 451"/>
                <a:gd name="T49" fmla="*/ 190 h 543"/>
                <a:gd name="T50" fmla="*/ 61 w 451"/>
                <a:gd name="T51" fmla="*/ 153 h 543"/>
                <a:gd name="T52" fmla="*/ 19 w 451"/>
                <a:gd name="T53" fmla="*/ 151 h 543"/>
                <a:gd name="T54" fmla="*/ 19 w 451"/>
                <a:gd name="T55" fmla="*/ 114 h 543"/>
                <a:gd name="T56" fmla="*/ 34 w 451"/>
                <a:gd name="T57" fmla="*/ 83 h 543"/>
                <a:gd name="T58" fmla="*/ 42 w 451"/>
                <a:gd name="T59" fmla="*/ 44 h 543"/>
                <a:gd name="T60" fmla="*/ 68 w 451"/>
                <a:gd name="T61" fmla="*/ 70 h 543"/>
                <a:gd name="T62" fmla="*/ 94 w 451"/>
                <a:gd name="T63" fmla="*/ 48 h 543"/>
                <a:gd name="T64" fmla="*/ 68 w 451"/>
                <a:gd name="T65" fmla="*/ 20 h 54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1"/>
                <a:gd name="T100" fmla="*/ 0 h 543"/>
                <a:gd name="T101" fmla="*/ 451 w 451"/>
                <a:gd name="T102" fmla="*/ 543 h 54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1" h="543">
                  <a:moveTo>
                    <a:pt x="91" y="4"/>
                  </a:moveTo>
                  <a:lnTo>
                    <a:pt x="108" y="0"/>
                  </a:lnTo>
                  <a:lnTo>
                    <a:pt x="162" y="22"/>
                  </a:lnTo>
                  <a:lnTo>
                    <a:pt x="186" y="46"/>
                  </a:lnTo>
                  <a:lnTo>
                    <a:pt x="230" y="58"/>
                  </a:lnTo>
                  <a:lnTo>
                    <a:pt x="247" y="73"/>
                  </a:lnTo>
                  <a:lnTo>
                    <a:pt x="271" y="71"/>
                  </a:lnTo>
                  <a:lnTo>
                    <a:pt x="276" y="77"/>
                  </a:lnTo>
                  <a:lnTo>
                    <a:pt x="268" y="133"/>
                  </a:lnTo>
                  <a:lnTo>
                    <a:pt x="292" y="143"/>
                  </a:lnTo>
                  <a:lnTo>
                    <a:pt x="303" y="164"/>
                  </a:lnTo>
                  <a:lnTo>
                    <a:pt x="339" y="171"/>
                  </a:lnTo>
                  <a:lnTo>
                    <a:pt x="351" y="146"/>
                  </a:lnTo>
                  <a:lnTo>
                    <a:pt x="376" y="148"/>
                  </a:lnTo>
                  <a:lnTo>
                    <a:pt x="391" y="169"/>
                  </a:lnTo>
                  <a:lnTo>
                    <a:pt x="388" y="187"/>
                  </a:lnTo>
                  <a:lnTo>
                    <a:pt x="344" y="194"/>
                  </a:lnTo>
                  <a:lnTo>
                    <a:pt x="344" y="212"/>
                  </a:lnTo>
                  <a:lnTo>
                    <a:pt x="344" y="225"/>
                  </a:lnTo>
                  <a:lnTo>
                    <a:pt x="328" y="244"/>
                  </a:lnTo>
                  <a:lnTo>
                    <a:pt x="339" y="267"/>
                  </a:lnTo>
                  <a:lnTo>
                    <a:pt x="376" y="292"/>
                  </a:lnTo>
                  <a:lnTo>
                    <a:pt x="379" y="320"/>
                  </a:lnTo>
                  <a:lnTo>
                    <a:pt x="450" y="328"/>
                  </a:lnTo>
                  <a:lnTo>
                    <a:pt x="450" y="366"/>
                  </a:lnTo>
                  <a:lnTo>
                    <a:pt x="438" y="388"/>
                  </a:lnTo>
                  <a:lnTo>
                    <a:pt x="447" y="406"/>
                  </a:lnTo>
                  <a:lnTo>
                    <a:pt x="438" y="418"/>
                  </a:lnTo>
                  <a:lnTo>
                    <a:pt x="411" y="423"/>
                  </a:lnTo>
                  <a:lnTo>
                    <a:pt x="398" y="441"/>
                  </a:lnTo>
                  <a:lnTo>
                    <a:pt x="400" y="483"/>
                  </a:lnTo>
                  <a:lnTo>
                    <a:pt x="364" y="534"/>
                  </a:lnTo>
                  <a:lnTo>
                    <a:pt x="357" y="542"/>
                  </a:lnTo>
                  <a:lnTo>
                    <a:pt x="337" y="521"/>
                  </a:lnTo>
                  <a:lnTo>
                    <a:pt x="286" y="521"/>
                  </a:lnTo>
                  <a:lnTo>
                    <a:pt x="264" y="496"/>
                  </a:lnTo>
                  <a:lnTo>
                    <a:pt x="223" y="539"/>
                  </a:lnTo>
                  <a:lnTo>
                    <a:pt x="207" y="531"/>
                  </a:lnTo>
                  <a:lnTo>
                    <a:pt x="225" y="498"/>
                  </a:lnTo>
                  <a:lnTo>
                    <a:pt x="223" y="490"/>
                  </a:lnTo>
                  <a:lnTo>
                    <a:pt x="207" y="485"/>
                  </a:lnTo>
                  <a:lnTo>
                    <a:pt x="159" y="512"/>
                  </a:lnTo>
                  <a:lnTo>
                    <a:pt x="112" y="423"/>
                  </a:lnTo>
                  <a:lnTo>
                    <a:pt x="127" y="398"/>
                  </a:lnTo>
                  <a:lnTo>
                    <a:pt x="121" y="388"/>
                  </a:lnTo>
                  <a:lnTo>
                    <a:pt x="98" y="380"/>
                  </a:lnTo>
                  <a:lnTo>
                    <a:pt x="56" y="354"/>
                  </a:lnTo>
                  <a:lnTo>
                    <a:pt x="73" y="320"/>
                  </a:lnTo>
                  <a:lnTo>
                    <a:pt x="98" y="309"/>
                  </a:lnTo>
                  <a:lnTo>
                    <a:pt x="103" y="281"/>
                  </a:lnTo>
                  <a:lnTo>
                    <a:pt x="93" y="231"/>
                  </a:lnTo>
                  <a:lnTo>
                    <a:pt x="88" y="226"/>
                  </a:lnTo>
                  <a:lnTo>
                    <a:pt x="63" y="254"/>
                  </a:lnTo>
                  <a:lnTo>
                    <a:pt x="27" y="223"/>
                  </a:lnTo>
                  <a:lnTo>
                    <a:pt x="0" y="189"/>
                  </a:lnTo>
                  <a:lnTo>
                    <a:pt x="27" y="169"/>
                  </a:lnTo>
                  <a:lnTo>
                    <a:pt x="36" y="135"/>
                  </a:lnTo>
                  <a:lnTo>
                    <a:pt x="50" y="123"/>
                  </a:lnTo>
                  <a:lnTo>
                    <a:pt x="49" y="76"/>
                  </a:lnTo>
                  <a:lnTo>
                    <a:pt x="61" y="65"/>
                  </a:lnTo>
                  <a:lnTo>
                    <a:pt x="84" y="83"/>
                  </a:lnTo>
                  <a:lnTo>
                    <a:pt x="98" y="103"/>
                  </a:lnTo>
                  <a:lnTo>
                    <a:pt x="127" y="83"/>
                  </a:lnTo>
                  <a:lnTo>
                    <a:pt x="136" y="71"/>
                  </a:lnTo>
                  <a:lnTo>
                    <a:pt x="132" y="46"/>
                  </a:lnTo>
                  <a:lnTo>
                    <a:pt x="98" y="29"/>
                  </a:lnTo>
                  <a:lnTo>
                    <a:pt x="91" y="4"/>
                  </a:lnTo>
                </a:path>
              </a:pathLst>
            </a:custGeom>
            <a:solidFill>
              <a:srgbClr val="FDD938"/>
            </a:solidFill>
            <a:ln w="12700">
              <a:solidFill>
                <a:schemeClr val="bg1"/>
              </a:solidFill>
              <a:rou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55" name="Freeform 31"/>
            <p:cNvSpPr/>
            <p:nvPr/>
          </p:nvSpPr>
          <p:spPr bwMode="auto">
            <a:xfrm>
              <a:off x="3682" y="2297"/>
              <a:ext cx="368" cy="286"/>
            </a:xfrm>
            <a:custGeom>
              <a:avLst/>
              <a:gdLst>
                <a:gd name="T0" fmla="*/ 341 w 533"/>
                <a:gd name="T1" fmla="*/ 226 h 427"/>
                <a:gd name="T2" fmla="*/ 333 w 533"/>
                <a:gd name="T3" fmla="*/ 251 h 427"/>
                <a:gd name="T4" fmla="*/ 323 w 533"/>
                <a:gd name="T5" fmla="*/ 264 h 427"/>
                <a:gd name="T6" fmla="*/ 304 w 533"/>
                <a:gd name="T7" fmla="*/ 285 h 427"/>
                <a:gd name="T8" fmla="*/ 275 w 533"/>
                <a:gd name="T9" fmla="*/ 280 h 427"/>
                <a:gd name="T10" fmla="*/ 252 w 533"/>
                <a:gd name="T11" fmla="*/ 267 h 427"/>
                <a:gd name="T12" fmla="*/ 237 w 533"/>
                <a:gd name="T13" fmla="*/ 274 h 427"/>
                <a:gd name="T14" fmla="*/ 188 w 533"/>
                <a:gd name="T15" fmla="*/ 268 h 427"/>
                <a:gd name="T16" fmla="*/ 186 w 533"/>
                <a:gd name="T17" fmla="*/ 250 h 427"/>
                <a:gd name="T18" fmla="*/ 160 w 533"/>
                <a:gd name="T19" fmla="*/ 232 h 427"/>
                <a:gd name="T20" fmla="*/ 153 w 533"/>
                <a:gd name="T21" fmla="*/ 217 h 427"/>
                <a:gd name="T22" fmla="*/ 164 w 533"/>
                <a:gd name="T23" fmla="*/ 205 h 427"/>
                <a:gd name="T24" fmla="*/ 164 w 533"/>
                <a:gd name="T25" fmla="*/ 196 h 427"/>
                <a:gd name="T26" fmla="*/ 164 w 533"/>
                <a:gd name="T27" fmla="*/ 184 h 427"/>
                <a:gd name="T28" fmla="*/ 195 w 533"/>
                <a:gd name="T29" fmla="*/ 179 h 427"/>
                <a:gd name="T30" fmla="*/ 196 w 533"/>
                <a:gd name="T31" fmla="*/ 167 h 427"/>
                <a:gd name="T32" fmla="*/ 186 w 533"/>
                <a:gd name="T33" fmla="*/ 153 h 427"/>
                <a:gd name="T34" fmla="*/ 168 w 533"/>
                <a:gd name="T35" fmla="*/ 152 h 427"/>
                <a:gd name="T36" fmla="*/ 160 w 533"/>
                <a:gd name="T37" fmla="*/ 168 h 427"/>
                <a:gd name="T38" fmla="*/ 135 w 533"/>
                <a:gd name="T39" fmla="*/ 164 h 427"/>
                <a:gd name="T40" fmla="*/ 128 w 533"/>
                <a:gd name="T41" fmla="*/ 151 h 427"/>
                <a:gd name="T42" fmla="*/ 112 w 533"/>
                <a:gd name="T43" fmla="*/ 143 h 427"/>
                <a:gd name="T44" fmla="*/ 117 w 533"/>
                <a:gd name="T45" fmla="*/ 106 h 427"/>
                <a:gd name="T46" fmla="*/ 113 w 533"/>
                <a:gd name="T47" fmla="*/ 102 h 427"/>
                <a:gd name="T48" fmla="*/ 96 w 533"/>
                <a:gd name="T49" fmla="*/ 103 h 427"/>
                <a:gd name="T50" fmla="*/ 85 w 533"/>
                <a:gd name="T51" fmla="*/ 93 h 427"/>
                <a:gd name="T52" fmla="*/ 54 w 533"/>
                <a:gd name="T53" fmla="*/ 85 h 427"/>
                <a:gd name="T54" fmla="*/ 37 w 533"/>
                <a:gd name="T55" fmla="*/ 69 h 427"/>
                <a:gd name="T56" fmla="*/ 0 w 533"/>
                <a:gd name="T57" fmla="*/ 54 h 427"/>
                <a:gd name="T58" fmla="*/ 3 w 533"/>
                <a:gd name="T59" fmla="*/ 38 h 427"/>
                <a:gd name="T60" fmla="*/ 19 w 533"/>
                <a:gd name="T61" fmla="*/ 33 h 427"/>
                <a:gd name="T62" fmla="*/ 46 w 533"/>
                <a:gd name="T63" fmla="*/ 54 h 427"/>
                <a:gd name="T64" fmla="*/ 54 w 533"/>
                <a:gd name="T65" fmla="*/ 54 h 427"/>
                <a:gd name="T66" fmla="*/ 80 w 533"/>
                <a:gd name="T67" fmla="*/ 52 h 427"/>
                <a:gd name="T68" fmla="*/ 94 w 533"/>
                <a:gd name="T69" fmla="*/ 41 h 427"/>
                <a:gd name="T70" fmla="*/ 115 w 533"/>
                <a:gd name="T71" fmla="*/ 57 h 427"/>
                <a:gd name="T72" fmla="*/ 124 w 533"/>
                <a:gd name="T73" fmla="*/ 42 h 427"/>
                <a:gd name="T74" fmla="*/ 125 w 533"/>
                <a:gd name="T75" fmla="*/ 34 h 427"/>
                <a:gd name="T76" fmla="*/ 142 w 533"/>
                <a:gd name="T77" fmla="*/ 24 h 427"/>
                <a:gd name="T78" fmla="*/ 148 w 533"/>
                <a:gd name="T79" fmla="*/ 3 h 427"/>
                <a:gd name="T80" fmla="*/ 164 w 533"/>
                <a:gd name="T81" fmla="*/ 0 h 427"/>
                <a:gd name="T82" fmla="*/ 207 w 533"/>
                <a:gd name="T83" fmla="*/ 29 h 427"/>
                <a:gd name="T84" fmla="*/ 237 w 533"/>
                <a:gd name="T85" fmla="*/ 41 h 427"/>
                <a:gd name="T86" fmla="*/ 295 w 533"/>
                <a:gd name="T87" fmla="*/ 134 h 427"/>
                <a:gd name="T88" fmla="*/ 291 w 533"/>
                <a:gd name="T89" fmla="*/ 143 h 427"/>
                <a:gd name="T90" fmla="*/ 331 w 533"/>
                <a:gd name="T91" fmla="*/ 161 h 427"/>
                <a:gd name="T92" fmla="*/ 341 w 533"/>
                <a:gd name="T93" fmla="*/ 177 h 427"/>
                <a:gd name="T94" fmla="*/ 358 w 533"/>
                <a:gd name="T95" fmla="*/ 185 h 427"/>
                <a:gd name="T96" fmla="*/ 367 w 533"/>
                <a:gd name="T97" fmla="*/ 202 h 427"/>
                <a:gd name="T98" fmla="*/ 356 w 533"/>
                <a:gd name="T99" fmla="*/ 206 h 427"/>
                <a:gd name="T100" fmla="*/ 336 w 533"/>
                <a:gd name="T101" fmla="*/ 200 h 427"/>
                <a:gd name="T102" fmla="*/ 308 w 533"/>
                <a:gd name="T103" fmla="*/ 200 h 427"/>
                <a:gd name="T104" fmla="*/ 282 w 533"/>
                <a:gd name="T105" fmla="*/ 192 h 427"/>
                <a:gd name="T106" fmla="*/ 275 w 533"/>
                <a:gd name="T107" fmla="*/ 200 h 427"/>
                <a:gd name="T108" fmla="*/ 296 w 533"/>
                <a:gd name="T109" fmla="*/ 206 h 427"/>
                <a:gd name="T110" fmla="*/ 320 w 533"/>
                <a:gd name="T111" fmla="*/ 216 h 427"/>
                <a:gd name="T112" fmla="*/ 341 w 533"/>
                <a:gd name="T113" fmla="*/ 226 h 42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533"/>
                <a:gd name="T172" fmla="*/ 0 h 427"/>
                <a:gd name="T173" fmla="*/ 533 w 533"/>
                <a:gd name="T174" fmla="*/ 427 h 427"/>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533" h="427">
                  <a:moveTo>
                    <a:pt x="494" y="338"/>
                  </a:moveTo>
                  <a:lnTo>
                    <a:pt x="483" y="374"/>
                  </a:lnTo>
                  <a:lnTo>
                    <a:pt x="468" y="394"/>
                  </a:lnTo>
                  <a:lnTo>
                    <a:pt x="441" y="426"/>
                  </a:lnTo>
                  <a:lnTo>
                    <a:pt x="398" y="418"/>
                  </a:lnTo>
                  <a:lnTo>
                    <a:pt x="365" y="399"/>
                  </a:lnTo>
                  <a:lnTo>
                    <a:pt x="343" y="409"/>
                  </a:lnTo>
                  <a:lnTo>
                    <a:pt x="272" y="400"/>
                  </a:lnTo>
                  <a:lnTo>
                    <a:pt x="270" y="373"/>
                  </a:lnTo>
                  <a:lnTo>
                    <a:pt x="232" y="347"/>
                  </a:lnTo>
                  <a:lnTo>
                    <a:pt x="222" y="324"/>
                  </a:lnTo>
                  <a:lnTo>
                    <a:pt x="237" y="306"/>
                  </a:lnTo>
                  <a:lnTo>
                    <a:pt x="237" y="292"/>
                  </a:lnTo>
                  <a:lnTo>
                    <a:pt x="237" y="274"/>
                  </a:lnTo>
                  <a:lnTo>
                    <a:pt x="282" y="267"/>
                  </a:lnTo>
                  <a:lnTo>
                    <a:pt x="284" y="249"/>
                  </a:lnTo>
                  <a:lnTo>
                    <a:pt x="270" y="229"/>
                  </a:lnTo>
                  <a:lnTo>
                    <a:pt x="244" y="227"/>
                  </a:lnTo>
                  <a:lnTo>
                    <a:pt x="232" y="251"/>
                  </a:lnTo>
                  <a:lnTo>
                    <a:pt x="196" y="245"/>
                  </a:lnTo>
                  <a:lnTo>
                    <a:pt x="186" y="225"/>
                  </a:lnTo>
                  <a:lnTo>
                    <a:pt x="162" y="213"/>
                  </a:lnTo>
                  <a:lnTo>
                    <a:pt x="169" y="158"/>
                  </a:lnTo>
                  <a:lnTo>
                    <a:pt x="164" y="152"/>
                  </a:lnTo>
                  <a:lnTo>
                    <a:pt x="139" y="154"/>
                  </a:lnTo>
                  <a:lnTo>
                    <a:pt x="123" y="139"/>
                  </a:lnTo>
                  <a:lnTo>
                    <a:pt x="78" y="127"/>
                  </a:lnTo>
                  <a:lnTo>
                    <a:pt x="54" y="103"/>
                  </a:lnTo>
                  <a:lnTo>
                    <a:pt x="0" y="80"/>
                  </a:lnTo>
                  <a:lnTo>
                    <a:pt x="4" y="56"/>
                  </a:lnTo>
                  <a:lnTo>
                    <a:pt x="27" y="49"/>
                  </a:lnTo>
                  <a:lnTo>
                    <a:pt x="66" y="80"/>
                  </a:lnTo>
                  <a:lnTo>
                    <a:pt x="78" y="80"/>
                  </a:lnTo>
                  <a:lnTo>
                    <a:pt x="116" y="78"/>
                  </a:lnTo>
                  <a:lnTo>
                    <a:pt x="136" y="61"/>
                  </a:lnTo>
                  <a:lnTo>
                    <a:pt x="166" y="85"/>
                  </a:lnTo>
                  <a:lnTo>
                    <a:pt x="180" y="63"/>
                  </a:lnTo>
                  <a:lnTo>
                    <a:pt x="181" y="51"/>
                  </a:lnTo>
                  <a:lnTo>
                    <a:pt x="206" y="36"/>
                  </a:lnTo>
                  <a:lnTo>
                    <a:pt x="214" y="4"/>
                  </a:lnTo>
                  <a:lnTo>
                    <a:pt x="237" y="0"/>
                  </a:lnTo>
                  <a:lnTo>
                    <a:pt x="300" y="44"/>
                  </a:lnTo>
                  <a:lnTo>
                    <a:pt x="343" y="61"/>
                  </a:lnTo>
                  <a:lnTo>
                    <a:pt x="427" y="200"/>
                  </a:lnTo>
                  <a:lnTo>
                    <a:pt x="422" y="213"/>
                  </a:lnTo>
                  <a:lnTo>
                    <a:pt x="479" y="240"/>
                  </a:lnTo>
                  <a:lnTo>
                    <a:pt x="494" y="264"/>
                  </a:lnTo>
                  <a:lnTo>
                    <a:pt x="519" y="276"/>
                  </a:lnTo>
                  <a:lnTo>
                    <a:pt x="532" y="302"/>
                  </a:lnTo>
                  <a:lnTo>
                    <a:pt x="515" y="308"/>
                  </a:lnTo>
                  <a:lnTo>
                    <a:pt x="487" y="298"/>
                  </a:lnTo>
                  <a:lnTo>
                    <a:pt x="446" y="298"/>
                  </a:lnTo>
                  <a:lnTo>
                    <a:pt x="409" y="286"/>
                  </a:lnTo>
                  <a:lnTo>
                    <a:pt x="398" y="298"/>
                  </a:lnTo>
                  <a:lnTo>
                    <a:pt x="429" y="308"/>
                  </a:lnTo>
                  <a:lnTo>
                    <a:pt x="463" y="323"/>
                  </a:lnTo>
                  <a:lnTo>
                    <a:pt x="494" y="338"/>
                  </a:lnTo>
                </a:path>
              </a:pathLst>
            </a:custGeom>
            <a:solidFill>
              <a:srgbClr val="FDD938"/>
            </a:solidFill>
            <a:ln w="12700">
              <a:solidFill>
                <a:schemeClr val="bg1"/>
              </a:solidFill>
              <a:rou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56" name="Freeform 32"/>
            <p:cNvSpPr/>
            <p:nvPr/>
          </p:nvSpPr>
          <p:spPr bwMode="auto">
            <a:xfrm>
              <a:off x="4009" y="2528"/>
              <a:ext cx="52" cy="54"/>
            </a:xfrm>
            <a:custGeom>
              <a:avLst/>
              <a:gdLst>
                <a:gd name="T0" fmla="*/ 22 w 76"/>
                <a:gd name="T1" fmla="*/ 53 h 80"/>
                <a:gd name="T2" fmla="*/ 0 w 76"/>
                <a:gd name="T3" fmla="*/ 35 h 80"/>
                <a:gd name="T4" fmla="*/ 10 w 76"/>
                <a:gd name="T5" fmla="*/ 22 h 80"/>
                <a:gd name="T6" fmla="*/ 17 w 76"/>
                <a:gd name="T7" fmla="*/ 0 h 80"/>
                <a:gd name="T8" fmla="*/ 40 w 76"/>
                <a:gd name="T9" fmla="*/ 9 h 80"/>
                <a:gd name="T10" fmla="*/ 51 w 76"/>
                <a:gd name="T11" fmla="*/ 24 h 80"/>
                <a:gd name="T12" fmla="*/ 44 w 76"/>
                <a:gd name="T13" fmla="*/ 35 h 80"/>
                <a:gd name="T14" fmla="*/ 22 w 76"/>
                <a:gd name="T15" fmla="*/ 53 h 80"/>
                <a:gd name="T16" fmla="*/ 0 60000 65536"/>
                <a:gd name="T17" fmla="*/ 0 60000 65536"/>
                <a:gd name="T18" fmla="*/ 0 60000 65536"/>
                <a:gd name="T19" fmla="*/ 0 60000 65536"/>
                <a:gd name="T20" fmla="*/ 0 60000 65536"/>
                <a:gd name="T21" fmla="*/ 0 60000 65536"/>
                <a:gd name="T22" fmla="*/ 0 60000 65536"/>
                <a:gd name="T23" fmla="*/ 0 60000 65536"/>
                <a:gd name="T24" fmla="*/ 0 w 76"/>
                <a:gd name="T25" fmla="*/ 0 h 80"/>
                <a:gd name="T26" fmla="*/ 76 w 76"/>
                <a:gd name="T27" fmla="*/ 80 h 8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6" h="80">
                  <a:moveTo>
                    <a:pt x="32" y="79"/>
                  </a:moveTo>
                  <a:lnTo>
                    <a:pt x="0" y="52"/>
                  </a:lnTo>
                  <a:lnTo>
                    <a:pt x="14" y="33"/>
                  </a:lnTo>
                  <a:lnTo>
                    <a:pt x="25" y="0"/>
                  </a:lnTo>
                  <a:lnTo>
                    <a:pt x="58" y="13"/>
                  </a:lnTo>
                  <a:lnTo>
                    <a:pt x="75" y="35"/>
                  </a:lnTo>
                  <a:lnTo>
                    <a:pt x="64" y="52"/>
                  </a:lnTo>
                  <a:lnTo>
                    <a:pt x="32" y="79"/>
                  </a:lnTo>
                </a:path>
              </a:pathLst>
            </a:custGeom>
            <a:solidFill>
              <a:srgbClr val="FDD938"/>
            </a:solidFill>
            <a:ln w="12700">
              <a:solidFill>
                <a:schemeClr val="bg1"/>
              </a:solidFill>
              <a:rou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57" name="Freeform 33"/>
            <p:cNvSpPr/>
            <p:nvPr/>
          </p:nvSpPr>
          <p:spPr bwMode="auto">
            <a:xfrm>
              <a:off x="3744" y="2793"/>
              <a:ext cx="284" cy="347"/>
            </a:xfrm>
            <a:custGeom>
              <a:avLst/>
              <a:gdLst>
                <a:gd name="T0" fmla="*/ 0 w 410"/>
                <a:gd name="T1" fmla="*/ 265 h 515"/>
                <a:gd name="T2" fmla="*/ 10 w 410"/>
                <a:gd name="T3" fmla="*/ 206 h 515"/>
                <a:gd name="T4" fmla="*/ 21 w 410"/>
                <a:gd name="T5" fmla="*/ 191 h 515"/>
                <a:gd name="T6" fmla="*/ 25 w 410"/>
                <a:gd name="T7" fmla="*/ 175 h 515"/>
                <a:gd name="T8" fmla="*/ 36 w 410"/>
                <a:gd name="T9" fmla="*/ 150 h 515"/>
                <a:gd name="T10" fmla="*/ 30 w 410"/>
                <a:gd name="T11" fmla="*/ 140 h 515"/>
                <a:gd name="T12" fmla="*/ 31 w 410"/>
                <a:gd name="T13" fmla="*/ 119 h 515"/>
                <a:gd name="T14" fmla="*/ 60 w 410"/>
                <a:gd name="T15" fmla="*/ 86 h 515"/>
                <a:gd name="T16" fmla="*/ 60 w 410"/>
                <a:gd name="T17" fmla="*/ 65 h 515"/>
                <a:gd name="T18" fmla="*/ 77 w 410"/>
                <a:gd name="T19" fmla="*/ 34 h 515"/>
                <a:gd name="T20" fmla="*/ 96 w 410"/>
                <a:gd name="T21" fmla="*/ 39 h 515"/>
                <a:gd name="T22" fmla="*/ 133 w 410"/>
                <a:gd name="T23" fmla="*/ 13 h 515"/>
                <a:gd name="T24" fmla="*/ 140 w 410"/>
                <a:gd name="T25" fmla="*/ 0 h 515"/>
                <a:gd name="T26" fmla="*/ 163 w 410"/>
                <a:gd name="T27" fmla="*/ 3 h 515"/>
                <a:gd name="T28" fmla="*/ 174 w 410"/>
                <a:gd name="T29" fmla="*/ 32 h 515"/>
                <a:gd name="T30" fmla="*/ 184 w 410"/>
                <a:gd name="T31" fmla="*/ 53 h 515"/>
                <a:gd name="T32" fmla="*/ 208 w 410"/>
                <a:gd name="T33" fmla="*/ 53 h 515"/>
                <a:gd name="T34" fmla="*/ 221 w 410"/>
                <a:gd name="T35" fmla="*/ 34 h 515"/>
                <a:gd name="T36" fmla="*/ 244 w 410"/>
                <a:gd name="T37" fmla="*/ 55 h 515"/>
                <a:gd name="T38" fmla="*/ 283 w 410"/>
                <a:gd name="T39" fmla="*/ 42 h 515"/>
                <a:gd name="T40" fmla="*/ 259 w 410"/>
                <a:gd name="T41" fmla="*/ 98 h 515"/>
                <a:gd name="T42" fmla="*/ 244 w 410"/>
                <a:gd name="T43" fmla="*/ 91 h 515"/>
                <a:gd name="T44" fmla="*/ 236 w 410"/>
                <a:gd name="T45" fmla="*/ 97 h 515"/>
                <a:gd name="T46" fmla="*/ 234 w 410"/>
                <a:gd name="T47" fmla="*/ 101 h 515"/>
                <a:gd name="T48" fmla="*/ 247 w 410"/>
                <a:gd name="T49" fmla="*/ 116 h 515"/>
                <a:gd name="T50" fmla="*/ 244 w 410"/>
                <a:gd name="T51" fmla="*/ 168 h 515"/>
                <a:gd name="T52" fmla="*/ 247 w 410"/>
                <a:gd name="T53" fmla="*/ 184 h 515"/>
                <a:gd name="T54" fmla="*/ 244 w 410"/>
                <a:gd name="T55" fmla="*/ 189 h 515"/>
                <a:gd name="T56" fmla="*/ 227 w 410"/>
                <a:gd name="T57" fmla="*/ 186 h 515"/>
                <a:gd name="T58" fmla="*/ 218 w 410"/>
                <a:gd name="T59" fmla="*/ 195 h 515"/>
                <a:gd name="T60" fmla="*/ 224 w 410"/>
                <a:gd name="T61" fmla="*/ 210 h 515"/>
                <a:gd name="T62" fmla="*/ 204 w 410"/>
                <a:gd name="T63" fmla="*/ 227 h 515"/>
                <a:gd name="T64" fmla="*/ 210 w 410"/>
                <a:gd name="T65" fmla="*/ 234 h 515"/>
                <a:gd name="T66" fmla="*/ 190 w 410"/>
                <a:gd name="T67" fmla="*/ 244 h 515"/>
                <a:gd name="T68" fmla="*/ 193 w 410"/>
                <a:gd name="T69" fmla="*/ 257 h 515"/>
                <a:gd name="T70" fmla="*/ 187 w 410"/>
                <a:gd name="T71" fmla="*/ 263 h 515"/>
                <a:gd name="T72" fmla="*/ 163 w 410"/>
                <a:gd name="T73" fmla="*/ 263 h 515"/>
                <a:gd name="T74" fmla="*/ 149 w 410"/>
                <a:gd name="T75" fmla="*/ 275 h 515"/>
                <a:gd name="T76" fmla="*/ 147 w 410"/>
                <a:gd name="T77" fmla="*/ 280 h 515"/>
                <a:gd name="T78" fmla="*/ 159 w 410"/>
                <a:gd name="T79" fmla="*/ 288 h 515"/>
                <a:gd name="T80" fmla="*/ 145 w 410"/>
                <a:gd name="T81" fmla="*/ 308 h 515"/>
                <a:gd name="T82" fmla="*/ 128 w 410"/>
                <a:gd name="T83" fmla="*/ 329 h 515"/>
                <a:gd name="T84" fmla="*/ 120 w 410"/>
                <a:gd name="T85" fmla="*/ 327 h 515"/>
                <a:gd name="T86" fmla="*/ 103 w 410"/>
                <a:gd name="T87" fmla="*/ 346 h 515"/>
                <a:gd name="T88" fmla="*/ 82 w 410"/>
                <a:gd name="T89" fmla="*/ 303 h 515"/>
                <a:gd name="T90" fmla="*/ 64 w 410"/>
                <a:gd name="T91" fmla="*/ 280 h 515"/>
                <a:gd name="T92" fmla="*/ 52 w 410"/>
                <a:gd name="T93" fmla="*/ 281 h 515"/>
                <a:gd name="T94" fmla="*/ 44 w 410"/>
                <a:gd name="T95" fmla="*/ 275 h 515"/>
                <a:gd name="T96" fmla="*/ 0 w 410"/>
                <a:gd name="T97" fmla="*/ 265 h 51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10"/>
                <a:gd name="T148" fmla="*/ 0 h 515"/>
                <a:gd name="T149" fmla="*/ 410 w 410"/>
                <a:gd name="T150" fmla="*/ 515 h 51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10" h="515">
                  <a:moveTo>
                    <a:pt x="0" y="393"/>
                  </a:moveTo>
                  <a:lnTo>
                    <a:pt x="15" y="305"/>
                  </a:lnTo>
                  <a:lnTo>
                    <a:pt x="30" y="284"/>
                  </a:lnTo>
                  <a:lnTo>
                    <a:pt x="36" y="259"/>
                  </a:lnTo>
                  <a:lnTo>
                    <a:pt x="52" y="222"/>
                  </a:lnTo>
                  <a:lnTo>
                    <a:pt x="43" y="208"/>
                  </a:lnTo>
                  <a:lnTo>
                    <a:pt x="45" y="176"/>
                  </a:lnTo>
                  <a:lnTo>
                    <a:pt x="87" y="128"/>
                  </a:lnTo>
                  <a:lnTo>
                    <a:pt x="86" y="97"/>
                  </a:lnTo>
                  <a:lnTo>
                    <a:pt x="111" y="50"/>
                  </a:lnTo>
                  <a:lnTo>
                    <a:pt x="139" y="58"/>
                  </a:lnTo>
                  <a:lnTo>
                    <a:pt x="192" y="19"/>
                  </a:lnTo>
                  <a:lnTo>
                    <a:pt x="202" y="0"/>
                  </a:lnTo>
                  <a:lnTo>
                    <a:pt x="235" y="4"/>
                  </a:lnTo>
                  <a:lnTo>
                    <a:pt x="251" y="48"/>
                  </a:lnTo>
                  <a:lnTo>
                    <a:pt x="265" y="78"/>
                  </a:lnTo>
                  <a:lnTo>
                    <a:pt x="300" y="78"/>
                  </a:lnTo>
                  <a:lnTo>
                    <a:pt x="319" y="50"/>
                  </a:lnTo>
                  <a:lnTo>
                    <a:pt x="352" y="82"/>
                  </a:lnTo>
                  <a:lnTo>
                    <a:pt x="409" y="63"/>
                  </a:lnTo>
                  <a:lnTo>
                    <a:pt x="374" y="145"/>
                  </a:lnTo>
                  <a:lnTo>
                    <a:pt x="352" y="135"/>
                  </a:lnTo>
                  <a:lnTo>
                    <a:pt x="340" y="144"/>
                  </a:lnTo>
                  <a:lnTo>
                    <a:pt x="338" y="150"/>
                  </a:lnTo>
                  <a:lnTo>
                    <a:pt x="357" y="172"/>
                  </a:lnTo>
                  <a:lnTo>
                    <a:pt x="352" y="249"/>
                  </a:lnTo>
                  <a:lnTo>
                    <a:pt x="357" y="273"/>
                  </a:lnTo>
                  <a:lnTo>
                    <a:pt x="352" y="281"/>
                  </a:lnTo>
                  <a:lnTo>
                    <a:pt x="327" y="276"/>
                  </a:lnTo>
                  <a:lnTo>
                    <a:pt x="315" y="290"/>
                  </a:lnTo>
                  <a:lnTo>
                    <a:pt x="324" y="311"/>
                  </a:lnTo>
                  <a:lnTo>
                    <a:pt x="295" y="337"/>
                  </a:lnTo>
                  <a:lnTo>
                    <a:pt x="303" y="347"/>
                  </a:lnTo>
                  <a:lnTo>
                    <a:pt x="275" y="362"/>
                  </a:lnTo>
                  <a:lnTo>
                    <a:pt x="279" y="381"/>
                  </a:lnTo>
                  <a:lnTo>
                    <a:pt x="270" y="391"/>
                  </a:lnTo>
                  <a:lnTo>
                    <a:pt x="235" y="391"/>
                  </a:lnTo>
                  <a:lnTo>
                    <a:pt x="215" y="408"/>
                  </a:lnTo>
                  <a:lnTo>
                    <a:pt x="212" y="415"/>
                  </a:lnTo>
                  <a:lnTo>
                    <a:pt x="229" y="427"/>
                  </a:lnTo>
                  <a:lnTo>
                    <a:pt x="210" y="457"/>
                  </a:lnTo>
                  <a:lnTo>
                    <a:pt x="185" y="489"/>
                  </a:lnTo>
                  <a:lnTo>
                    <a:pt x="173" y="485"/>
                  </a:lnTo>
                  <a:lnTo>
                    <a:pt x="149" y="514"/>
                  </a:lnTo>
                  <a:lnTo>
                    <a:pt x="119" y="450"/>
                  </a:lnTo>
                  <a:lnTo>
                    <a:pt x="92" y="415"/>
                  </a:lnTo>
                  <a:lnTo>
                    <a:pt x="75" y="417"/>
                  </a:lnTo>
                  <a:lnTo>
                    <a:pt x="63" y="408"/>
                  </a:lnTo>
                  <a:lnTo>
                    <a:pt x="0" y="393"/>
                  </a:lnTo>
                </a:path>
              </a:pathLst>
            </a:custGeom>
            <a:solidFill>
              <a:srgbClr val="FDD938"/>
            </a:solidFill>
            <a:ln w="12700">
              <a:solidFill>
                <a:schemeClr val="bg1"/>
              </a:solidFill>
              <a:rou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58" name="Freeform 34"/>
            <p:cNvSpPr/>
            <p:nvPr/>
          </p:nvSpPr>
          <p:spPr bwMode="auto">
            <a:xfrm>
              <a:off x="3833" y="2553"/>
              <a:ext cx="249" cy="285"/>
            </a:xfrm>
            <a:custGeom>
              <a:avLst/>
              <a:gdLst>
                <a:gd name="T0" fmla="*/ 180 w 361"/>
                <a:gd name="T1" fmla="*/ 271 h 420"/>
                <a:gd name="T2" fmla="*/ 141 w 361"/>
                <a:gd name="T3" fmla="*/ 284 h 420"/>
                <a:gd name="T4" fmla="*/ 119 w 361"/>
                <a:gd name="T5" fmla="*/ 262 h 420"/>
                <a:gd name="T6" fmla="*/ 105 w 361"/>
                <a:gd name="T7" fmla="*/ 281 h 420"/>
                <a:gd name="T8" fmla="*/ 81 w 361"/>
                <a:gd name="T9" fmla="*/ 281 h 420"/>
                <a:gd name="T10" fmla="*/ 72 w 361"/>
                <a:gd name="T11" fmla="*/ 261 h 420"/>
                <a:gd name="T12" fmla="*/ 61 w 361"/>
                <a:gd name="T13" fmla="*/ 231 h 420"/>
                <a:gd name="T14" fmla="*/ 38 w 361"/>
                <a:gd name="T15" fmla="*/ 228 h 420"/>
                <a:gd name="T16" fmla="*/ 15 w 361"/>
                <a:gd name="T17" fmla="*/ 185 h 420"/>
                <a:gd name="T18" fmla="*/ 0 w 361"/>
                <a:gd name="T19" fmla="*/ 164 h 420"/>
                <a:gd name="T20" fmla="*/ 10 w 361"/>
                <a:gd name="T21" fmla="*/ 153 h 420"/>
                <a:gd name="T22" fmla="*/ 15 w 361"/>
                <a:gd name="T23" fmla="*/ 149 h 420"/>
                <a:gd name="T24" fmla="*/ 39 w 361"/>
                <a:gd name="T25" fmla="*/ 114 h 420"/>
                <a:gd name="T26" fmla="*/ 38 w 361"/>
                <a:gd name="T27" fmla="*/ 85 h 420"/>
                <a:gd name="T28" fmla="*/ 47 w 361"/>
                <a:gd name="T29" fmla="*/ 73 h 420"/>
                <a:gd name="T30" fmla="*/ 65 w 361"/>
                <a:gd name="T31" fmla="*/ 71 h 420"/>
                <a:gd name="T32" fmla="*/ 72 w 361"/>
                <a:gd name="T33" fmla="*/ 62 h 420"/>
                <a:gd name="T34" fmla="*/ 65 w 361"/>
                <a:gd name="T35" fmla="*/ 50 h 420"/>
                <a:gd name="T36" fmla="*/ 73 w 361"/>
                <a:gd name="T37" fmla="*/ 35 h 420"/>
                <a:gd name="T38" fmla="*/ 73 w 361"/>
                <a:gd name="T39" fmla="*/ 9 h 420"/>
                <a:gd name="T40" fmla="*/ 88 w 361"/>
                <a:gd name="T41" fmla="*/ 3 h 420"/>
                <a:gd name="T42" fmla="*/ 110 w 361"/>
                <a:gd name="T43" fmla="*/ 16 h 420"/>
                <a:gd name="T44" fmla="*/ 141 w 361"/>
                <a:gd name="T45" fmla="*/ 21 h 420"/>
                <a:gd name="T46" fmla="*/ 159 w 361"/>
                <a:gd name="T47" fmla="*/ 0 h 420"/>
                <a:gd name="T48" fmla="*/ 183 w 361"/>
                <a:gd name="T49" fmla="*/ 19 h 420"/>
                <a:gd name="T50" fmla="*/ 172 w 361"/>
                <a:gd name="T51" fmla="*/ 25 h 420"/>
                <a:gd name="T52" fmla="*/ 160 w 361"/>
                <a:gd name="T53" fmla="*/ 43 h 420"/>
                <a:gd name="T54" fmla="*/ 141 w 361"/>
                <a:gd name="T55" fmla="*/ 50 h 420"/>
                <a:gd name="T56" fmla="*/ 137 w 361"/>
                <a:gd name="T57" fmla="*/ 54 h 420"/>
                <a:gd name="T58" fmla="*/ 152 w 361"/>
                <a:gd name="T59" fmla="*/ 64 h 420"/>
                <a:gd name="T60" fmla="*/ 186 w 361"/>
                <a:gd name="T61" fmla="*/ 50 h 420"/>
                <a:gd name="T62" fmla="*/ 241 w 361"/>
                <a:gd name="T63" fmla="*/ 71 h 420"/>
                <a:gd name="T64" fmla="*/ 248 w 361"/>
                <a:gd name="T65" fmla="*/ 118 h 420"/>
                <a:gd name="T66" fmla="*/ 225 w 361"/>
                <a:gd name="T67" fmla="*/ 118 h 420"/>
                <a:gd name="T68" fmla="*/ 223 w 361"/>
                <a:gd name="T69" fmla="*/ 132 h 420"/>
                <a:gd name="T70" fmla="*/ 235 w 361"/>
                <a:gd name="T71" fmla="*/ 152 h 420"/>
                <a:gd name="T72" fmla="*/ 225 w 361"/>
                <a:gd name="T73" fmla="*/ 164 h 420"/>
                <a:gd name="T74" fmla="*/ 237 w 361"/>
                <a:gd name="T75" fmla="*/ 181 h 420"/>
                <a:gd name="T76" fmla="*/ 218 w 361"/>
                <a:gd name="T77" fmla="*/ 204 h 420"/>
                <a:gd name="T78" fmla="*/ 211 w 361"/>
                <a:gd name="T79" fmla="*/ 193 h 420"/>
                <a:gd name="T80" fmla="*/ 183 w 361"/>
                <a:gd name="T81" fmla="*/ 261 h 420"/>
                <a:gd name="T82" fmla="*/ 180 w 361"/>
                <a:gd name="T83" fmla="*/ 271 h 42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61"/>
                <a:gd name="T127" fmla="*/ 0 h 420"/>
                <a:gd name="T128" fmla="*/ 361 w 361"/>
                <a:gd name="T129" fmla="*/ 420 h 42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61" h="420">
                  <a:moveTo>
                    <a:pt x="261" y="399"/>
                  </a:moveTo>
                  <a:lnTo>
                    <a:pt x="205" y="419"/>
                  </a:lnTo>
                  <a:lnTo>
                    <a:pt x="172" y="386"/>
                  </a:lnTo>
                  <a:lnTo>
                    <a:pt x="152" y="414"/>
                  </a:lnTo>
                  <a:lnTo>
                    <a:pt x="118" y="414"/>
                  </a:lnTo>
                  <a:lnTo>
                    <a:pt x="104" y="384"/>
                  </a:lnTo>
                  <a:lnTo>
                    <a:pt x="88" y="340"/>
                  </a:lnTo>
                  <a:lnTo>
                    <a:pt x="55" y="336"/>
                  </a:lnTo>
                  <a:lnTo>
                    <a:pt x="22" y="272"/>
                  </a:lnTo>
                  <a:lnTo>
                    <a:pt x="0" y="241"/>
                  </a:lnTo>
                  <a:lnTo>
                    <a:pt x="15" y="226"/>
                  </a:lnTo>
                  <a:lnTo>
                    <a:pt x="22" y="219"/>
                  </a:lnTo>
                  <a:lnTo>
                    <a:pt x="57" y="168"/>
                  </a:lnTo>
                  <a:lnTo>
                    <a:pt x="55" y="126"/>
                  </a:lnTo>
                  <a:lnTo>
                    <a:pt x="68" y="108"/>
                  </a:lnTo>
                  <a:lnTo>
                    <a:pt x="94" y="104"/>
                  </a:lnTo>
                  <a:lnTo>
                    <a:pt x="104" y="92"/>
                  </a:lnTo>
                  <a:lnTo>
                    <a:pt x="94" y="73"/>
                  </a:lnTo>
                  <a:lnTo>
                    <a:pt x="106" y="51"/>
                  </a:lnTo>
                  <a:lnTo>
                    <a:pt x="106" y="14"/>
                  </a:lnTo>
                  <a:lnTo>
                    <a:pt x="128" y="4"/>
                  </a:lnTo>
                  <a:lnTo>
                    <a:pt x="160" y="24"/>
                  </a:lnTo>
                  <a:lnTo>
                    <a:pt x="205" y="31"/>
                  </a:lnTo>
                  <a:lnTo>
                    <a:pt x="230" y="0"/>
                  </a:lnTo>
                  <a:lnTo>
                    <a:pt x="266" y="28"/>
                  </a:lnTo>
                  <a:lnTo>
                    <a:pt x="250" y="37"/>
                  </a:lnTo>
                  <a:lnTo>
                    <a:pt x="232" y="64"/>
                  </a:lnTo>
                  <a:lnTo>
                    <a:pt x="205" y="73"/>
                  </a:lnTo>
                  <a:lnTo>
                    <a:pt x="198" y="79"/>
                  </a:lnTo>
                  <a:lnTo>
                    <a:pt x="220" y="94"/>
                  </a:lnTo>
                  <a:lnTo>
                    <a:pt x="270" y="73"/>
                  </a:lnTo>
                  <a:lnTo>
                    <a:pt x="350" y="105"/>
                  </a:lnTo>
                  <a:lnTo>
                    <a:pt x="360" y="174"/>
                  </a:lnTo>
                  <a:lnTo>
                    <a:pt x="326" y="174"/>
                  </a:lnTo>
                  <a:lnTo>
                    <a:pt x="324" y="194"/>
                  </a:lnTo>
                  <a:lnTo>
                    <a:pt x="340" y="224"/>
                  </a:lnTo>
                  <a:lnTo>
                    <a:pt x="326" y="241"/>
                  </a:lnTo>
                  <a:lnTo>
                    <a:pt x="343" y="266"/>
                  </a:lnTo>
                  <a:lnTo>
                    <a:pt x="316" y="300"/>
                  </a:lnTo>
                  <a:lnTo>
                    <a:pt x="306" y="284"/>
                  </a:lnTo>
                  <a:lnTo>
                    <a:pt x="266" y="384"/>
                  </a:lnTo>
                  <a:lnTo>
                    <a:pt x="261" y="399"/>
                  </a:lnTo>
                </a:path>
              </a:pathLst>
            </a:custGeom>
            <a:solidFill>
              <a:srgbClr val="FDD938"/>
            </a:solidFill>
            <a:ln w="12700">
              <a:solidFill>
                <a:schemeClr val="bg1"/>
              </a:solidFill>
              <a:rou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p>
          </p:txBody>
        </p:sp>
        <p:sp>
          <p:nvSpPr>
            <p:cNvPr id="159" name="Freeform 35"/>
            <p:cNvSpPr/>
            <p:nvPr/>
          </p:nvSpPr>
          <p:spPr bwMode="auto">
            <a:xfrm>
              <a:off x="4057" y="3012"/>
              <a:ext cx="106" cy="210"/>
            </a:xfrm>
            <a:custGeom>
              <a:avLst/>
              <a:gdLst>
                <a:gd name="T0" fmla="*/ 0 w 152"/>
                <a:gd name="T1" fmla="*/ 101 h 313"/>
                <a:gd name="T2" fmla="*/ 0 w 152"/>
                <a:gd name="T3" fmla="*/ 134 h 313"/>
                <a:gd name="T4" fmla="*/ 7 w 152"/>
                <a:gd name="T5" fmla="*/ 169 h 313"/>
                <a:gd name="T6" fmla="*/ 28 w 152"/>
                <a:gd name="T7" fmla="*/ 182 h 313"/>
                <a:gd name="T8" fmla="*/ 41 w 152"/>
                <a:gd name="T9" fmla="*/ 209 h 313"/>
                <a:gd name="T10" fmla="*/ 49 w 152"/>
                <a:gd name="T11" fmla="*/ 169 h 313"/>
                <a:gd name="T12" fmla="*/ 69 w 152"/>
                <a:gd name="T13" fmla="*/ 146 h 313"/>
                <a:gd name="T14" fmla="*/ 105 w 152"/>
                <a:gd name="T15" fmla="*/ 44 h 313"/>
                <a:gd name="T16" fmla="*/ 105 w 152"/>
                <a:gd name="T17" fmla="*/ 11 h 313"/>
                <a:gd name="T18" fmla="*/ 86 w 152"/>
                <a:gd name="T19" fmla="*/ 0 h 313"/>
                <a:gd name="T20" fmla="*/ 52 w 152"/>
                <a:gd name="T21" fmla="*/ 14 h 313"/>
                <a:gd name="T22" fmla="*/ 0 w 152"/>
                <a:gd name="T23" fmla="*/ 101 h 31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2"/>
                <a:gd name="T37" fmla="*/ 0 h 313"/>
                <a:gd name="T38" fmla="*/ 152 w 152"/>
                <a:gd name="T39" fmla="*/ 313 h 31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2" h="313">
                  <a:moveTo>
                    <a:pt x="0" y="151"/>
                  </a:moveTo>
                  <a:lnTo>
                    <a:pt x="0" y="200"/>
                  </a:lnTo>
                  <a:lnTo>
                    <a:pt x="10" y="252"/>
                  </a:lnTo>
                  <a:lnTo>
                    <a:pt x="40" y="271"/>
                  </a:lnTo>
                  <a:lnTo>
                    <a:pt x="59" y="312"/>
                  </a:lnTo>
                  <a:lnTo>
                    <a:pt x="70" y="252"/>
                  </a:lnTo>
                  <a:lnTo>
                    <a:pt x="99" y="217"/>
                  </a:lnTo>
                  <a:lnTo>
                    <a:pt x="151" y="65"/>
                  </a:lnTo>
                  <a:lnTo>
                    <a:pt x="151" y="16"/>
                  </a:lnTo>
                  <a:lnTo>
                    <a:pt x="124" y="0"/>
                  </a:lnTo>
                  <a:lnTo>
                    <a:pt x="75" y="21"/>
                  </a:lnTo>
                  <a:lnTo>
                    <a:pt x="0" y="151"/>
                  </a:lnTo>
                </a:path>
              </a:pathLst>
            </a:custGeom>
            <a:grpFill/>
            <a:ln w="9525">
              <a:solidFill>
                <a:schemeClr val="bg1"/>
              </a:solidFill>
              <a:rou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60" name="Freeform 36"/>
            <p:cNvSpPr/>
            <p:nvPr/>
          </p:nvSpPr>
          <p:spPr bwMode="auto">
            <a:xfrm>
              <a:off x="3580" y="2077"/>
              <a:ext cx="436" cy="282"/>
            </a:xfrm>
            <a:custGeom>
              <a:avLst/>
              <a:gdLst>
                <a:gd name="T0" fmla="*/ 96 w 629"/>
                <a:gd name="T1" fmla="*/ 272 h 418"/>
                <a:gd name="T2" fmla="*/ 100 w 629"/>
                <a:gd name="T3" fmla="*/ 256 h 418"/>
                <a:gd name="T4" fmla="*/ 115 w 629"/>
                <a:gd name="T5" fmla="*/ 252 h 418"/>
                <a:gd name="T6" fmla="*/ 143 w 629"/>
                <a:gd name="T7" fmla="*/ 272 h 418"/>
                <a:gd name="T8" fmla="*/ 152 w 629"/>
                <a:gd name="T9" fmla="*/ 272 h 418"/>
                <a:gd name="T10" fmla="*/ 179 w 629"/>
                <a:gd name="T11" fmla="*/ 271 h 418"/>
                <a:gd name="T12" fmla="*/ 193 w 629"/>
                <a:gd name="T13" fmla="*/ 259 h 418"/>
                <a:gd name="T14" fmla="*/ 215 w 629"/>
                <a:gd name="T15" fmla="*/ 275 h 418"/>
                <a:gd name="T16" fmla="*/ 224 w 629"/>
                <a:gd name="T17" fmla="*/ 260 h 418"/>
                <a:gd name="T18" fmla="*/ 225 w 629"/>
                <a:gd name="T19" fmla="*/ 254 h 418"/>
                <a:gd name="T20" fmla="*/ 243 w 629"/>
                <a:gd name="T21" fmla="*/ 243 h 418"/>
                <a:gd name="T22" fmla="*/ 249 w 629"/>
                <a:gd name="T23" fmla="*/ 221 h 418"/>
                <a:gd name="T24" fmla="*/ 265 w 629"/>
                <a:gd name="T25" fmla="*/ 217 h 418"/>
                <a:gd name="T26" fmla="*/ 315 w 629"/>
                <a:gd name="T27" fmla="*/ 140 h 418"/>
                <a:gd name="T28" fmla="*/ 305 w 629"/>
                <a:gd name="T29" fmla="*/ 128 h 418"/>
                <a:gd name="T30" fmla="*/ 315 w 629"/>
                <a:gd name="T31" fmla="*/ 120 h 418"/>
                <a:gd name="T32" fmla="*/ 326 w 629"/>
                <a:gd name="T33" fmla="*/ 123 h 418"/>
                <a:gd name="T34" fmla="*/ 340 w 629"/>
                <a:gd name="T35" fmla="*/ 116 h 418"/>
                <a:gd name="T36" fmla="*/ 349 w 629"/>
                <a:gd name="T37" fmla="*/ 97 h 418"/>
                <a:gd name="T38" fmla="*/ 388 w 629"/>
                <a:gd name="T39" fmla="*/ 63 h 418"/>
                <a:gd name="T40" fmla="*/ 419 w 629"/>
                <a:gd name="T41" fmla="*/ 53 h 418"/>
                <a:gd name="T42" fmla="*/ 435 w 629"/>
                <a:gd name="T43" fmla="*/ 40 h 418"/>
                <a:gd name="T44" fmla="*/ 430 w 629"/>
                <a:gd name="T45" fmla="*/ 12 h 418"/>
                <a:gd name="T46" fmla="*/ 410 w 629"/>
                <a:gd name="T47" fmla="*/ 10 h 418"/>
                <a:gd name="T48" fmla="*/ 362 w 629"/>
                <a:gd name="T49" fmla="*/ 15 h 418"/>
                <a:gd name="T50" fmla="*/ 330 w 629"/>
                <a:gd name="T51" fmla="*/ 0 h 418"/>
                <a:gd name="T52" fmla="*/ 311 w 629"/>
                <a:gd name="T53" fmla="*/ 3 h 418"/>
                <a:gd name="T54" fmla="*/ 262 w 629"/>
                <a:gd name="T55" fmla="*/ 63 h 418"/>
                <a:gd name="T56" fmla="*/ 249 w 629"/>
                <a:gd name="T57" fmla="*/ 70 h 418"/>
                <a:gd name="T58" fmla="*/ 216 w 629"/>
                <a:gd name="T59" fmla="*/ 58 h 418"/>
                <a:gd name="T60" fmla="*/ 215 w 629"/>
                <a:gd name="T61" fmla="*/ 43 h 418"/>
                <a:gd name="T62" fmla="*/ 208 w 629"/>
                <a:gd name="T63" fmla="*/ 17 h 418"/>
                <a:gd name="T64" fmla="*/ 190 w 629"/>
                <a:gd name="T65" fmla="*/ 6 h 418"/>
                <a:gd name="T66" fmla="*/ 163 w 629"/>
                <a:gd name="T67" fmla="*/ 13 h 418"/>
                <a:gd name="T68" fmla="*/ 145 w 629"/>
                <a:gd name="T69" fmla="*/ 1 h 418"/>
                <a:gd name="T70" fmla="*/ 119 w 629"/>
                <a:gd name="T71" fmla="*/ 33 h 418"/>
                <a:gd name="T72" fmla="*/ 91 w 629"/>
                <a:gd name="T73" fmla="*/ 40 h 418"/>
                <a:gd name="T74" fmla="*/ 52 w 629"/>
                <a:gd name="T75" fmla="*/ 72 h 418"/>
                <a:gd name="T76" fmla="*/ 11 w 629"/>
                <a:gd name="T77" fmla="*/ 146 h 418"/>
                <a:gd name="T78" fmla="*/ 22 w 629"/>
                <a:gd name="T79" fmla="*/ 165 h 418"/>
                <a:gd name="T80" fmla="*/ 19 w 629"/>
                <a:gd name="T81" fmla="*/ 173 h 418"/>
                <a:gd name="T82" fmla="*/ 19 w 629"/>
                <a:gd name="T83" fmla="*/ 181 h 418"/>
                <a:gd name="T84" fmla="*/ 25 w 629"/>
                <a:gd name="T85" fmla="*/ 189 h 418"/>
                <a:gd name="T86" fmla="*/ 38 w 629"/>
                <a:gd name="T87" fmla="*/ 181 h 418"/>
                <a:gd name="T88" fmla="*/ 61 w 629"/>
                <a:gd name="T89" fmla="*/ 176 h 418"/>
                <a:gd name="T90" fmla="*/ 0 w 629"/>
                <a:gd name="T91" fmla="*/ 239 h 418"/>
                <a:gd name="T92" fmla="*/ 0 w 629"/>
                <a:gd name="T93" fmla="*/ 256 h 418"/>
                <a:gd name="T94" fmla="*/ 12 w 629"/>
                <a:gd name="T95" fmla="*/ 259 h 418"/>
                <a:gd name="T96" fmla="*/ 41 w 629"/>
                <a:gd name="T97" fmla="*/ 281 h 418"/>
                <a:gd name="T98" fmla="*/ 84 w 629"/>
                <a:gd name="T99" fmla="*/ 275 h 418"/>
                <a:gd name="T100" fmla="*/ 96 w 629"/>
                <a:gd name="T101" fmla="*/ 272 h 41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629"/>
                <a:gd name="T154" fmla="*/ 0 h 418"/>
                <a:gd name="T155" fmla="*/ 629 w 629"/>
                <a:gd name="T156" fmla="*/ 418 h 41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629" h="418">
                  <a:moveTo>
                    <a:pt x="139" y="403"/>
                  </a:moveTo>
                  <a:lnTo>
                    <a:pt x="144" y="380"/>
                  </a:lnTo>
                  <a:lnTo>
                    <a:pt x="166" y="373"/>
                  </a:lnTo>
                  <a:lnTo>
                    <a:pt x="206" y="403"/>
                  </a:lnTo>
                  <a:lnTo>
                    <a:pt x="219" y="403"/>
                  </a:lnTo>
                  <a:lnTo>
                    <a:pt x="258" y="401"/>
                  </a:lnTo>
                  <a:lnTo>
                    <a:pt x="279" y="384"/>
                  </a:lnTo>
                  <a:lnTo>
                    <a:pt x="310" y="408"/>
                  </a:lnTo>
                  <a:lnTo>
                    <a:pt x="323" y="386"/>
                  </a:lnTo>
                  <a:lnTo>
                    <a:pt x="325" y="376"/>
                  </a:lnTo>
                  <a:lnTo>
                    <a:pt x="350" y="360"/>
                  </a:lnTo>
                  <a:lnTo>
                    <a:pt x="359" y="327"/>
                  </a:lnTo>
                  <a:lnTo>
                    <a:pt x="382" y="322"/>
                  </a:lnTo>
                  <a:lnTo>
                    <a:pt x="454" y="208"/>
                  </a:lnTo>
                  <a:lnTo>
                    <a:pt x="440" y="190"/>
                  </a:lnTo>
                  <a:lnTo>
                    <a:pt x="454" y="178"/>
                  </a:lnTo>
                  <a:lnTo>
                    <a:pt x="470" y="183"/>
                  </a:lnTo>
                  <a:lnTo>
                    <a:pt x="491" y="172"/>
                  </a:lnTo>
                  <a:lnTo>
                    <a:pt x="503" y="144"/>
                  </a:lnTo>
                  <a:lnTo>
                    <a:pt x="560" y="94"/>
                  </a:lnTo>
                  <a:lnTo>
                    <a:pt x="604" y="78"/>
                  </a:lnTo>
                  <a:lnTo>
                    <a:pt x="628" y="59"/>
                  </a:lnTo>
                  <a:lnTo>
                    <a:pt x="621" y="18"/>
                  </a:lnTo>
                  <a:lnTo>
                    <a:pt x="592" y="15"/>
                  </a:lnTo>
                  <a:lnTo>
                    <a:pt x="522" y="22"/>
                  </a:lnTo>
                  <a:lnTo>
                    <a:pt x="476" y="0"/>
                  </a:lnTo>
                  <a:lnTo>
                    <a:pt x="449" y="4"/>
                  </a:lnTo>
                  <a:lnTo>
                    <a:pt x="378" y="94"/>
                  </a:lnTo>
                  <a:lnTo>
                    <a:pt x="359" y="104"/>
                  </a:lnTo>
                  <a:lnTo>
                    <a:pt x="312" y="86"/>
                  </a:lnTo>
                  <a:lnTo>
                    <a:pt x="310" y="63"/>
                  </a:lnTo>
                  <a:lnTo>
                    <a:pt x="300" y="25"/>
                  </a:lnTo>
                  <a:lnTo>
                    <a:pt x="274" y="9"/>
                  </a:lnTo>
                  <a:lnTo>
                    <a:pt x="235" y="20"/>
                  </a:lnTo>
                  <a:lnTo>
                    <a:pt x="209" y="2"/>
                  </a:lnTo>
                  <a:lnTo>
                    <a:pt x="171" y="49"/>
                  </a:lnTo>
                  <a:lnTo>
                    <a:pt x="131" y="59"/>
                  </a:lnTo>
                  <a:lnTo>
                    <a:pt x="75" y="107"/>
                  </a:lnTo>
                  <a:lnTo>
                    <a:pt x="16" y="216"/>
                  </a:lnTo>
                  <a:lnTo>
                    <a:pt x="32" y="244"/>
                  </a:lnTo>
                  <a:lnTo>
                    <a:pt x="28" y="256"/>
                  </a:lnTo>
                  <a:lnTo>
                    <a:pt x="28" y="269"/>
                  </a:lnTo>
                  <a:lnTo>
                    <a:pt x="36" y="280"/>
                  </a:lnTo>
                  <a:lnTo>
                    <a:pt x="55" y="269"/>
                  </a:lnTo>
                  <a:lnTo>
                    <a:pt x="88" y="261"/>
                  </a:lnTo>
                  <a:lnTo>
                    <a:pt x="0" y="355"/>
                  </a:lnTo>
                  <a:lnTo>
                    <a:pt x="0" y="380"/>
                  </a:lnTo>
                  <a:lnTo>
                    <a:pt x="18" y="384"/>
                  </a:lnTo>
                  <a:lnTo>
                    <a:pt x="59" y="417"/>
                  </a:lnTo>
                  <a:lnTo>
                    <a:pt x="121" y="408"/>
                  </a:lnTo>
                  <a:lnTo>
                    <a:pt x="139" y="403"/>
                  </a:lnTo>
                </a:path>
              </a:pathLst>
            </a:custGeom>
            <a:solidFill>
              <a:srgbClr val="FDD938"/>
            </a:solidFill>
            <a:ln w="12700">
              <a:solidFill>
                <a:schemeClr val="bg1"/>
              </a:solidFill>
              <a:rou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61" name="Freeform 37"/>
            <p:cNvSpPr>
              <a:spLocks noChangeAspect="1"/>
            </p:cNvSpPr>
            <p:nvPr/>
          </p:nvSpPr>
          <p:spPr bwMode="auto">
            <a:xfrm>
              <a:off x="2970" y="2565"/>
              <a:ext cx="343" cy="308"/>
            </a:xfrm>
            <a:custGeom>
              <a:avLst/>
              <a:gdLst>
                <a:gd name="T0" fmla="*/ 85 w 353"/>
                <a:gd name="T1" fmla="*/ 287 h 330"/>
                <a:gd name="T2" fmla="*/ 114 w 353"/>
                <a:gd name="T3" fmla="*/ 266 h 330"/>
                <a:gd name="T4" fmla="*/ 152 w 353"/>
                <a:gd name="T5" fmla="*/ 236 h 330"/>
                <a:gd name="T6" fmla="*/ 209 w 353"/>
                <a:gd name="T7" fmla="*/ 244 h 330"/>
                <a:gd name="T8" fmla="*/ 213 w 353"/>
                <a:gd name="T9" fmla="*/ 266 h 330"/>
                <a:gd name="T10" fmla="*/ 288 w 353"/>
                <a:gd name="T11" fmla="*/ 295 h 330"/>
                <a:gd name="T12" fmla="*/ 248 w 353"/>
                <a:gd name="T13" fmla="*/ 194 h 330"/>
                <a:gd name="T14" fmla="*/ 229 w 353"/>
                <a:gd name="T15" fmla="*/ 158 h 330"/>
                <a:gd name="T16" fmla="*/ 232 w 353"/>
                <a:gd name="T17" fmla="*/ 127 h 330"/>
                <a:gd name="T18" fmla="*/ 286 w 353"/>
                <a:gd name="T19" fmla="*/ 120 h 330"/>
                <a:gd name="T20" fmla="*/ 326 w 353"/>
                <a:gd name="T21" fmla="*/ 95 h 330"/>
                <a:gd name="T22" fmla="*/ 343 w 353"/>
                <a:gd name="T23" fmla="*/ 85 h 330"/>
                <a:gd name="T24" fmla="*/ 334 w 353"/>
                <a:gd name="T25" fmla="*/ 49 h 330"/>
                <a:gd name="T26" fmla="*/ 293 w 353"/>
                <a:gd name="T27" fmla="*/ 22 h 330"/>
                <a:gd name="T28" fmla="*/ 253 w 353"/>
                <a:gd name="T29" fmla="*/ 14 h 330"/>
                <a:gd name="T30" fmla="*/ 209 w 353"/>
                <a:gd name="T31" fmla="*/ 0 h 330"/>
                <a:gd name="T32" fmla="*/ 215 w 353"/>
                <a:gd name="T33" fmla="*/ 29 h 330"/>
                <a:gd name="T34" fmla="*/ 216 w 353"/>
                <a:gd name="T35" fmla="*/ 45 h 330"/>
                <a:gd name="T36" fmla="*/ 198 w 353"/>
                <a:gd name="T37" fmla="*/ 62 h 330"/>
                <a:gd name="T38" fmla="*/ 189 w 353"/>
                <a:gd name="T39" fmla="*/ 88 h 330"/>
                <a:gd name="T40" fmla="*/ 178 w 353"/>
                <a:gd name="T41" fmla="*/ 107 h 330"/>
                <a:gd name="T42" fmla="*/ 149 w 353"/>
                <a:gd name="T43" fmla="*/ 109 h 330"/>
                <a:gd name="T44" fmla="*/ 146 w 353"/>
                <a:gd name="T45" fmla="*/ 129 h 330"/>
                <a:gd name="T46" fmla="*/ 128 w 353"/>
                <a:gd name="T47" fmla="*/ 161 h 330"/>
                <a:gd name="T48" fmla="*/ 104 w 353"/>
                <a:gd name="T49" fmla="*/ 166 h 330"/>
                <a:gd name="T50" fmla="*/ 98 w 353"/>
                <a:gd name="T51" fmla="*/ 143 h 330"/>
                <a:gd name="T52" fmla="*/ 67 w 353"/>
                <a:gd name="T53" fmla="*/ 157 h 330"/>
                <a:gd name="T54" fmla="*/ 43 w 353"/>
                <a:gd name="T55" fmla="*/ 137 h 330"/>
                <a:gd name="T56" fmla="*/ 25 w 353"/>
                <a:gd name="T57" fmla="*/ 152 h 330"/>
                <a:gd name="T58" fmla="*/ 23 w 353"/>
                <a:gd name="T59" fmla="*/ 180 h 330"/>
                <a:gd name="T60" fmla="*/ 6 w 353"/>
                <a:gd name="T61" fmla="*/ 194 h 330"/>
                <a:gd name="T62" fmla="*/ 11 w 353"/>
                <a:gd name="T63" fmla="*/ 214 h 330"/>
                <a:gd name="T64" fmla="*/ 29 w 353"/>
                <a:gd name="T65" fmla="*/ 227 h 330"/>
                <a:gd name="T66" fmla="*/ 38 w 353"/>
                <a:gd name="T67" fmla="*/ 250 h 330"/>
                <a:gd name="T68" fmla="*/ 61 w 353"/>
                <a:gd name="T69" fmla="*/ 255 h 330"/>
                <a:gd name="T70" fmla="*/ 75 w 353"/>
                <a:gd name="T71" fmla="*/ 278 h 33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53"/>
                <a:gd name="T109" fmla="*/ 0 h 330"/>
                <a:gd name="T110" fmla="*/ 353 w 353"/>
                <a:gd name="T111" fmla="*/ 330 h 33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53" h="330">
                  <a:moveTo>
                    <a:pt x="72" y="310"/>
                  </a:moveTo>
                  <a:lnTo>
                    <a:pt x="87" y="307"/>
                  </a:lnTo>
                  <a:lnTo>
                    <a:pt x="95" y="318"/>
                  </a:lnTo>
                  <a:lnTo>
                    <a:pt x="117" y="285"/>
                  </a:lnTo>
                  <a:lnTo>
                    <a:pt x="144" y="286"/>
                  </a:lnTo>
                  <a:lnTo>
                    <a:pt x="156" y="253"/>
                  </a:lnTo>
                  <a:lnTo>
                    <a:pt x="182" y="267"/>
                  </a:lnTo>
                  <a:lnTo>
                    <a:pt x="215" y="261"/>
                  </a:lnTo>
                  <a:lnTo>
                    <a:pt x="221" y="274"/>
                  </a:lnTo>
                  <a:lnTo>
                    <a:pt x="219" y="285"/>
                  </a:lnTo>
                  <a:lnTo>
                    <a:pt x="269" y="330"/>
                  </a:lnTo>
                  <a:lnTo>
                    <a:pt x="296" y="316"/>
                  </a:lnTo>
                  <a:lnTo>
                    <a:pt x="293" y="256"/>
                  </a:lnTo>
                  <a:lnTo>
                    <a:pt x="255" y="208"/>
                  </a:lnTo>
                  <a:lnTo>
                    <a:pt x="233" y="198"/>
                  </a:lnTo>
                  <a:lnTo>
                    <a:pt x="236" y="169"/>
                  </a:lnTo>
                  <a:lnTo>
                    <a:pt x="221" y="150"/>
                  </a:lnTo>
                  <a:lnTo>
                    <a:pt x="239" y="136"/>
                  </a:lnTo>
                  <a:lnTo>
                    <a:pt x="272" y="133"/>
                  </a:lnTo>
                  <a:lnTo>
                    <a:pt x="294" y="129"/>
                  </a:lnTo>
                  <a:lnTo>
                    <a:pt x="320" y="109"/>
                  </a:lnTo>
                  <a:lnTo>
                    <a:pt x="336" y="102"/>
                  </a:lnTo>
                  <a:lnTo>
                    <a:pt x="345" y="109"/>
                  </a:lnTo>
                  <a:lnTo>
                    <a:pt x="353" y="91"/>
                  </a:lnTo>
                  <a:lnTo>
                    <a:pt x="344" y="63"/>
                  </a:lnTo>
                  <a:lnTo>
                    <a:pt x="344" y="52"/>
                  </a:lnTo>
                  <a:lnTo>
                    <a:pt x="321" y="27"/>
                  </a:lnTo>
                  <a:lnTo>
                    <a:pt x="302" y="24"/>
                  </a:lnTo>
                  <a:lnTo>
                    <a:pt x="275" y="30"/>
                  </a:lnTo>
                  <a:lnTo>
                    <a:pt x="260" y="15"/>
                  </a:lnTo>
                  <a:lnTo>
                    <a:pt x="231" y="3"/>
                  </a:lnTo>
                  <a:lnTo>
                    <a:pt x="215" y="0"/>
                  </a:lnTo>
                  <a:lnTo>
                    <a:pt x="215" y="10"/>
                  </a:lnTo>
                  <a:lnTo>
                    <a:pt x="221" y="31"/>
                  </a:lnTo>
                  <a:lnTo>
                    <a:pt x="231" y="33"/>
                  </a:lnTo>
                  <a:lnTo>
                    <a:pt x="222" y="48"/>
                  </a:lnTo>
                  <a:lnTo>
                    <a:pt x="206" y="54"/>
                  </a:lnTo>
                  <a:lnTo>
                    <a:pt x="204" y="66"/>
                  </a:lnTo>
                  <a:lnTo>
                    <a:pt x="195" y="82"/>
                  </a:lnTo>
                  <a:lnTo>
                    <a:pt x="195" y="94"/>
                  </a:lnTo>
                  <a:lnTo>
                    <a:pt x="191" y="106"/>
                  </a:lnTo>
                  <a:lnTo>
                    <a:pt x="183" y="115"/>
                  </a:lnTo>
                  <a:lnTo>
                    <a:pt x="173" y="106"/>
                  </a:lnTo>
                  <a:lnTo>
                    <a:pt x="153" y="117"/>
                  </a:lnTo>
                  <a:lnTo>
                    <a:pt x="156" y="129"/>
                  </a:lnTo>
                  <a:lnTo>
                    <a:pt x="150" y="138"/>
                  </a:lnTo>
                  <a:lnTo>
                    <a:pt x="140" y="165"/>
                  </a:lnTo>
                  <a:lnTo>
                    <a:pt x="132" y="172"/>
                  </a:lnTo>
                  <a:lnTo>
                    <a:pt x="120" y="174"/>
                  </a:lnTo>
                  <a:lnTo>
                    <a:pt x="107" y="178"/>
                  </a:lnTo>
                  <a:lnTo>
                    <a:pt x="107" y="162"/>
                  </a:lnTo>
                  <a:lnTo>
                    <a:pt x="101" y="153"/>
                  </a:lnTo>
                  <a:lnTo>
                    <a:pt x="80" y="154"/>
                  </a:lnTo>
                  <a:lnTo>
                    <a:pt x="69" y="168"/>
                  </a:lnTo>
                  <a:lnTo>
                    <a:pt x="63" y="159"/>
                  </a:lnTo>
                  <a:lnTo>
                    <a:pt x="44" y="147"/>
                  </a:lnTo>
                  <a:lnTo>
                    <a:pt x="30" y="153"/>
                  </a:lnTo>
                  <a:lnTo>
                    <a:pt x="26" y="163"/>
                  </a:lnTo>
                  <a:lnTo>
                    <a:pt x="30" y="183"/>
                  </a:lnTo>
                  <a:lnTo>
                    <a:pt x="24" y="193"/>
                  </a:lnTo>
                  <a:lnTo>
                    <a:pt x="17" y="204"/>
                  </a:lnTo>
                  <a:lnTo>
                    <a:pt x="6" y="208"/>
                  </a:lnTo>
                  <a:lnTo>
                    <a:pt x="0" y="222"/>
                  </a:lnTo>
                  <a:lnTo>
                    <a:pt x="11" y="229"/>
                  </a:lnTo>
                  <a:lnTo>
                    <a:pt x="17" y="243"/>
                  </a:lnTo>
                  <a:lnTo>
                    <a:pt x="30" y="243"/>
                  </a:lnTo>
                  <a:lnTo>
                    <a:pt x="29" y="253"/>
                  </a:lnTo>
                  <a:lnTo>
                    <a:pt x="39" y="268"/>
                  </a:lnTo>
                  <a:lnTo>
                    <a:pt x="53" y="268"/>
                  </a:lnTo>
                  <a:lnTo>
                    <a:pt x="63" y="273"/>
                  </a:lnTo>
                  <a:lnTo>
                    <a:pt x="72" y="288"/>
                  </a:lnTo>
                  <a:lnTo>
                    <a:pt x="77" y="298"/>
                  </a:lnTo>
                  <a:lnTo>
                    <a:pt x="72" y="310"/>
                  </a:lnTo>
                  <a:close/>
                </a:path>
              </a:pathLst>
            </a:custGeom>
            <a:solidFill>
              <a:srgbClr val="FDD938"/>
            </a:solidFill>
            <a:ln w="12700">
              <a:solidFill>
                <a:schemeClr val="bg1"/>
              </a:solidFill>
              <a:rou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grpSp>
      <p:sp>
        <p:nvSpPr>
          <p:cNvPr id="162" name="文本框 161"/>
          <p:cNvSpPr txBox="1"/>
          <p:nvPr/>
        </p:nvSpPr>
        <p:spPr>
          <a:xfrm>
            <a:off x="9180193" y="2035767"/>
            <a:ext cx="800219" cy="461665"/>
          </a:xfrm>
          <a:prstGeom prst="rect">
            <a:avLst/>
          </a:prstGeom>
          <a:noFill/>
          <a:ln>
            <a:noFill/>
          </a:ln>
        </p:spPr>
        <p:txBody>
          <a:bodyPr wrap="none" rtlCol="0">
            <a:spAutoFit/>
          </a:bodyPr>
          <a:lstStyle/>
          <a:p>
            <a:r>
              <a:rPr lang="zh-CN" altLang="en-US" sz="2400" b="1" dirty="0">
                <a:solidFill>
                  <a:schemeClr val="bg1">
                    <a:lumMod val="50000"/>
                  </a:schemeClr>
                </a:solidFill>
                <a:latin typeface="+mn-ea"/>
              </a:rPr>
              <a:t>天津</a:t>
            </a:r>
            <a:endParaRPr lang="zh-CN" altLang="en-US" sz="2400" b="1" dirty="0">
              <a:solidFill>
                <a:schemeClr val="bg1">
                  <a:lumMod val="50000"/>
                </a:schemeClr>
              </a:solidFill>
              <a:latin typeface="+mn-ea"/>
            </a:endParaRPr>
          </a:p>
        </p:txBody>
      </p:sp>
      <p:sp>
        <p:nvSpPr>
          <p:cNvPr id="164" name="任意多边形: 形状 21"/>
          <p:cNvSpPr/>
          <p:nvPr/>
        </p:nvSpPr>
        <p:spPr>
          <a:xfrm flipH="1" flipV="1">
            <a:off x="7784940" y="3501012"/>
            <a:ext cx="1584000" cy="36000"/>
          </a:xfrm>
          <a:custGeom>
            <a:avLst/>
            <a:gdLst>
              <a:gd name="connsiteX0" fmla="*/ 0 w 719528"/>
              <a:gd name="connsiteY0" fmla="*/ 0 h 0"/>
              <a:gd name="connsiteX1" fmla="*/ 719528 w 719528"/>
              <a:gd name="connsiteY1" fmla="*/ 0 h 0"/>
            </a:gdLst>
            <a:ahLst/>
            <a:cxnLst>
              <a:cxn ang="0">
                <a:pos x="connsiteX0" y="connsiteY0"/>
              </a:cxn>
              <a:cxn ang="0">
                <a:pos x="connsiteX1" y="connsiteY1"/>
              </a:cxn>
            </a:cxnLst>
            <a:rect l="l" t="t" r="r" b="b"/>
            <a:pathLst>
              <a:path w="719528">
                <a:moveTo>
                  <a:pt x="0" y="0"/>
                </a:moveTo>
                <a:lnTo>
                  <a:pt x="719528" y="0"/>
                </a:lnTo>
              </a:path>
            </a:pathLst>
          </a:custGeom>
          <a:noFill/>
          <a:ln>
            <a:solidFill>
              <a:schemeClr val="bg1">
                <a:lumMod val="65000"/>
              </a:schemeClr>
            </a:solidFill>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endParaRPr>
          </a:p>
        </p:txBody>
      </p:sp>
      <p:sp>
        <p:nvSpPr>
          <p:cNvPr id="165" name="任意多边形: 形状 21"/>
          <p:cNvSpPr/>
          <p:nvPr/>
        </p:nvSpPr>
        <p:spPr>
          <a:xfrm flipH="1" flipV="1">
            <a:off x="7919878" y="3961246"/>
            <a:ext cx="2088000" cy="0"/>
          </a:xfrm>
          <a:custGeom>
            <a:avLst/>
            <a:gdLst>
              <a:gd name="connsiteX0" fmla="*/ 0 w 719528"/>
              <a:gd name="connsiteY0" fmla="*/ 0 h 0"/>
              <a:gd name="connsiteX1" fmla="*/ 719528 w 719528"/>
              <a:gd name="connsiteY1" fmla="*/ 0 h 0"/>
            </a:gdLst>
            <a:ahLst/>
            <a:cxnLst>
              <a:cxn ang="0">
                <a:pos x="connsiteX0" y="connsiteY0"/>
              </a:cxn>
              <a:cxn ang="0">
                <a:pos x="connsiteX1" y="connsiteY1"/>
              </a:cxn>
            </a:cxnLst>
            <a:rect l="l" t="t" r="r" b="b"/>
            <a:pathLst>
              <a:path w="719528">
                <a:moveTo>
                  <a:pt x="0" y="0"/>
                </a:moveTo>
                <a:lnTo>
                  <a:pt x="719528" y="0"/>
                </a:lnTo>
              </a:path>
            </a:pathLst>
          </a:custGeom>
          <a:noFill/>
          <a:ln>
            <a:solidFill>
              <a:schemeClr val="bg1">
                <a:lumMod val="65000"/>
              </a:schemeClr>
            </a:solidFill>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endParaRPr>
          </a:p>
        </p:txBody>
      </p:sp>
      <p:sp>
        <p:nvSpPr>
          <p:cNvPr id="166" name="任意多边形: 形状 21"/>
          <p:cNvSpPr/>
          <p:nvPr/>
        </p:nvSpPr>
        <p:spPr>
          <a:xfrm rot="10800000" flipH="1" flipV="1">
            <a:off x="2903928" y="4808245"/>
            <a:ext cx="2002484" cy="81463"/>
          </a:xfrm>
          <a:custGeom>
            <a:avLst/>
            <a:gdLst>
              <a:gd name="connsiteX0" fmla="*/ 0 w 719528"/>
              <a:gd name="connsiteY0" fmla="*/ 0 h 0"/>
              <a:gd name="connsiteX1" fmla="*/ 719528 w 719528"/>
              <a:gd name="connsiteY1" fmla="*/ 0 h 0"/>
            </a:gdLst>
            <a:ahLst/>
            <a:cxnLst>
              <a:cxn ang="0">
                <a:pos x="connsiteX0" y="connsiteY0"/>
              </a:cxn>
              <a:cxn ang="0">
                <a:pos x="connsiteX1" y="connsiteY1"/>
              </a:cxn>
            </a:cxnLst>
            <a:rect l="l" t="t" r="r" b="b"/>
            <a:pathLst>
              <a:path w="719528">
                <a:moveTo>
                  <a:pt x="0" y="0"/>
                </a:moveTo>
                <a:lnTo>
                  <a:pt x="719528" y="0"/>
                </a:lnTo>
              </a:path>
            </a:pathLst>
          </a:custGeom>
          <a:noFill/>
          <a:ln>
            <a:solidFill>
              <a:schemeClr val="bg1">
                <a:lumMod val="65000"/>
              </a:schemeClr>
            </a:solidFill>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endParaRPr>
          </a:p>
        </p:txBody>
      </p:sp>
      <p:sp>
        <p:nvSpPr>
          <p:cNvPr id="167" name="任意多边形: 形状 21"/>
          <p:cNvSpPr/>
          <p:nvPr/>
        </p:nvSpPr>
        <p:spPr>
          <a:xfrm flipH="1" flipV="1">
            <a:off x="6238713" y="3109770"/>
            <a:ext cx="3528000" cy="0"/>
          </a:xfrm>
          <a:custGeom>
            <a:avLst/>
            <a:gdLst>
              <a:gd name="connsiteX0" fmla="*/ 0 w 719528"/>
              <a:gd name="connsiteY0" fmla="*/ 0 h 0"/>
              <a:gd name="connsiteX1" fmla="*/ 719528 w 719528"/>
              <a:gd name="connsiteY1" fmla="*/ 0 h 0"/>
            </a:gdLst>
            <a:ahLst/>
            <a:cxnLst>
              <a:cxn ang="0">
                <a:pos x="connsiteX0" y="connsiteY0"/>
              </a:cxn>
              <a:cxn ang="0">
                <a:pos x="connsiteX1" y="connsiteY1"/>
              </a:cxn>
            </a:cxnLst>
            <a:rect l="l" t="t" r="r" b="b"/>
            <a:pathLst>
              <a:path w="719528">
                <a:moveTo>
                  <a:pt x="0" y="0"/>
                </a:moveTo>
                <a:lnTo>
                  <a:pt x="719528" y="0"/>
                </a:lnTo>
              </a:path>
            </a:pathLst>
          </a:custGeom>
          <a:noFill/>
          <a:ln>
            <a:solidFill>
              <a:schemeClr val="bg1">
                <a:lumMod val="65000"/>
              </a:schemeClr>
            </a:solidFill>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endParaRPr>
          </a:p>
        </p:txBody>
      </p:sp>
      <p:sp>
        <p:nvSpPr>
          <p:cNvPr id="168" name="任意多边形: 形状 21"/>
          <p:cNvSpPr/>
          <p:nvPr/>
        </p:nvSpPr>
        <p:spPr>
          <a:xfrm flipH="1" flipV="1">
            <a:off x="6663533" y="2416991"/>
            <a:ext cx="3206357" cy="159827"/>
          </a:xfrm>
          <a:custGeom>
            <a:avLst/>
            <a:gdLst>
              <a:gd name="connsiteX0" fmla="*/ 0 w 719528"/>
              <a:gd name="connsiteY0" fmla="*/ 0 h 0"/>
              <a:gd name="connsiteX1" fmla="*/ 719528 w 719528"/>
              <a:gd name="connsiteY1" fmla="*/ 0 h 0"/>
            </a:gdLst>
            <a:ahLst/>
            <a:cxnLst>
              <a:cxn ang="0">
                <a:pos x="connsiteX0" y="connsiteY0"/>
              </a:cxn>
              <a:cxn ang="0">
                <a:pos x="connsiteX1" y="connsiteY1"/>
              </a:cxn>
            </a:cxnLst>
            <a:rect l="l" t="t" r="r" b="b"/>
            <a:pathLst>
              <a:path w="719528">
                <a:moveTo>
                  <a:pt x="0" y="0"/>
                </a:moveTo>
                <a:lnTo>
                  <a:pt x="719528" y="0"/>
                </a:lnTo>
              </a:path>
            </a:pathLst>
          </a:custGeom>
          <a:noFill/>
          <a:ln>
            <a:solidFill>
              <a:schemeClr val="bg1">
                <a:lumMod val="65000"/>
              </a:schemeClr>
            </a:solidFill>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endParaRPr>
          </a:p>
        </p:txBody>
      </p:sp>
      <p:sp>
        <p:nvSpPr>
          <p:cNvPr id="169" name="任意多边形: 形状 21"/>
          <p:cNvSpPr/>
          <p:nvPr/>
        </p:nvSpPr>
        <p:spPr>
          <a:xfrm rot="5400000" flipH="1">
            <a:off x="6807835" y="5308651"/>
            <a:ext cx="819399" cy="85564"/>
          </a:xfrm>
          <a:custGeom>
            <a:avLst/>
            <a:gdLst>
              <a:gd name="connsiteX0" fmla="*/ 0 w 719528"/>
              <a:gd name="connsiteY0" fmla="*/ 0 h 0"/>
              <a:gd name="connsiteX1" fmla="*/ 719528 w 719528"/>
              <a:gd name="connsiteY1" fmla="*/ 0 h 0"/>
            </a:gdLst>
            <a:ahLst/>
            <a:cxnLst>
              <a:cxn ang="0">
                <a:pos x="connsiteX0" y="connsiteY0"/>
              </a:cxn>
              <a:cxn ang="0">
                <a:pos x="connsiteX1" y="connsiteY1"/>
              </a:cxn>
            </a:cxnLst>
            <a:rect l="l" t="t" r="r" b="b"/>
            <a:pathLst>
              <a:path w="719528">
                <a:moveTo>
                  <a:pt x="0" y="0"/>
                </a:moveTo>
                <a:lnTo>
                  <a:pt x="719528" y="0"/>
                </a:lnTo>
              </a:path>
            </a:pathLst>
          </a:custGeom>
          <a:noFill/>
          <a:ln>
            <a:solidFill>
              <a:schemeClr val="bg1">
                <a:lumMod val="65000"/>
              </a:schemeClr>
            </a:solidFill>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endParaRPr>
          </a:p>
        </p:txBody>
      </p:sp>
      <p:grpSp>
        <p:nvGrpSpPr>
          <p:cNvPr id="170" name="组合 169"/>
          <p:cNvGrpSpPr/>
          <p:nvPr/>
        </p:nvGrpSpPr>
        <p:grpSpPr>
          <a:xfrm>
            <a:off x="2247089" y="3825483"/>
            <a:ext cx="2717409" cy="577622"/>
            <a:chOff x="2482156" y="5000670"/>
            <a:chExt cx="2717409" cy="577622"/>
          </a:xfrm>
        </p:grpSpPr>
        <p:sp>
          <p:nvSpPr>
            <p:cNvPr id="171" name="任意多边形: 形状 21"/>
            <p:cNvSpPr/>
            <p:nvPr/>
          </p:nvSpPr>
          <p:spPr>
            <a:xfrm rot="5400000" flipH="1">
              <a:off x="4887199" y="5266621"/>
              <a:ext cx="577621" cy="45719"/>
            </a:xfrm>
            <a:custGeom>
              <a:avLst/>
              <a:gdLst>
                <a:gd name="connsiteX0" fmla="*/ 0 w 719528"/>
                <a:gd name="connsiteY0" fmla="*/ 0 h 0"/>
                <a:gd name="connsiteX1" fmla="*/ 719528 w 719528"/>
                <a:gd name="connsiteY1" fmla="*/ 0 h 0"/>
              </a:gdLst>
              <a:ahLst/>
              <a:cxnLst>
                <a:cxn ang="0">
                  <a:pos x="connsiteX0" y="connsiteY0"/>
                </a:cxn>
                <a:cxn ang="0">
                  <a:pos x="connsiteX1" y="connsiteY1"/>
                </a:cxn>
              </a:cxnLst>
              <a:rect l="l" t="t" r="r" b="b"/>
              <a:pathLst>
                <a:path w="719528">
                  <a:moveTo>
                    <a:pt x="0" y="0"/>
                  </a:moveTo>
                  <a:lnTo>
                    <a:pt x="719528" y="0"/>
                  </a:lnTo>
                </a:path>
              </a:pathLst>
            </a:custGeom>
            <a:noFill/>
            <a:ln>
              <a:solidFill>
                <a:schemeClr val="bg1">
                  <a:lumMod val="65000"/>
                </a:schemeClr>
              </a:solidFill>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endParaRPr>
            </a:p>
          </p:txBody>
        </p:sp>
        <p:cxnSp>
          <p:nvCxnSpPr>
            <p:cNvPr id="172" name="直接连接符 171"/>
            <p:cNvCxnSpPr/>
            <p:nvPr/>
          </p:nvCxnSpPr>
          <p:spPr>
            <a:xfrm>
              <a:off x="2482156" y="5578292"/>
              <a:ext cx="2717409"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173" name="组合 172"/>
          <p:cNvGrpSpPr/>
          <p:nvPr/>
        </p:nvGrpSpPr>
        <p:grpSpPr>
          <a:xfrm>
            <a:off x="4440379" y="4021177"/>
            <a:ext cx="1594864" cy="1629697"/>
            <a:chOff x="4440379" y="3913603"/>
            <a:chExt cx="1594864" cy="1629697"/>
          </a:xfrm>
        </p:grpSpPr>
        <p:sp>
          <p:nvSpPr>
            <p:cNvPr id="174" name="任意多边形: 形状 21"/>
            <p:cNvSpPr/>
            <p:nvPr/>
          </p:nvSpPr>
          <p:spPr>
            <a:xfrm rot="5400000" flipH="1">
              <a:off x="5197535" y="4705592"/>
              <a:ext cx="1629697" cy="45719"/>
            </a:xfrm>
            <a:custGeom>
              <a:avLst/>
              <a:gdLst>
                <a:gd name="connsiteX0" fmla="*/ 0 w 719528"/>
                <a:gd name="connsiteY0" fmla="*/ 0 h 0"/>
                <a:gd name="connsiteX1" fmla="*/ 719528 w 719528"/>
                <a:gd name="connsiteY1" fmla="*/ 0 h 0"/>
              </a:gdLst>
              <a:ahLst/>
              <a:cxnLst>
                <a:cxn ang="0">
                  <a:pos x="connsiteX0" y="connsiteY0"/>
                </a:cxn>
                <a:cxn ang="0">
                  <a:pos x="connsiteX1" y="connsiteY1"/>
                </a:cxn>
              </a:cxnLst>
              <a:rect l="l" t="t" r="r" b="b"/>
              <a:pathLst>
                <a:path w="719528">
                  <a:moveTo>
                    <a:pt x="0" y="0"/>
                  </a:moveTo>
                  <a:lnTo>
                    <a:pt x="719528" y="0"/>
                  </a:lnTo>
                </a:path>
              </a:pathLst>
            </a:custGeom>
            <a:noFill/>
            <a:ln>
              <a:solidFill>
                <a:schemeClr val="bg1">
                  <a:lumMod val="65000"/>
                </a:schemeClr>
              </a:solidFill>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endParaRPr>
            </a:p>
          </p:txBody>
        </p:sp>
        <p:cxnSp>
          <p:nvCxnSpPr>
            <p:cNvPr id="175" name="直接连接符 174"/>
            <p:cNvCxnSpPr/>
            <p:nvPr/>
          </p:nvCxnSpPr>
          <p:spPr>
            <a:xfrm>
              <a:off x="4440379" y="5543300"/>
              <a:ext cx="1592092"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176" name="文本框 175"/>
          <p:cNvSpPr txBox="1"/>
          <p:nvPr/>
        </p:nvSpPr>
        <p:spPr>
          <a:xfrm>
            <a:off x="1354251" y="4142816"/>
            <a:ext cx="800219" cy="461665"/>
          </a:xfrm>
          <a:prstGeom prst="rect">
            <a:avLst/>
          </a:prstGeom>
          <a:noFill/>
          <a:ln>
            <a:noFill/>
          </a:ln>
        </p:spPr>
        <p:txBody>
          <a:bodyPr wrap="none" rtlCol="0">
            <a:spAutoFit/>
          </a:bodyPr>
          <a:lstStyle/>
          <a:p>
            <a:r>
              <a:rPr lang="zh-CN" altLang="en-US" sz="2400" b="1" dirty="0">
                <a:solidFill>
                  <a:schemeClr val="bg1">
                    <a:lumMod val="50000"/>
                  </a:schemeClr>
                </a:solidFill>
                <a:latin typeface="+mn-ea"/>
              </a:rPr>
              <a:t>四川</a:t>
            </a:r>
            <a:endParaRPr lang="zh-CN" altLang="en-US" sz="2400" b="1" dirty="0">
              <a:solidFill>
                <a:schemeClr val="bg1">
                  <a:lumMod val="50000"/>
                </a:schemeClr>
              </a:solidFill>
              <a:latin typeface="+mn-ea"/>
            </a:endParaRPr>
          </a:p>
        </p:txBody>
      </p:sp>
      <p:sp>
        <p:nvSpPr>
          <p:cNvPr id="177" name="文本框 176"/>
          <p:cNvSpPr txBox="1"/>
          <p:nvPr/>
        </p:nvSpPr>
        <p:spPr>
          <a:xfrm>
            <a:off x="1907903" y="4561567"/>
            <a:ext cx="800219" cy="461665"/>
          </a:xfrm>
          <a:prstGeom prst="rect">
            <a:avLst/>
          </a:prstGeom>
          <a:noFill/>
          <a:ln>
            <a:noFill/>
          </a:ln>
        </p:spPr>
        <p:txBody>
          <a:bodyPr wrap="none" rtlCol="0">
            <a:spAutoFit/>
          </a:bodyPr>
          <a:lstStyle/>
          <a:p>
            <a:r>
              <a:rPr lang="zh-CN" altLang="en-US" sz="2400" b="1" dirty="0">
                <a:solidFill>
                  <a:schemeClr val="bg1">
                    <a:lumMod val="50000"/>
                  </a:schemeClr>
                </a:solidFill>
                <a:latin typeface="+mn-ea"/>
              </a:rPr>
              <a:t>云南</a:t>
            </a:r>
            <a:endParaRPr lang="zh-CN" altLang="en-US" sz="2400" b="1" dirty="0">
              <a:solidFill>
                <a:schemeClr val="bg1">
                  <a:lumMod val="50000"/>
                </a:schemeClr>
              </a:solidFill>
              <a:latin typeface="+mn-ea"/>
            </a:endParaRPr>
          </a:p>
        </p:txBody>
      </p:sp>
      <p:sp>
        <p:nvSpPr>
          <p:cNvPr id="178" name="文本框 177"/>
          <p:cNvSpPr txBox="1"/>
          <p:nvPr/>
        </p:nvSpPr>
        <p:spPr>
          <a:xfrm>
            <a:off x="3456670" y="5426231"/>
            <a:ext cx="800219" cy="461665"/>
          </a:xfrm>
          <a:prstGeom prst="rect">
            <a:avLst/>
          </a:prstGeom>
          <a:noFill/>
          <a:ln>
            <a:noFill/>
          </a:ln>
        </p:spPr>
        <p:txBody>
          <a:bodyPr wrap="none" rtlCol="0">
            <a:spAutoFit/>
          </a:bodyPr>
          <a:lstStyle/>
          <a:p>
            <a:r>
              <a:rPr lang="zh-CN" altLang="en-US" sz="2400" b="1" dirty="0">
                <a:solidFill>
                  <a:schemeClr val="bg1">
                    <a:lumMod val="50000"/>
                  </a:schemeClr>
                </a:solidFill>
                <a:latin typeface="+mn-ea"/>
              </a:rPr>
              <a:t>重庆</a:t>
            </a:r>
            <a:endParaRPr lang="zh-CN" altLang="en-US" sz="2400" b="1" dirty="0">
              <a:solidFill>
                <a:schemeClr val="bg1">
                  <a:lumMod val="50000"/>
                </a:schemeClr>
              </a:solidFill>
              <a:latin typeface="+mn-ea"/>
            </a:endParaRPr>
          </a:p>
        </p:txBody>
      </p:sp>
      <p:grpSp>
        <p:nvGrpSpPr>
          <p:cNvPr id="179" name="组合 178"/>
          <p:cNvGrpSpPr/>
          <p:nvPr/>
        </p:nvGrpSpPr>
        <p:grpSpPr>
          <a:xfrm>
            <a:off x="5182998" y="5159960"/>
            <a:ext cx="1115099" cy="946767"/>
            <a:chOff x="5182998" y="5052386"/>
            <a:chExt cx="1115099" cy="946767"/>
          </a:xfrm>
        </p:grpSpPr>
        <p:sp>
          <p:nvSpPr>
            <p:cNvPr id="180" name="任意多边形: 形状 21"/>
            <p:cNvSpPr/>
            <p:nvPr/>
          </p:nvSpPr>
          <p:spPr>
            <a:xfrm rot="5400000" flipH="1">
              <a:off x="5804904" y="5499860"/>
              <a:ext cx="940667" cy="45719"/>
            </a:xfrm>
            <a:custGeom>
              <a:avLst/>
              <a:gdLst>
                <a:gd name="connsiteX0" fmla="*/ 0 w 719528"/>
                <a:gd name="connsiteY0" fmla="*/ 0 h 0"/>
                <a:gd name="connsiteX1" fmla="*/ 719528 w 719528"/>
                <a:gd name="connsiteY1" fmla="*/ 0 h 0"/>
              </a:gdLst>
              <a:ahLst/>
              <a:cxnLst>
                <a:cxn ang="0">
                  <a:pos x="connsiteX0" y="connsiteY0"/>
                </a:cxn>
                <a:cxn ang="0">
                  <a:pos x="connsiteX1" y="connsiteY1"/>
                </a:cxn>
              </a:cxnLst>
              <a:rect l="l" t="t" r="r" b="b"/>
              <a:pathLst>
                <a:path w="719528">
                  <a:moveTo>
                    <a:pt x="0" y="0"/>
                  </a:moveTo>
                  <a:lnTo>
                    <a:pt x="719528" y="0"/>
                  </a:lnTo>
                </a:path>
              </a:pathLst>
            </a:custGeom>
            <a:noFill/>
            <a:ln>
              <a:solidFill>
                <a:schemeClr val="bg1">
                  <a:lumMod val="65000"/>
                </a:schemeClr>
              </a:solidFill>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endParaRPr>
            </a:p>
          </p:txBody>
        </p:sp>
        <p:cxnSp>
          <p:nvCxnSpPr>
            <p:cNvPr id="181" name="直接连接符 180"/>
            <p:cNvCxnSpPr/>
            <p:nvPr/>
          </p:nvCxnSpPr>
          <p:spPr>
            <a:xfrm>
              <a:off x="5182998" y="5993053"/>
              <a:ext cx="1113850" cy="61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182" name="文本框 181"/>
          <p:cNvSpPr txBox="1"/>
          <p:nvPr/>
        </p:nvSpPr>
        <p:spPr>
          <a:xfrm>
            <a:off x="4223145" y="5891117"/>
            <a:ext cx="800219" cy="461665"/>
          </a:xfrm>
          <a:prstGeom prst="rect">
            <a:avLst/>
          </a:prstGeom>
          <a:noFill/>
          <a:ln>
            <a:noFill/>
          </a:ln>
        </p:spPr>
        <p:txBody>
          <a:bodyPr wrap="none" rtlCol="0">
            <a:spAutoFit/>
          </a:bodyPr>
          <a:lstStyle/>
          <a:p>
            <a:r>
              <a:rPr lang="zh-CN" altLang="en-US" sz="2400" b="1" dirty="0">
                <a:solidFill>
                  <a:schemeClr val="bg1">
                    <a:lumMod val="50000"/>
                  </a:schemeClr>
                </a:solidFill>
                <a:latin typeface="+mn-ea"/>
              </a:rPr>
              <a:t>广西</a:t>
            </a:r>
            <a:endParaRPr lang="zh-CN" altLang="en-US" sz="2400" b="1" dirty="0">
              <a:solidFill>
                <a:schemeClr val="bg1">
                  <a:lumMod val="50000"/>
                </a:schemeClr>
              </a:solidFill>
              <a:latin typeface="+mn-ea"/>
            </a:endParaRPr>
          </a:p>
        </p:txBody>
      </p:sp>
      <p:grpSp>
        <p:nvGrpSpPr>
          <p:cNvPr id="183" name="组合 182"/>
          <p:cNvGrpSpPr/>
          <p:nvPr/>
        </p:nvGrpSpPr>
        <p:grpSpPr>
          <a:xfrm>
            <a:off x="6032471" y="4282207"/>
            <a:ext cx="690221" cy="2225595"/>
            <a:chOff x="6032471" y="4282207"/>
            <a:chExt cx="690221" cy="2225595"/>
          </a:xfrm>
        </p:grpSpPr>
        <p:sp>
          <p:nvSpPr>
            <p:cNvPr id="184" name="任意多边形: 形状 21"/>
            <p:cNvSpPr/>
            <p:nvPr/>
          </p:nvSpPr>
          <p:spPr>
            <a:xfrm rot="5400000" flipH="1">
              <a:off x="5563605" y="5362269"/>
              <a:ext cx="2221094" cy="60970"/>
            </a:xfrm>
            <a:custGeom>
              <a:avLst/>
              <a:gdLst>
                <a:gd name="connsiteX0" fmla="*/ 0 w 719528"/>
                <a:gd name="connsiteY0" fmla="*/ 0 h 0"/>
                <a:gd name="connsiteX1" fmla="*/ 719528 w 719528"/>
                <a:gd name="connsiteY1" fmla="*/ 0 h 0"/>
              </a:gdLst>
              <a:ahLst/>
              <a:cxnLst>
                <a:cxn ang="0">
                  <a:pos x="connsiteX0" y="connsiteY0"/>
                </a:cxn>
                <a:cxn ang="0">
                  <a:pos x="connsiteX1" y="connsiteY1"/>
                </a:cxn>
              </a:cxnLst>
              <a:rect l="l" t="t" r="r" b="b"/>
              <a:pathLst>
                <a:path w="719528">
                  <a:moveTo>
                    <a:pt x="0" y="0"/>
                  </a:moveTo>
                  <a:lnTo>
                    <a:pt x="719528" y="0"/>
                  </a:lnTo>
                </a:path>
              </a:pathLst>
            </a:custGeom>
            <a:noFill/>
            <a:ln>
              <a:solidFill>
                <a:schemeClr val="bg1">
                  <a:lumMod val="65000"/>
                </a:schemeClr>
              </a:solidFill>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endParaRPr>
            </a:p>
          </p:txBody>
        </p:sp>
        <p:cxnSp>
          <p:nvCxnSpPr>
            <p:cNvPr id="185" name="直接连接符 184"/>
            <p:cNvCxnSpPr/>
            <p:nvPr/>
          </p:nvCxnSpPr>
          <p:spPr>
            <a:xfrm flipV="1">
              <a:off x="6032471" y="6499304"/>
              <a:ext cx="690221" cy="849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186" name="文本框 185"/>
          <p:cNvSpPr txBox="1"/>
          <p:nvPr/>
        </p:nvSpPr>
        <p:spPr>
          <a:xfrm>
            <a:off x="5172619" y="6337648"/>
            <a:ext cx="800219" cy="461665"/>
          </a:xfrm>
          <a:prstGeom prst="rect">
            <a:avLst/>
          </a:prstGeom>
          <a:noFill/>
          <a:ln>
            <a:noFill/>
          </a:ln>
        </p:spPr>
        <p:txBody>
          <a:bodyPr wrap="none" rtlCol="0">
            <a:spAutoFit/>
          </a:bodyPr>
          <a:lstStyle/>
          <a:p>
            <a:r>
              <a:rPr lang="zh-CN" altLang="en-US" sz="2400" b="1" dirty="0">
                <a:solidFill>
                  <a:schemeClr val="bg1">
                    <a:lumMod val="50000"/>
                  </a:schemeClr>
                </a:solidFill>
                <a:latin typeface="+mn-ea"/>
              </a:rPr>
              <a:t>湖南</a:t>
            </a:r>
            <a:endParaRPr lang="zh-CN" altLang="en-US" sz="2400" b="1" dirty="0">
              <a:solidFill>
                <a:schemeClr val="bg1">
                  <a:lumMod val="50000"/>
                </a:schemeClr>
              </a:solidFill>
              <a:latin typeface="+mn-ea"/>
            </a:endParaRPr>
          </a:p>
        </p:txBody>
      </p:sp>
      <p:grpSp>
        <p:nvGrpSpPr>
          <p:cNvPr id="187" name="组合 186"/>
          <p:cNvGrpSpPr/>
          <p:nvPr/>
        </p:nvGrpSpPr>
        <p:grpSpPr>
          <a:xfrm>
            <a:off x="6853893" y="3863214"/>
            <a:ext cx="960522" cy="2227520"/>
            <a:chOff x="6853893" y="3863214"/>
            <a:chExt cx="960522" cy="2227520"/>
          </a:xfrm>
        </p:grpSpPr>
        <p:sp>
          <p:nvSpPr>
            <p:cNvPr id="188" name="任意多边形: 形状 21"/>
            <p:cNvSpPr/>
            <p:nvPr/>
          </p:nvSpPr>
          <p:spPr>
            <a:xfrm rot="5400000" flipH="1">
              <a:off x="5773831" y="4943276"/>
              <a:ext cx="2221094" cy="60970"/>
            </a:xfrm>
            <a:custGeom>
              <a:avLst/>
              <a:gdLst>
                <a:gd name="connsiteX0" fmla="*/ 0 w 719528"/>
                <a:gd name="connsiteY0" fmla="*/ 0 h 0"/>
                <a:gd name="connsiteX1" fmla="*/ 719528 w 719528"/>
                <a:gd name="connsiteY1" fmla="*/ 0 h 0"/>
              </a:gdLst>
              <a:ahLst/>
              <a:cxnLst>
                <a:cxn ang="0">
                  <a:pos x="connsiteX0" y="connsiteY0"/>
                </a:cxn>
                <a:cxn ang="0">
                  <a:pos x="connsiteX1" y="connsiteY1"/>
                </a:cxn>
              </a:cxnLst>
              <a:rect l="l" t="t" r="r" b="b"/>
              <a:pathLst>
                <a:path w="719528">
                  <a:moveTo>
                    <a:pt x="0" y="0"/>
                  </a:moveTo>
                  <a:lnTo>
                    <a:pt x="719528" y="0"/>
                  </a:lnTo>
                </a:path>
              </a:pathLst>
            </a:custGeom>
            <a:noFill/>
            <a:ln>
              <a:solidFill>
                <a:schemeClr val="bg1">
                  <a:lumMod val="65000"/>
                </a:schemeClr>
              </a:solidFill>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endParaRPr>
            </a:p>
          </p:txBody>
        </p:sp>
        <p:cxnSp>
          <p:nvCxnSpPr>
            <p:cNvPr id="189" name="直接连接符 188"/>
            <p:cNvCxnSpPr/>
            <p:nvPr/>
          </p:nvCxnSpPr>
          <p:spPr>
            <a:xfrm>
              <a:off x="6904670" y="6084634"/>
              <a:ext cx="909745" cy="61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cxnSp>
        <p:nvCxnSpPr>
          <p:cNvPr id="190" name="直接连接符 189"/>
          <p:cNvCxnSpPr/>
          <p:nvPr/>
        </p:nvCxnSpPr>
        <p:spPr>
          <a:xfrm flipV="1">
            <a:off x="7260318" y="5761133"/>
            <a:ext cx="1628015"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191" name="组合 190"/>
          <p:cNvGrpSpPr/>
          <p:nvPr/>
        </p:nvGrpSpPr>
        <p:grpSpPr>
          <a:xfrm>
            <a:off x="7617816" y="4587735"/>
            <a:ext cx="1924311" cy="314732"/>
            <a:chOff x="7617816" y="4587735"/>
            <a:chExt cx="1924311" cy="314732"/>
          </a:xfrm>
        </p:grpSpPr>
        <p:sp>
          <p:nvSpPr>
            <p:cNvPr id="192" name="任意多边形: 形状 21"/>
            <p:cNvSpPr/>
            <p:nvPr/>
          </p:nvSpPr>
          <p:spPr>
            <a:xfrm rot="5400000" flipH="1">
              <a:off x="7513690" y="4691861"/>
              <a:ext cx="314732" cy="106479"/>
            </a:xfrm>
            <a:custGeom>
              <a:avLst/>
              <a:gdLst>
                <a:gd name="connsiteX0" fmla="*/ 0 w 719528"/>
                <a:gd name="connsiteY0" fmla="*/ 0 h 0"/>
                <a:gd name="connsiteX1" fmla="*/ 719528 w 719528"/>
                <a:gd name="connsiteY1" fmla="*/ 0 h 0"/>
              </a:gdLst>
              <a:ahLst/>
              <a:cxnLst>
                <a:cxn ang="0">
                  <a:pos x="connsiteX0" y="connsiteY0"/>
                </a:cxn>
                <a:cxn ang="0">
                  <a:pos x="connsiteX1" y="connsiteY1"/>
                </a:cxn>
              </a:cxnLst>
              <a:rect l="l" t="t" r="r" b="b"/>
              <a:pathLst>
                <a:path w="719528">
                  <a:moveTo>
                    <a:pt x="0" y="0"/>
                  </a:moveTo>
                  <a:lnTo>
                    <a:pt x="719528" y="0"/>
                  </a:lnTo>
                </a:path>
              </a:pathLst>
            </a:custGeom>
            <a:noFill/>
            <a:ln>
              <a:solidFill>
                <a:schemeClr val="bg1">
                  <a:lumMod val="65000"/>
                </a:schemeClr>
              </a:solidFill>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endParaRPr>
            </a:p>
          </p:txBody>
        </p:sp>
        <p:cxnSp>
          <p:nvCxnSpPr>
            <p:cNvPr id="193" name="直接连接符 192"/>
            <p:cNvCxnSpPr/>
            <p:nvPr/>
          </p:nvCxnSpPr>
          <p:spPr>
            <a:xfrm>
              <a:off x="7724296" y="4902467"/>
              <a:ext cx="1817831"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194" name="文本框 193"/>
          <p:cNvSpPr txBox="1"/>
          <p:nvPr/>
        </p:nvSpPr>
        <p:spPr>
          <a:xfrm>
            <a:off x="7903327" y="5931913"/>
            <a:ext cx="800219" cy="461665"/>
          </a:xfrm>
          <a:prstGeom prst="rect">
            <a:avLst/>
          </a:prstGeom>
          <a:noFill/>
          <a:ln>
            <a:noFill/>
          </a:ln>
        </p:spPr>
        <p:txBody>
          <a:bodyPr wrap="none" rtlCol="0">
            <a:spAutoFit/>
          </a:bodyPr>
          <a:lstStyle/>
          <a:p>
            <a:r>
              <a:rPr lang="zh-CN" altLang="en-US" sz="2400" b="1" dirty="0">
                <a:solidFill>
                  <a:schemeClr val="bg1">
                    <a:lumMod val="50000"/>
                  </a:schemeClr>
                </a:solidFill>
                <a:latin typeface="+mn-ea"/>
              </a:rPr>
              <a:t>湖北</a:t>
            </a:r>
            <a:endParaRPr lang="zh-CN" altLang="en-US" sz="2400" b="1" dirty="0">
              <a:solidFill>
                <a:schemeClr val="bg1">
                  <a:lumMod val="50000"/>
                </a:schemeClr>
              </a:solidFill>
              <a:latin typeface="+mn-ea"/>
            </a:endParaRPr>
          </a:p>
        </p:txBody>
      </p:sp>
      <p:sp>
        <p:nvSpPr>
          <p:cNvPr id="195" name="文本框 194"/>
          <p:cNvSpPr txBox="1"/>
          <p:nvPr/>
        </p:nvSpPr>
        <p:spPr>
          <a:xfrm>
            <a:off x="8939943" y="5593143"/>
            <a:ext cx="800219" cy="461665"/>
          </a:xfrm>
          <a:prstGeom prst="rect">
            <a:avLst/>
          </a:prstGeom>
          <a:noFill/>
          <a:ln>
            <a:noFill/>
          </a:ln>
        </p:spPr>
        <p:txBody>
          <a:bodyPr wrap="none" rtlCol="0">
            <a:spAutoFit/>
          </a:bodyPr>
          <a:lstStyle/>
          <a:p>
            <a:r>
              <a:rPr lang="zh-CN" altLang="en-US" sz="2400" b="1" dirty="0">
                <a:solidFill>
                  <a:schemeClr val="bg1">
                    <a:lumMod val="50000"/>
                  </a:schemeClr>
                </a:solidFill>
                <a:latin typeface="+mn-ea"/>
              </a:rPr>
              <a:t>广东</a:t>
            </a:r>
            <a:endParaRPr lang="zh-CN" altLang="en-US" sz="2400" b="1" dirty="0">
              <a:solidFill>
                <a:schemeClr val="bg1">
                  <a:lumMod val="50000"/>
                </a:schemeClr>
              </a:solidFill>
              <a:latin typeface="+mn-ea"/>
            </a:endParaRPr>
          </a:p>
        </p:txBody>
      </p:sp>
      <p:sp>
        <p:nvSpPr>
          <p:cNvPr id="196" name="文本框 195"/>
          <p:cNvSpPr txBox="1"/>
          <p:nvPr/>
        </p:nvSpPr>
        <p:spPr>
          <a:xfrm>
            <a:off x="9282778" y="5145306"/>
            <a:ext cx="800219" cy="461665"/>
          </a:xfrm>
          <a:prstGeom prst="rect">
            <a:avLst/>
          </a:prstGeom>
          <a:noFill/>
          <a:ln>
            <a:noFill/>
          </a:ln>
        </p:spPr>
        <p:txBody>
          <a:bodyPr wrap="none" rtlCol="0">
            <a:spAutoFit/>
          </a:bodyPr>
          <a:lstStyle/>
          <a:p>
            <a:r>
              <a:rPr lang="zh-CN" altLang="en-US" sz="2400" b="1" dirty="0">
                <a:solidFill>
                  <a:schemeClr val="bg1">
                    <a:lumMod val="50000"/>
                  </a:schemeClr>
                </a:solidFill>
                <a:latin typeface="+mn-ea"/>
              </a:rPr>
              <a:t>江西</a:t>
            </a:r>
            <a:endParaRPr lang="zh-CN" altLang="en-US" sz="2400" b="1" dirty="0">
              <a:solidFill>
                <a:schemeClr val="bg1">
                  <a:lumMod val="50000"/>
                </a:schemeClr>
              </a:solidFill>
              <a:latin typeface="+mn-ea"/>
            </a:endParaRPr>
          </a:p>
        </p:txBody>
      </p:sp>
      <p:grpSp>
        <p:nvGrpSpPr>
          <p:cNvPr id="197" name="组合 196"/>
          <p:cNvGrpSpPr/>
          <p:nvPr/>
        </p:nvGrpSpPr>
        <p:grpSpPr>
          <a:xfrm>
            <a:off x="7259294" y="4325329"/>
            <a:ext cx="1961831" cy="1019008"/>
            <a:chOff x="7288322" y="4325329"/>
            <a:chExt cx="1961831" cy="1019008"/>
          </a:xfrm>
        </p:grpSpPr>
        <p:sp>
          <p:nvSpPr>
            <p:cNvPr id="198" name="任意多边形: 形状 21"/>
            <p:cNvSpPr/>
            <p:nvPr/>
          </p:nvSpPr>
          <p:spPr>
            <a:xfrm rot="5400000" flipH="1">
              <a:off x="6855908" y="4757743"/>
              <a:ext cx="1008828" cy="144000"/>
            </a:xfrm>
            <a:custGeom>
              <a:avLst/>
              <a:gdLst>
                <a:gd name="connsiteX0" fmla="*/ 0 w 719528"/>
                <a:gd name="connsiteY0" fmla="*/ 0 h 0"/>
                <a:gd name="connsiteX1" fmla="*/ 719528 w 719528"/>
                <a:gd name="connsiteY1" fmla="*/ 0 h 0"/>
              </a:gdLst>
              <a:ahLst/>
              <a:cxnLst>
                <a:cxn ang="0">
                  <a:pos x="connsiteX0" y="connsiteY0"/>
                </a:cxn>
                <a:cxn ang="0">
                  <a:pos x="connsiteX1" y="connsiteY1"/>
                </a:cxn>
              </a:cxnLst>
              <a:rect l="l" t="t" r="r" b="b"/>
              <a:pathLst>
                <a:path w="719528">
                  <a:moveTo>
                    <a:pt x="0" y="0"/>
                  </a:moveTo>
                  <a:lnTo>
                    <a:pt x="719528" y="0"/>
                  </a:lnTo>
                </a:path>
              </a:pathLst>
            </a:custGeom>
            <a:noFill/>
            <a:ln>
              <a:solidFill>
                <a:schemeClr val="bg1">
                  <a:lumMod val="65000"/>
                </a:schemeClr>
              </a:solidFill>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endParaRPr>
            </a:p>
          </p:txBody>
        </p:sp>
        <p:cxnSp>
          <p:nvCxnSpPr>
            <p:cNvPr id="199" name="直接连接符 198"/>
            <p:cNvCxnSpPr/>
            <p:nvPr/>
          </p:nvCxnSpPr>
          <p:spPr>
            <a:xfrm>
              <a:off x="7432322" y="5344337"/>
              <a:ext cx="1817831"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200" name="文本框 199"/>
          <p:cNvSpPr txBox="1"/>
          <p:nvPr/>
        </p:nvSpPr>
        <p:spPr>
          <a:xfrm>
            <a:off x="9599091" y="4697582"/>
            <a:ext cx="800219" cy="461665"/>
          </a:xfrm>
          <a:prstGeom prst="rect">
            <a:avLst/>
          </a:prstGeom>
          <a:noFill/>
          <a:ln>
            <a:noFill/>
          </a:ln>
        </p:spPr>
        <p:txBody>
          <a:bodyPr wrap="none" rtlCol="0">
            <a:spAutoFit/>
          </a:bodyPr>
          <a:lstStyle/>
          <a:p>
            <a:r>
              <a:rPr lang="zh-CN" altLang="en-US" sz="2400" b="1" dirty="0">
                <a:solidFill>
                  <a:schemeClr val="bg1">
                    <a:lumMod val="50000"/>
                  </a:schemeClr>
                </a:solidFill>
                <a:latin typeface="+mn-ea"/>
              </a:rPr>
              <a:t>福建</a:t>
            </a:r>
            <a:endParaRPr lang="zh-CN" altLang="en-US" sz="2400" b="1" dirty="0">
              <a:solidFill>
                <a:schemeClr val="bg1">
                  <a:lumMod val="50000"/>
                </a:schemeClr>
              </a:solidFill>
              <a:latin typeface="+mn-ea"/>
            </a:endParaRPr>
          </a:p>
        </p:txBody>
      </p:sp>
      <p:grpSp>
        <p:nvGrpSpPr>
          <p:cNvPr id="201" name="组合 200"/>
          <p:cNvGrpSpPr/>
          <p:nvPr/>
        </p:nvGrpSpPr>
        <p:grpSpPr>
          <a:xfrm>
            <a:off x="7475956" y="3825484"/>
            <a:ext cx="3090444" cy="574776"/>
            <a:chOff x="7617816" y="4587734"/>
            <a:chExt cx="2563043" cy="517201"/>
          </a:xfrm>
        </p:grpSpPr>
        <p:sp>
          <p:nvSpPr>
            <p:cNvPr id="202" name="任意多边形: 形状 21"/>
            <p:cNvSpPr/>
            <p:nvPr/>
          </p:nvSpPr>
          <p:spPr>
            <a:xfrm rot="5400000" flipH="1">
              <a:off x="7418414" y="4787136"/>
              <a:ext cx="514081" cy="115278"/>
            </a:xfrm>
            <a:custGeom>
              <a:avLst/>
              <a:gdLst>
                <a:gd name="connsiteX0" fmla="*/ 0 w 719528"/>
                <a:gd name="connsiteY0" fmla="*/ 0 h 0"/>
                <a:gd name="connsiteX1" fmla="*/ 719528 w 719528"/>
                <a:gd name="connsiteY1" fmla="*/ 0 h 0"/>
              </a:gdLst>
              <a:ahLst/>
              <a:cxnLst>
                <a:cxn ang="0">
                  <a:pos x="connsiteX0" y="connsiteY0"/>
                </a:cxn>
                <a:cxn ang="0">
                  <a:pos x="connsiteX1" y="connsiteY1"/>
                </a:cxn>
              </a:cxnLst>
              <a:rect l="l" t="t" r="r" b="b"/>
              <a:pathLst>
                <a:path w="719528">
                  <a:moveTo>
                    <a:pt x="0" y="0"/>
                  </a:moveTo>
                  <a:lnTo>
                    <a:pt x="719528" y="0"/>
                  </a:lnTo>
                </a:path>
              </a:pathLst>
            </a:custGeom>
            <a:noFill/>
            <a:ln>
              <a:solidFill>
                <a:schemeClr val="bg1">
                  <a:lumMod val="65000"/>
                </a:schemeClr>
              </a:solidFill>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endParaRPr>
            </a:p>
          </p:txBody>
        </p:sp>
        <p:cxnSp>
          <p:nvCxnSpPr>
            <p:cNvPr id="203" name="直接连接符 202"/>
            <p:cNvCxnSpPr/>
            <p:nvPr/>
          </p:nvCxnSpPr>
          <p:spPr>
            <a:xfrm flipV="1">
              <a:off x="7732859" y="5104935"/>
              <a:ext cx="24480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204" name="组合 203"/>
          <p:cNvGrpSpPr/>
          <p:nvPr/>
        </p:nvGrpSpPr>
        <p:grpSpPr>
          <a:xfrm flipV="1">
            <a:off x="7029530" y="1829943"/>
            <a:ext cx="2310522" cy="319046"/>
            <a:chOff x="7617816" y="4587735"/>
            <a:chExt cx="1924311" cy="314732"/>
          </a:xfrm>
        </p:grpSpPr>
        <p:sp>
          <p:nvSpPr>
            <p:cNvPr id="205" name="任意多边形: 形状 21"/>
            <p:cNvSpPr/>
            <p:nvPr/>
          </p:nvSpPr>
          <p:spPr>
            <a:xfrm rot="5400000" flipH="1">
              <a:off x="7513690" y="4691861"/>
              <a:ext cx="314732" cy="106479"/>
            </a:xfrm>
            <a:custGeom>
              <a:avLst/>
              <a:gdLst>
                <a:gd name="connsiteX0" fmla="*/ 0 w 719528"/>
                <a:gd name="connsiteY0" fmla="*/ 0 h 0"/>
                <a:gd name="connsiteX1" fmla="*/ 719528 w 719528"/>
                <a:gd name="connsiteY1" fmla="*/ 0 h 0"/>
              </a:gdLst>
              <a:ahLst/>
              <a:cxnLst>
                <a:cxn ang="0">
                  <a:pos x="connsiteX0" y="connsiteY0"/>
                </a:cxn>
                <a:cxn ang="0">
                  <a:pos x="connsiteX1" y="connsiteY1"/>
                </a:cxn>
              </a:cxnLst>
              <a:rect l="l" t="t" r="r" b="b"/>
              <a:pathLst>
                <a:path w="719528">
                  <a:moveTo>
                    <a:pt x="0" y="0"/>
                  </a:moveTo>
                  <a:lnTo>
                    <a:pt x="719528" y="0"/>
                  </a:lnTo>
                </a:path>
              </a:pathLst>
            </a:custGeom>
            <a:noFill/>
            <a:ln>
              <a:solidFill>
                <a:schemeClr val="bg1">
                  <a:lumMod val="65000"/>
                </a:schemeClr>
              </a:solidFill>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endParaRPr>
            </a:p>
          </p:txBody>
        </p:sp>
        <p:cxnSp>
          <p:nvCxnSpPr>
            <p:cNvPr id="206" name="直接连接符 205"/>
            <p:cNvCxnSpPr/>
            <p:nvPr/>
          </p:nvCxnSpPr>
          <p:spPr>
            <a:xfrm>
              <a:off x="7724296" y="4902467"/>
              <a:ext cx="1817831"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207" name="文本框 206"/>
          <p:cNvSpPr txBox="1"/>
          <p:nvPr/>
        </p:nvSpPr>
        <p:spPr>
          <a:xfrm>
            <a:off x="10644749" y="4182813"/>
            <a:ext cx="800219" cy="461665"/>
          </a:xfrm>
          <a:prstGeom prst="rect">
            <a:avLst/>
          </a:prstGeom>
          <a:noFill/>
          <a:ln>
            <a:noFill/>
          </a:ln>
        </p:spPr>
        <p:txBody>
          <a:bodyPr wrap="none" rtlCol="0">
            <a:spAutoFit/>
          </a:bodyPr>
          <a:lstStyle/>
          <a:p>
            <a:r>
              <a:rPr lang="zh-CN" altLang="en-US" sz="2400" b="1" dirty="0">
                <a:solidFill>
                  <a:schemeClr val="bg1">
                    <a:lumMod val="50000"/>
                  </a:schemeClr>
                </a:solidFill>
                <a:latin typeface="+mn-ea"/>
              </a:rPr>
              <a:t>安徽</a:t>
            </a:r>
            <a:endParaRPr lang="zh-CN" altLang="en-US" sz="2400" b="1" dirty="0">
              <a:solidFill>
                <a:schemeClr val="bg1">
                  <a:lumMod val="50000"/>
                </a:schemeClr>
              </a:solidFill>
              <a:latin typeface="+mn-ea"/>
            </a:endParaRPr>
          </a:p>
        </p:txBody>
      </p:sp>
      <p:sp>
        <p:nvSpPr>
          <p:cNvPr id="208" name="文本框 207"/>
          <p:cNvSpPr txBox="1"/>
          <p:nvPr/>
        </p:nvSpPr>
        <p:spPr>
          <a:xfrm>
            <a:off x="10056031" y="3707922"/>
            <a:ext cx="800219" cy="461665"/>
          </a:xfrm>
          <a:prstGeom prst="rect">
            <a:avLst/>
          </a:prstGeom>
          <a:noFill/>
          <a:ln>
            <a:noFill/>
          </a:ln>
        </p:spPr>
        <p:txBody>
          <a:bodyPr wrap="none" rtlCol="0">
            <a:spAutoFit/>
          </a:bodyPr>
          <a:lstStyle/>
          <a:p>
            <a:r>
              <a:rPr lang="zh-CN" altLang="en-US" sz="2400" b="1" dirty="0">
                <a:solidFill>
                  <a:schemeClr val="bg1">
                    <a:lumMod val="50000"/>
                  </a:schemeClr>
                </a:solidFill>
                <a:latin typeface="+mn-ea"/>
              </a:rPr>
              <a:t>浙江</a:t>
            </a:r>
            <a:endParaRPr lang="zh-CN" altLang="en-US" sz="2400" b="1" dirty="0">
              <a:solidFill>
                <a:schemeClr val="bg1">
                  <a:lumMod val="50000"/>
                </a:schemeClr>
              </a:solidFill>
              <a:latin typeface="+mn-ea"/>
            </a:endParaRPr>
          </a:p>
        </p:txBody>
      </p:sp>
      <p:sp>
        <p:nvSpPr>
          <p:cNvPr id="209" name="文本框 208"/>
          <p:cNvSpPr txBox="1"/>
          <p:nvPr/>
        </p:nvSpPr>
        <p:spPr>
          <a:xfrm>
            <a:off x="9378515" y="3312108"/>
            <a:ext cx="800219" cy="461665"/>
          </a:xfrm>
          <a:prstGeom prst="rect">
            <a:avLst/>
          </a:prstGeom>
          <a:noFill/>
          <a:ln>
            <a:noFill/>
          </a:ln>
        </p:spPr>
        <p:txBody>
          <a:bodyPr wrap="none" rtlCol="0">
            <a:spAutoFit/>
          </a:bodyPr>
          <a:lstStyle/>
          <a:p>
            <a:r>
              <a:rPr lang="zh-CN" altLang="en-US" sz="2400" b="1" dirty="0">
                <a:solidFill>
                  <a:schemeClr val="bg1">
                    <a:lumMod val="50000"/>
                  </a:schemeClr>
                </a:solidFill>
                <a:latin typeface="+mn-ea"/>
              </a:rPr>
              <a:t>江苏</a:t>
            </a:r>
            <a:endParaRPr lang="zh-CN" altLang="en-US" sz="2400" b="1" dirty="0">
              <a:solidFill>
                <a:schemeClr val="bg1">
                  <a:lumMod val="50000"/>
                </a:schemeClr>
              </a:solidFill>
              <a:latin typeface="+mn-ea"/>
            </a:endParaRPr>
          </a:p>
        </p:txBody>
      </p:sp>
      <p:sp>
        <p:nvSpPr>
          <p:cNvPr id="210" name="文本框 209"/>
          <p:cNvSpPr txBox="1"/>
          <p:nvPr/>
        </p:nvSpPr>
        <p:spPr>
          <a:xfrm>
            <a:off x="9875358" y="2894310"/>
            <a:ext cx="800219" cy="461665"/>
          </a:xfrm>
          <a:prstGeom prst="rect">
            <a:avLst/>
          </a:prstGeom>
          <a:noFill/>
          <a:ln>
            <a:noFill/>
          </a:ln>
        </p:spPr>
        <p:txBody>
          <a:bodyPr wrap="none" rtlCol="0">
            <a:spAutoFit/>
          </a:bodyPr>
          <a:lstStyle/>
          <a:p>
            <a:r>
              <a:rPr lang="zh-CN" altLang="en-US" sz="2400" b="1" dirty="0">
                <a:solidFill>
                  <a:schemeClr val="bg1">
                    <a:lumMod val="50000"/>
                  </a:schemeClr>
                </a:solidFill>
                <a:latin typeface="+mn-ea"/>
              </a:rPr>
              <a:t>陕西</a:t>
            </a:r>
            <a:endParaRPr lang="zh-CN" altLang="en-US" sz="2400" b="1" dirty="0">
              <a:solidFill>
                <a:schemeClr val="bg1">
                  <a:lumMod val="50000"/>
                </a:schemeClr>
              </a:solidFill>
              <a:latin typeface="+mn-ea"/>
            </a:endParaRPr>
          </a:p>
        </p:txBody>
      </p:sp>
      <p:grpSp>
        <p:nvGrpSpPr>
          <p:cNvPr id="211" name="组合 210"/>
          <p:cNvGrpSpPr/>
          <p:nvPr/>
        </p:nvGrpSpPr>
        <p:grpSpPr>
          <a:xfrm flipV="1">
            <a:off x="7145681" y="2242138"/>
            <a:ext cx="1924311" cy="208317"/>
            <a:chOff x="7617816" y="4587734"/>
            <a:chExt cx="1924311" cy="246716"/>
          </a:xfrm>
        </p:grpSpPr>
        <p:sp>
          <p:nvSpPr>
            <p:cNvPr id="212" name="任意多边形: 形状 21"/>
            <p:cNvSpPr/>
            <p:nvPr/>
          </p:nvSpPr>
          <p:spPr>
            <a:xfrm rot="5400000" flipH="1">
              <a:off x="7551264" y="4654286"/>
              <a:ext cx="246716" cy="113612"/>
            </a:xfrm>
            <a:custGeom>
              <a:avLst/>
              <a:gdLst>
                <a:gd name="connsiteX0" fmla="*/ 0 w 719528"/>
                <a:gd name="connsiteY0" fmla="*/ 0 h 0"/>
                <a:gd name="connsiteX1" fmla="*/ 719528 w 719528"/>
                <a:gd name="connsiteY1" fmla="*/ 0 h 0"/>
              </a:gdLst>
              <a:ahLst/>
              <a:cxnLst>
                <a:cxn ang="0">
                  <a:pos x="connsiteX0" y="connsiteY0"/>
                </a:cxn>
                <a:cxn ang="0">
                  <a:pos x="connsiteX1" y="connsiteY1"/>
                </a:cxn>
              </a:cxnLst>
              <a:rect l="l" t="t" r="r" b="b"/>
              <a:pathLst>
                <a:path w="719528">
                  <a:moveTo>
                    <a:pt x="0" y="0"/>
                  </a:moveTo>
                  <a:lnTo>
                    <a:pt x="719528" y="0"/>
                  </a:lnTo>
                </a:path>
              </a:pathLst>
            </a:custGeom>
            <a:noFill/>
            <a:ln>
              <a:solidFill>
                <a:schemeClr val="bg1">
                  <a:lumMod val="65000"/>
                </a:schemeClr>
              </a:solidFill>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endParaRPr>
            </a:p>
          </p:txBody>
        </p:sp>
        <p:cxnSp>
          <p:nvCxnSpPr>
            <p:cNvPr id="213" name="直接连接符 212"/>
            <p:cNvCxnSpPr/>
            <p:nvPr/>
          </p:nvCxnSpPr>
          <p:spPr>
            <a:xfrm>
              <a:off x="7724296" y="4829897"/>
              <a:ext cx="1817831"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214" name="文本框 213"/>
          <p:cNvSpPr txBox="1"/>
          <p:nvPr/>
        </p:nvSpPr>
        <p:spPr>
          <a:xfrm>
            <a:off x="9882822" y="2274289"/>
            <a:ext cx="800219" cy="461665"/>
          </a:xfrm>
          <a:prstGeom prst="rect">
            <a:avLst/>
          </a:prstGeom>
          <a:noFill/>
          <a:ln>
            <a:noFill/>
          </a:ln>
        </p:spPr>
        <p:txBody>
          <a:bodyPr wrap="none" rtlCol="0">
            <a:spAutoFit/>
          </a:bodyPr>
          <a:lstStyle/>
          <a:p>
            <a:r>
              <a:rPr lang="zh-CN" altLang="en-US" sz="2400" b="1" dirty="0">
                <a:solidFill>
                  <a:schemeClr val="bg1">
                    <a:lumMod val="50000"/>
                  </a:schemeClr>
                </a:solidFill>
                <a:latin typeface="+mn-ea"/>
              </a:rPr>
              <a:t>山西</a:t>
            </a:r>
            <a:endParaRPr lang="zh-CN" altLang="en-US" sz="2400" b="1" dirty="0">
              <a:solidFill>
                <a:schemeClr val="bg1">
                  <a:lumMod val="50000"/>
                </a:schemeClr>
              </a:solidFill>
              <a:latin typeface="+mn-ea"/>
            </a:endParaRPr>
          </a:p>
        </p:txBody>
      </p:sp>
      <p:sp>
        <p:nvSpPr>
          <p:cNvPr id="215" name="文本框 214"/>
          <p:cNvSpPr txBox="1"/>
          <p:nvPr/>
        </p:nvSpPr>
        <p:spPr>
          <a:xfrm>
            <a:off x="9483984" y="1574102"/>
            <a:ext cx="800219" cy="461665"/>
          </a:xfrm>
          <a:prstGeom prst="rect">
            <a:avLst/>
          </a:prstGeom>
          <a:noFill/>
          <a:ln>
            <a:noFill/>
          </a:ln>
        </p:spPr>
        <p:txBody>
          <a:bodyPr wrap="none" rtlCol="0">
            <a:spAutoFit/>
          </a:bodyPr>
          <a:lstStyle/>
          <a:p>
            <a:r>
              <a:rPr lang="zh-CN" altLang="en-US" sz="2400" b="1" dirty="0">
                <a:solidFill>
                  <a:schemeClr val="bg1">
                    <a:lumMod val="50000"/>
                  </a:schemeClr>
                </a:solidFill>
                <a:latin typeface="+mn-ea"/>
              </a:rPr>
              <a:t>河北</a:t>
            </a:r>
            <a:endParaRPr lang="zh-CN" altLang="en-US" sz="2400" b="1" dirty="0">
              <a:solidFill>
                <a:schemeClr val="bg1">
                  <a:lumMod val="50000"/>
                </a:schemeClr>
              </a:solidFill>
              <a:latin typeface="+mn-ea"/>
            </a:endParaRPr>
          </a:p>
        </p:txBody>
      </p:sp>
      <p:grpSp>
        <p:nvGrpSpPr>
          <p:cNvPr id="94" name="组合 93"/>
          <p:cNvGrpSpPr/>
          <p:nvPr/>
        </p:nvGrpSpPr>
        <p:grpSpPr>
          <a:xfrm>
            <a:off x="3508170" y="4695216"/>
            <a:ext cx="2341468" cy="577622"/>
            <a:chOff x="2858097" y="5000670"/>
            <a:chExt cx="2341468" cy="577622"/>
          </a:xfrm>
        </p:grpSpPr>
        <p:sp>
          <p:nvSpPr>
            <p:cNvPr id="95" name="任意多边形: 形状 21"/>
            <p:cNvSpPr/>
            <p:nvPr/>
          </p:nvSpPr>
          <p:spPr>
            <a:xfrm rot="5400000" flipH="1">
              <a:off x="4887199" y="5266621"/>
              <a:ext cx="577621" cy="45719"/>
            </a:xfrm>
            <a:custGeom>
              <a:avLst/>
              <a:gdLst>
                <a:gd name="connsiteX0" fmla="*/ 0 w 719528"/>
                <a:gd name="connsiteY0" fmla="*/ 0 h 0"/>
                <a:gd name="connsiteX1" fmla="*/ 719528 w 719528"/>
                <a:gd name="connsiteY1" fmla="*/ 0 h 0"/>
              </a:gdLst>
              <a:ahLst/>
              <a:cxnLst>
                <a:cxn ang="0">
                  <a:pos x="connsiteX0" y="connsiteY0"/>
                </a:cxn>
                <a:cxn ang="0">
                  <a:pos x="connsiteX1" y="connsiteY1"/>
                </a:cxn>
              </a:cxnLst>
              <a:rect l="l" t="t" r="r" b="b"/>
              <a:pathLst>
                <a:path w="719528">
                  <a:moveTo>
                    <a:pt x="0" y="0"/>
                  </a:moveTo>
                  <a:lnTo>
                    <a:pt x="719528" y="0"/>
                  </a:lnTo>
                </a:path>
              </a:pathLst>
            </a:custGeom>
            <a:noFill/>
            <a:ln>
              <a:solidFill>
                <a:schemeClr val="bg1">
                  <a:lumMod val="65000"/>
                </a:schemeClr>
              </a:solidFill>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endParaRPr>
            </a:p>
          </p:txBody>
        </p:sp>
        <p:cxnSp>
          <p:nvCxnSpPr>
            <p:cNvPr id="96" name="直接连接符 95"/>
            <p:cNvCxnSpPr/>
            <p:nvPr/>
          </p:nvCxnSpPr>
          <p:spPr>
            <a:xfrm>
              <a:off x="2858097" y="5578291"/>
              <a:ext cx="2341468" cy="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97" name="文本框 96"/>
          <p:cNvSpPr txBox="1"/>
          <p:nvPr/>
        </p:nvSpPr>
        <p:spPr>
          <a:xfrm>
            <a:off x="2562987" y="5081635"/>
            <a:ext cx="800219" cy="461665"/>
          </a:xfrm>
          <a:prstGeom prst="rect">
            <a:avLst/>
          </a:prstGeom>
          <a:noFill/>
          <a:ln>
            <a:noFill/>
          </a:ln>
        </p:spPr>
        <p:txBody>
          <a:bodyPr wrap="none" rtlCol="0">
            <a:spAutoFit/>
          </a:bodyPr>
          <a:lstStyle/>
          <a:p>
            <a:r>
              <a:rPr lang="zh-CN" altLang="en-US" sz="2400" b="1" dirty="0" smtClean="0">
                <a:solidFill>
                  <a:schemeClr val="bg1">
                    <a:lumMod val="50000"/>
                  </a:schemeClr>
                </a:solidFill>
                <a:latin typeface="+mn-ea"/>
              </a:rPr>
              <a:t>贵州</a:t>
            </a:r>
            <a:endParaRPr lang="zh-CN" altLang="en-US" sz="2400" b="1" dirty="0">
              <a:solidFill>
                <a:schemeClr val="bg1">
                  <a:lumMod val="50000"/>
                </a:schemeClr>
              </a:solidFill>
              <a:latin typeface="+mn-ea"/>
            </a:endParaRPr>
          </a:p>
        </p:txBody>
      </p:sp>
      <p:grpSp>
        <p:nvGrpSpPr>
          <p:cNvPr id="103" name="组合 102"/>
          <p:cNvGrpSpPr/>
          <p:nvPr/>
        </p:nvGrpSpPr>
        <p:grpSpPr>
          <a:xfrm flipV="1">
            <a:off x="7149174" y="1386628"/>
            <a:ext cx="2533714" cy="335427"/>
            <a:chOff x="7617816" y="4587735"/>
            <a:chExt cx="2187037" cy="314732"/>
          </a:xfrm>
        </p:grpSpPr>
        <p:sp>
          <p:nvSpPr>
            <p:cNvPr id="104" name="任意多边形: 形状 21"/>
            <p:cNvSpPr/>
            <p:nvPr/>
          </p:nvSpPr>
          <p:spPr>
            <a:xfrm rot="5400000" flipH="1">
              <a:off x="7513690" y="4691861"/>
              <a:ext cx="314732" cy="106479"/>
            </a:xfrm>
            <a:custGeom>
              <a:avLst/>
              <a:gdLst>
                <a:gd name="connsiteX0" fmla="*/ 0 w 719528"/>
                <a:gd name="connsiteY0" fmla="*/ 0 h 0"/>
                <a:gd name="connsiteX1" fmla="*/ 719528 w 719528"/>
                <a:gd name="connsiteY1" fmla="*/ 0 h 0"/>
              </a:gdLst>
              <a:ahLst/>
              <a:cxnLst>
                <a:cxn ang="0">
                  <a:pos x="connsiteX0" y="connsiteY0"/>
                </a:cxn>
                <a:cxn ang="0">
                  <a:pos x="connsiteX1" y="connsiteY1"/>
                </a:cxn>
              </a:cxnLst>
              <a:rect l="l" t="t" r="r" b="b"/>
              <a:pathLst>
                <a:path w="719528">
                  <a:moveTo>
                    <a:pt x="0" y="0"/>
                  </a:moveTo>
                  <a:lnTo>
                    <a:pt x="719528" y="0"/>
                  </a:lnTo>
                </a:path>
              </a:pathLst>
            </a:custGeom>
            <a:noFill/>
            <a:ln>
              <a:solidFill>
                <a:schemeClr val="bg1">
                  <a:lumMod val="65000"/>
                </a:schemeClr>
              </a:solidFill>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endParaRPr>
            </a:p>
          </p:txBody>
        </p:sp>
        <p:cxnSp>
          <p:nvCxnSpPr>
            <p:cNvPr id="105" name="直接连接符 104"/>
            <p:cNvCxnSpPr/>
            <p:nvPr/>
          </p:nvCxnSpPr>
          <p:spPr>
            <a:xfrm flipV="1">
              <a:off x="7724296" y="4902467"/>
              <a:ext cx="2080557"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106" name="文本框 105"/>
          <p:cNvSpPr txBox="1"/>
          <p:nvPr/>
        </p:nvSpPr>
        <p:spPr>
          <a:xfrm>
            <a:off x="9840587" y="1161879"/>
            <a:ext cx="2031325" cy="461665"/>
          </a:xfrm>
          <a:prstGeom prst="rect">
            <a:avLst/>
          </a:prstGeom>
          <a:noFill/>
          <a:ln>
            <a:noFill/>
          </a:ln>
        </p:spPr>
        <p:txBody>
          <a:bodyPr wrap="none" rtlCol="0">
            <a:spAutoFit/>
          </a:bodyPr>
          <a:lstStyle/>
          <a:p>
            <a:r>
              <a:rPr lang="zh-CN" altLang="en-US" sz="2400" b="1" dirty="0" smtClean="0">
                <a:solidFill>
                  <a:schemeClr val="bg1">
                    <a:lumMod val="50000"/>
                  </a:schemeClr>
                </a:solidFill>
                <a:latin typeface="+mn-ea"/>
              </a:rPr>
              <a:t>内蒙古自治区</a:t>
            </a:r>
            <a:endParaRPr lang="zh-CN" altLang="en-US" sz="2400" b="1" dirty="0">
              <a:solidFill>
                <a:schemeClr val="bg1">
                  <a:lumMod val="50000"/>
                </a:schemeClr>
              </a:solidFill>
              <a:latin typeface="+mn-ea"/>
            </a:endParaRPr>
          </a:p>
        </p:txBody>
      </p:sp>
      <p:sp>
        <p:nvSpPr>
          <p:cNvPr id="101" name="任意多边形: 形状 21"/>
          <p:cNvSpPr/>
          <p:nvPr/>
        </p:nvSpPr>
        <p:spPr>
          <a:xfrm flipH="1" flipV="1">
            <a:off x="7389600" y="2679691"/>
            <a:ext cx="3255148" cy="174669"/>
          </a:xfrm>
          <a:custGeom>
            <a:avLst/>
            <a:gdLst>
              <a:gd name="connsiteX0" fmla="*/ 0 w 719528"/>
              <a:gd name="connsiteY0" fmla="*/ 0 h 0"/>
              <a:gd name="connsiteX1" fmla="*/ 719528 w 719528"/>
              <a:gd name="connsiteY1" fmla="*/ 0 h 0"/>
            </a:gdLst>
            <a:ahLst/>
            <a:cxnLst>
              <a:cxn ang="0">
                <a:pos x="connsiteX0" y="connsiteY0"/>
              </a:cxn>
              <a:cxn ang="0">
                <a:pos x="connsiteX1" y="connsiteY1"/>
              </a:cxn>
            </a:cxnLst>
            <a:rect l="l" t="t" r="r" b="b"/>
            <a:pathLst>
              <a:path w="719528">
                <a:moveTo>
                  <a:pt x="0" y="0"/>
                </a:moveTo>
                <a:lnTo>
                  <a:pt x="719528" y="0"/>
                </a:lnTo>
              </a:path>
            </a:pathLst>
          </a:custGeom>
          <a:noFill/>
          <a:ln>
            <a:solidFill>
              <a:schemeClr val="bg1">
                <a:lumMod val="65000"/>
              </a:schemeClr>
            </a:solidFill>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endParaRPr>
          </a:p>
        </p:txBody>
      </p:sp>
      <p:sp>
        <p:nvSpPr>
          <p:cNvPr id="102" name="文本框 101"/>
          <p:cNvSpPr txBox="1"/>
          <p:nvPr/>
        </p:nvSpPr>
        <p:spPr>
          <a:xfrm>
            <a:off x="10752676" y="2578019"/>
            <a:ext cx="800219" cy="461665"/>
          </a:xfrm>
          <a:prstGeom prst="rect">
            <a:avLst/>
          </a:prstGeom>
          <a:noFill/>
          <a:ln>
            <a:noFill/>
          </a:ln>
        </p:spPr>
        <p:txBody>
          <a:bodyPr wrap="none" rtlCol="0">
            <a:spAutoFit/>
          </a:bodyPr>
          <a:lstStyle/>
          <a:p>
            <a:r>
              <a:rPr lang="zh-CN" altLang="en-US" sz="2400" b="1" dirty="0" smtClean="0">
                <a:solidFill>
                  <a:schemeClr val="bg1">
                    <a:lumMod val="50000"/>
                  </a:schemeClr>
                </a:solidFill>
                <a:latin typeface="+mn-ea"/>
              </a:rPr>
              <a:t>山东</a:t>
            </a:r>
            <a:endParaRPr lang="zh-CN" altLang="en-US" sz="2400" b="1" dirty="0">
              <a:solidFill>
                <a:schemeClr val="bg1">
                  <a:lumMod val="50000"/>
                </a:schemeClr>
              </a:solidFill>
              <a:latin typeface="+mn-ea"/>
            </a:endParaRPr>
          </a:p>
        </p:txBody>
      </p:sp>
      <p:sp>
        <p:nvSpPr>
          <p:cNvPr id="3" name="文本框 2"/>
          <p:cNvSpPr txBox="1"/>
          <p:nvPr/>
        </p:nvSpPr>
        <p:spPr>
          <a:xfrm>
            <a:off x="1496060" y="107315"/>
            <a:ext cx="6431915" cy="922020"/>
          </a:xfrm>
          <a:prstGeom prst="rect">
            <a:avLst/>
          </a:prstGeom>
          <a:noFill/>
        </p:spPr>
        <p:txBody>
          <a:bodyPr wrap="square" rtlCol="0">
            <a:spAutoFit/>
          </a:bodyPr>
          <a:p>
            <a:r>
              <a:rPr lang="zh-CN" altLang="en-US">
                <a:sym typeface="+mn-ea"/>
              </a:rPr>
              <a:t>业务覆盖华南、华中、华北、西南、西北、等地区的</a:t>
            </a:r>
            <a:endParaRPr lang="zh-CN" altLang="en-US">
              <a:sym typeface="+mn-ea"/>
            </a:endParaRPr>
          </a:p>
          <a:p>
            <a:r>
              <a:rPr lang="zh-CN" altLang="en-US">
                <a:sym typeface="+mn-ea"/>
              </a:rPr>
              <a:t>高等院校，与全国两百多所高校建立了良好的合作关系</a:t>
            </a:r>
            <a:endParaRPr lang="zh-CN" altLang="en-US"/>
          </a:p>
          <a:p>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p:checker/>
      </p:transition>
    </mc:Choice>
    <mc:Fallback>
      <p:transition spd="slow">
        <p:checker/>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9863737" y="4093045"/>
            <a:ext cx="852012" cy="180000"/>
            <a:chOff x="7530350" y="5036956"/>
            <a:chExt cx="852012" cy="180000"/>
          </a:xfrm>
        </p:grpSpPr>
        <p:sp>
          <p:nvSpPr>
            <p:cNvPr id="9" name="流程图: 联系 8"/>
            <p:cNvSpPr/>
            <p:nvPr/>
          </p:nvSpPr>
          <p:spPr>
            <a:xfrm>
              <a:off x="7530350" y="5036956"/>
              <a:ext cx="180000" cy="180000"/>
            </a:xfrm>
            <a:prstGeom prst="flowChartConnector">
              <a:avLst/>
            </a:prstGeom>
            <a:solidFill>
              <a:srgbClr val="C682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流程图: 联系 21"/>
            <p:cNvSpPr/>
            <p:nvPr/>
          </p:nvSpPr>
          <p:spPr>
            <a:xfrm>
              <a:off x="7862045" y="5036956"/>
              <a:ext cx="180000" cy="180000"/>
            </a:xfrm>
            <a:prstGeom prst="flowChartConnector">
              <a:avLst/>
            </a:prstGeom>
            <a:solidFill>
              <a:srgbClr val="C682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流程图: 联系 22"/>
            <p:cNvSpPr/>
            <p:nvPr/>
          </p:nvSpPr>
          <p:spPr>
            <a:xfrm>
              <a:off x="8202362" y="5036956"/>
              <a:ext cx="180000" cy="180000"/>
            </a:xfrm>
            <a:prstGeom prst="flowChartConnector">
              <a:avLst/>
            </a:prstGeom>
            <a:solidFill>
              <a:srgbClr val="C682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 name="组合 3"/>
          <p:cNvGrpSpPr/>
          <p:nvPr/>
        </p:nvGrpSpPr>
        <p:grpSpPr>
          <a:xfrm>
            <a:off x="1223645" y="581660"/>
            <a:ext cx="9963150" cy="5004435"/>
            <a:chOff x="1927" y="1156"/>
            <a:chExt cx="15690" cy="7881"/>
          </a:xfrm>
        </p:grpSpPr>
        <p:sp>
          <p:nvSpPr>
            <p:cNvPr id="2" name="文本框 1"/>
            <p:cNvSpPr txBox="1"/>
            <p:nvPr/>
          </p:nvSpPr>
          <p:spPr>
            <a:xfrm>
              <a:off x="1927" y="4354"/>
              <a:ext cx="3118" cy="824"/>
            </a:xfrm>
            <a:prstGeom prst="rect">
              <a:avLst/>
            </a:prstGeom>
            <a:noFill/>
          </p:spPr>
          <p:txBody>
            <a:bodyPr wrap="none" rtlCol="0">
              <a:spAutoFit/>
            </a:bodyPr>
            <a:lstStyle/>
            <a:p>
              <a:r>
                <a:rPr lang="zh-CN" altLang="zh-CN" sz="2800" b="1" dirty="0" smtClean="0">
                  <a:solidFill>
                    <a:schemeClr val="accent2">
                      <a:lumMod val="75000"/>
                    </a:schemeClr>
                  </a:solidFill>
                </a:rPr>
                <a:t>中国科学院</a:t>
              </a:r>
              <a:endParaRPr lang="zh-CN" altLang="en-US" sz="2800" b="1" dirty="0">
                <a:solidFill>
                  <a:schemeClr val="accent2">
                    <a:lumMod val="75000"/>
                  </a:schemeClr>
                </a:solidFill>
              </a:endParaRPr>
            </a:p>
          </p:txBody>
        </p:sp>
        <p:sp>
          <p:nvSpPr>
            <p:cNvPr id="98" name="文本框 97"/>
            <p:cNvSpPr txBox="1"/>
            <p:nvPr/>
          </p:nvSpPr>
          <p:spPr>
            <a:xfrm>
              <a:off x="4737" y="8213"/>
              <a:ext cx="2553" cy="824"/>
            </a:xfrm>
            <a:prstGeom prst="rect">
              <a:avLst/>
            </a:prstGeom>
            <a:noFill/>
          </p:spPr>
          <p:txBody>
            <a:bodyPr wrap="none" rtlCol="0">
              <a:spAutoFit/>
            </a:bodyPr>
            <a:lstStyle/>
            <a:p>
              <a:r>
                <a:rPr lang="zh-CN" altLang="zh-CN" sz="2800" b="1" dirty="0" smtClean="0">
                  <a:solidFill>
                    <a:schemeClr val="accent2">
                      <a:lumMod val="75000"/>
                    </a:schemeClr>
                  </a:solidFill>
                </a:rPr>
                <a:t>湖南大学</a:t>
              </a:r>
              <a:endParaRPr lang="zh-CN" altLang="en-US" sz="2800" b="1" dirty="0">
                <a:solidFill>
                  <a:schemeClr val="accent2">
                    <a:lumMod val="75000"/>
                  </a:schemeClr>
                </a:solidFill>
              </a:endParaRPr>
            </a:p>
          </p:txBody>
        </p:sp>
        <p:sp>
          <p:nvSpPr>
            <p:cNvPr id="99" name="文本框 98"/>
            <p:cNvSpPr txBox="1"/>
            <p:nvPr/>
          </p:nvSpPr>
          <p:spPr>
            <a:xfrm>
              <a:off x="8215" y="4354"/>
              <a:ext cx="2553" cy="824"/>
            </a:xfrm>
            <a:prstGeom prst="rect">
              <a:avLst/>
            </a:prstGeom>
            <a:noFill/>
          </p:spPr>
          <p:txBody>
            <a:bodyPr wrap="none" rtlCol="0">
              <a:spAutoFit/>
            </a:bodyPr>
            <a:lstStyle/>
            <a:p>
              <a:r>
                <a:rPr lang="zh-CN" altLang="en-US" sz="2800" b="1" dirty="0" smtClean="0">
                  <a:solidFill>
                    <a:schemeClr val="accent2">
                      <a:lumMod val="75000"/>
                    </a:schemeClr>
                  </a:solidFill>
                </a:rPr>
                <a:t>中南</a:t>
              </a:r>
              <a:r>
                <a:rPr lang="zh-CN" altLang="zh-CN" sz="2800" b="1" dirty="0" smtClean="0">
                  <a:solidFill>
                    <a:schemeClr val="accent2">
                      <a:lumMod val="75000"/>
                    </a:schemeClr>
                  </a:solidFill>
                </a:rPr>
                <a:t>大学</a:t>
              </a:r>
              <a:endParaRPr lang="zh-CN" altLang="en-US" sz="2800" b="1" dirty="0">
                <a:solidFill>
                  <a:schemeClr val="accent2">
                    <a:lumMod val="75000"/>
                  </a:schemeClr>
                </a:solidFill>
              </a:endParaRPr>
            </a:p>
          </p:txBody>
        </p:sp>
        <p:sp>
          <p:nvSpPr>
            <p:cNvPr id="100" name="文本框 99"/>
            <p:cNvSpPr txBox="1"/>
            <p:nvPr/>
          </p:nvSpPr>
          <p:spPr>
            <a:xfrm>
              <a:off x="13933" y="4329"/>
              <a:ext cx="3684" cy="824"/>
            </a:xfrm>
            <a:prstGeom prst="rect">
              <a:avLst/>
            </a:prstGeom>
            <a:noFill/>
          </p:spPr>
          <p:txBody>
            <a:bodyPr wrap="none" rtlCol="0">
              <a:spAutoFit/>
            </a:bodyPr>
            <a:lstStyle/>
            <a:p>
              <a:r>
                <a:rPr lang="zh-CN" altLang="en-US" sz="2800" b="1" dirty="0" smtClean="0">
                  <a:solidFill>
                    <a:schemeClr val="accent2">
                      <a:lumMod val="75000"/>
                    </a:schemeClr>
                  </a:solidFill>
                </a:rPr>
                <a:t>西北工业大学</a:t>
              </a:r>
              <a:endParaRPr lang="zh-CN" altLang="en-US" sz="2800" b="1" dirty="0">
                <a:solidFill>
                  <a:schemeClr val="accent2">
                    <a:lumMod val="75000"/>
                  </a:schemeClr>
                </a:solidFill>
              </a:endParaRPr>
            </a:p>
          </p:txBody>
        </p:sp>
        <p:sp>
          <p:nvSpPr>
            <p:cNvPr id="102" name="文本框 101"/>
            <p:cNvSpPr txBox="1"/>
            <p:nvPr/>
          </p:nvSpPr>
          <p:spPr>
            <a:xfrm>
              <a:off x="10714" y="8211"/>
              <a:ext cx="3684" cy="824"/>
            </a:xfrm>
            <a:prstGeom prst="rect">
              <a:avLst/>
            </a:prstGeom>
            <a:noFill/>
          </p:spPr>
          <p:txBody>
            <a:bodyPr wrap="none" rtlCol="0">
              <a:spAutoFit/>
            </a:bodyPr>
            <a:lstStyle/>
            <a:p>
              <a:r>
                <a:rPr lang="zh-CN" altLang="en-US" sz="2800" b="1" dirty="0" smtClean="0">
                  <a:solidFill>
                    <a:schemeClr val="accent2">
                      <a:lumMod val="75000"/>
                    </a:schemeClr>
                  </a:solidFill>
                </a:rPr>
                <a:t>华中师范大学</a:t>
              </a:r>
              <a:endParaRPr lang="zh-CN" altLang="en-US" sz="2800" b="1" dirty="0">
                <a:solidFill>
                  <a:schemeClr val="accent2">
                    <a:lumMod val="75000"/>
                  </a:schemeClr>
                </a:solidFill>
              </a:endParaRPr>
            </a:p>
          </p:txBody>
        </p:sp>
        <p:sp>
          <p:nvSpPr>
            <p:cNvPr id="8" name="椭圆 7"/>
            <p:cNvSpPr/>
            <p:nvPr/>
          </p:nvSpPr>
          <p:spPr>
            <a:xfrm>
              <a:off x="4596" y="5156"/>
              <a:ext cx="2835" cy="2835"/>
            </a:xfrm>
            <a:prstGeom prst="ellipse">
              <a:avLst/>
            </a:prstGeom>
            <a:blipFill dpi="0" rotWithShape="1">
              <a:blip r:embed="rId1"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a:off x="8074" y="1156"/>
              <a:ext cx="2835" cy="2835"/>
            </a:xfrm>
            <a:prstGeom prst="ellipse">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14357" y="1156"/>
              <a:ext cx="2835" cy="2835"/>
            </a:xfrm>
            <a:prstGeom prst="ellipse">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p:nvPr/>
          </p:nvSpPr>
          <p:spPr>
            <a:xfrm>
              <a:off x="2069" y="1156"/>
              <a:ext cx="2835" cy="2835"/>
            </a:xfrm>
            <a:prstGeom prst="ellipse">
              <a:avLst/>
            </a:prstGeom>
            <a:blipFill dpi="0" rotWithShape="1">
              <a:blip r:embed="rId4">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p:cNvSpPr/>
            <p:nvPr/>
          </p:nvSpPr>
          <p:spPr>
            <a:xfrm>
              <a:off x="11138" y="5097"/>
              <a:ext cx="2835" cy="2835"/>
            </a:xfrm>
            <a:prstGeom prst="ellipse">
              <a:avLst/>
            </a:prstGeom>
            <a:blipFill dpi="0" rotWithShape="1">
              <a:blip r:embed="rId5">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 name="文本框 2"/>
          <p:cNvSpPr txBox="1"/>
          <p:nvPr/>
        </p:nvSpPr>
        <p:spPr>
          <a:xfrm>
            <a:off x="575945" y="5924550"/>
            <a:ext cx="11245215" cy="645160"/>
          </a:xfrm>
          <a:prstGeom prst="rect">
            <a:avLst/>
          </a:prstGeom>
          <a:noFill/>
        </p:spPr>
        <p:txBody>
          <a:bodyPr wrap="square" rtlCol="0">
            <a:spAutoFit/>
          </a:bodyPr>
          <a:p>
            <a:r>
              <a:rPr lang="zh-CN" altLang="en-US">
                <a:sym typeface="+mn-ea"/>
              </a:rPr>
              <a:t>与众多学术机构展开相关合作，不断深入挖掘用户需求，提升科研服务质量，以达到“共赢”的目的。</a:t>
            </a:r>
            <a:endParaRPr lang="zh-CN" altLang="en-US"/>
          </a:p>
          <a:p>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p:checker/>
      </p:transition>
    </mc:Choice>
    <mc:Fallback>
      <p:transition spd="slow">
        <p:checker/>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437938" y="169957"/>
            <a:ext cx="10048240" cy="1014730"/>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zh-CN" altLang="zh-CN" sz="3200" b="1" dirty="0" smtClean="0">
                <a:solidFill>
                  <a:schemeClr val="accent6"/>
                </a:solidFill>
                <a:latin typeface="华文行楷" panose="02010800040101010101" pitchFamily="2" charset="-122"/>
                <a:ea typeface="华文行楷" panose="02010800040101010101" pitchFamily="2" charset="-122"/>
              </a:rPr>
              <a:t>图书馆</a:t>
            </a:r>
            <a:endParaRPr lang="en-US" altLang="zh-CN" sz="3200" b="1" dirty="0" smtClean="0">
              <a:solidFill>
                <a:schemeClr val="accent6"/>
              </a:solidFill>
              <a:latin typeface="华文行楷" panose="02010800040101010101" pitchFamily="2" charset="-122"/>
              <a:ea typeface="华文行楷" panose="02010800040101010101" pitchFamily="2" charset="-122"/>
            </a:endParaRPr>
          </a:p>
          <a:p>
            <a:pPr algn="l"/>
            <a:r>
              <a:rPr lang="zh-CN" altLang="zh-CN" sz="2800" b="1" dirty="0" smtClean="0">
                <a:solidFill>
                  <a:schemeClr val="accent6"/>
                </a:solidFill>
                <a:latin typeface="华文行楷" panose="02010800040101010101" pitchFamily="2" charset="-122"/>
                <a:ea typeface="华文行楷" panose="02010800040101010101" pitchFamily="2" charset="-122"/>
              </a:rPr>
              <a:t>新服务型产品体系</a:t>
            </a:r>
            <a:r>
              <a:rPr lang="en-US" altLang="zh-CN" sz="2800" b="1" dirty="0" smtClean="0">
                <a:solidFill>
                  <a:schemeClr val="accent6"/>
                </a:solidFill>
                <a:latin typeface="华文行楷" panose="02010800040101010101" pitchFamily="2" charset="-122"/>
                <a:ea typeface="华文行楷" panose="02010800040101010101" pitchFamily="2" charset="-122"/>
              </a:rPr>
              <a:t>--</a:t>
            </a:r>
            <a:r>
              <a:rPr lang="zh-CN" altLang="zh-CN" sz="2800" b="1" dirty="0" smtClean="0">
                <a:solidFill>
                  <a:schemeClr val="accent6"/>
                </a:solidFill>
                <a:latin typeface="华文行楷" panose="02010800040101010101" pitchFamily="2" charset="-122"/>
                <a:ea typeface="华文行楷" panose="02010800040101010101" pitchFamily="2" charset="-122"/>
                <a:sym typeface="+mn-ea"/>
              </a:rPr>
              <a:t>资源融合与创新</a:t>
            </a:r>
            <a:r>
              <a:rPr lang="en-US" altLang="zh-CN" sz="2800" b="1" dirty="0" smtClean="0">
                <a:solidFill>
                  <a:schemeClr val="accent6"/>
                </a:solidFill>
                <a:latin typeface="华文行楷" panose="02010800040101010101" pitchFamily="2" charset="-122"/>
                <a:ea typeface="华文行楷" panose="02010800040101010101" pitchFamily="2" charset="-122"/>
              </a:rPr>
              <a:t>--</a:t>
            </a:r>
            <a:r>
              <a:rPr lang="zh-CN" altLang="en-US" sz="2800" b="1" dirty="0" smtClean="0">
                <a:solidFill>
                  <a:schemeClr val="accent6"/>
                </a:solidFill>
                <a:latin typeface="华文行楷" panose="02010800040101010101" pitchFamily="2" charset="-122"/>
                <a:ea typeface="华文行楷" panose="02010800040101010101" pitchFamily="2" charset="-122"/>
              </a:rPr>
              <a:t>助力农学学科科研、建设</a:t>
            </a:r>
            <a:endParaRPr lang="en-US" altLang="zh-CN" sz="2800" b="1" dirty="0" smtClean="0">
              <a:solidFill>
                <a:schemeClr val="accent6"/>
              </a:solidFill>
              <a:latin typeface="华文行楷" panose="02010800040101010101" pitchFamily="2" charset="-122"/>
              <a:ea typeface="华文行楷" panose="02010800040101010101" pitchFamily="2" charset="-122"/>
            </a:endParaRPr>
          </a:p>
        </p:txBody>
      </p:sp>
      <p:grpSp>
        <p:nvGrpSpPr>
          <p:cNvPr id="11" name="组合 10"/>
          <p:cNvGrpSpPr/>
          <p:nvPr/>
        </p:nvGrpSpPr>
        <p:grpSpPr>
          <a:xfrm>
            <a:off x="4640580" y="3269615"/>
            <a:ext cx="2562860" cy="975360"/>
            <a:chOff x="3931" y="5083"/>
            <a:chExt cx="4036" cy="1536"/>
          </a:xfrm>
        </p:grpSpPr>
        <p:sp>
          <p:nvSpPr>
            <p:cNvPr id="36" name="任意多边形: 形状 35"/>
            <p:cNvSpPr/>
            <p:nvPr/>
          </p:nvSpPr>
          <p:spPr>
            <a:xfrm>
              <a:off x="3931" y="5083"/>
              <a:ext cx="4036" cy="1536"/>
            </a:xfrm>
            <a:custGeom>
              <a:avLst/>
              <a:gdLst>
                <a:gd name="connsiteX0" fmla="*/ 684288 w 2702943"/>
                <a:gd name="connsiteY0" fmla="*/ 0 h 1185221"/>
                <a:gd name="connsiteX1" fmla="*/ 2702943 w 2702943"/>
                <a:gd name="connsiteY1" fmla="*/ 0 h 1185221"/>
                <a:gd name="connsiteX2" fmla="*/ 2018655 w 2702943"/>
                <a:gd name="connsiteY2" fmla="*/ 1185221 h 1185221"/>
                <a:gd name="connsiteX3" fmla="*/ 0 w 2702943"/>
                <a:gd name="connsiteY3" fmla="*/ 1185221 h 1185221"/>
              </a:gdLst>
              <a:ahLst/>
              <a:cxnLst>
                <a:cxn ang="0">
                  <a:pos x="connsiteX0" y="connsiteY0"/>
                </a:cxn>
                <a:cxn ang="0">
                  <a:pos x="connsiteX1" y="connsiteY1"/>
                </a:cxn>
                <a:cxn ang="0">
                  <a:pos x="connsiteX2" y="connsiteY2"/>
                </a:cxn>
                <a:cxn ang="0">
                  <a:pos x="connsiteX3" y="connsiteY3"/>
                </a:cxn>
              </a:cxnLst>
              <a:rect l="l" t="t" r="r" b="b"/>
              <a:pathLst>
                <a:path w="2702943" h="1185221">
                  <a:moveTo>
                    <a:pt x="684288" y="0"/>
                  </a:moveTo>
                  <a:lnTo>
                    <a:pt x="2702943" y="0"/>
                  </a:lnTo>
                  <a:lnTo>
                    <a:pt x="2018655" y="1185221"/>
                  </a:lnTo>
                  <a:lnTo>
                    <a:pt x="0" y="1185221"/>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b="1">
                <a:solidFill>
                  <a:schemeClr val="tx1">
                    <a:lumMod val="75000"/>
                    <a:lumOff val="25000"/>
                  </a:schemeClr>
                </a:solidFill>
                <a:latin typeface="+mn-ea"/>
              </a:endParaRPr>
            </a:p>
          </p:txBody>
        </p:sp>
        <p:sp>
          <p:nvSpPr>
            <p:cNvPr id="46" name="文本框 45"/>
            <p:cNvSpPr txBox="1"/>
            <p:nvPr/>
          </p:nvSpPr>
          <p:spPr>
            <a:xfrm>
              <a:off x="3931" y="5229"/>
              <a:ext cx="3944" cy="1113"/>
            </a:xfrm>
            <a:prstGeom prst="rect">
              <a:avLst/>
            </a:prstGeom>
            <a:noFill/>
          </p:spPr>
          <p:txBody>
            <a:bodyPr wrap="square" rtlCol="0">
              <a:spAutoFit/>
              <a:scene3d>
                <a:camera prst="orthographicFront"/>
                <a:lightRig rig="threePt" dir="t"/>
              </a:scene3d>
            </a:bodyPr>
            <a:lstStyle/>
            <a:p>
              <a:pPr algn="ctr"/>
              <a:r>
                <a:rPr lang="zh-CN" altLang="zh-CN" sz="2000" b="1" dirty="0" smtClean="0">
                  <a:ln w="9525" cmpd="sng">
                    <a:solidFill>
                      <a:schemeClr val="accent1"/>
                    </a:solidFill>
                    <a:prstDash val="solid"/>
                  </a:ln>
                  <a:solidFill>
                    <a:srgbClr val="70AD47">
                      <a:tint val="1000"/>
                    </a:srgbClr>
                  </a:solidFill>
                  <a:effectLst>
                    <a:glow rad="38100">
                      <a:schemeClr val="accent1">
                        <a:alpha val="40000"/>
                      </a:schemeClr>
                    </a:glow>
                  </a:effectLst>
                  <a:latin typeface="+mn-ea"/>
                </a:rPr>
                <a:t>Spischolar</a:t>
              </a:r>
              <a:endParaRPr lang="en-US" altLang="zh-CN" sz="2000" b="1" dirty="0" smtClean="0">
                <a:ln w="9525" cmpd="sng">
                  <a:solidFill>
                    <a:schemeClr val="accent1"/>
                  </a:solidFill>
                  <a:prstDash val="solid"/>
                </a:ln>
                <a:solidFill>
                  <a:srgbClr val="70AD47">
                    <a:tint val="1000"/>
                  </a:srgbClr>
                </a:solidFill>
                <a:effectLst>
                  <a:glow rad="38100">
                    <a:schemeClr val="accent1">
                      <a:alpha val="40000"/>
                    </a:schemeClr>
                  </a:glow>
                </a:effectLst>
                <a:latin typeface="+mn-ea"/>
              </a:endParaRPr>
            </a:p>
            <a:p>
              <a:pPr algn="ctr"/>
              <a:r>
                <a:rPr lang="zh-CN" altLang="zh-CN" sz="2000" b="1" dirty="0" smtClean="0">
                  <a:ln w="9525" cmpd="sng">
                    <a:solidFill>
                      <a:schemeClr val="accent1"/>
                    </a:solidFill>
                    <a:prstDash val="solid"/>
                  </a:ln>
                  <a:solidFill>
                    <a:srgbClr val="70AD47">
                      <a:tint val="1000"/>
                    </a:srgbClr>
                  </a:solidFill>
                  <a:effectLst>
                    <a:glow rad="38100">
                      <a:schemeClr val="accent1">
                        <a:alpha val="40000"/>
                      </a:schemeClr>
                    </a:glow>
                  </a:effectLst>
                  <a:latin typeface="+mn-ea"/>
                </a:rPr>
                <a:t>学术</a:t>
              </a:r>
              <a:r>
                <a:rPr lang="zh-CN" altLang="zh-CN" sz="2000" b="1" dirty="0">
                  <a:ln w="9525" cmpd="sng">
                    <a:solidFill>
                      <a:schemeClr val="accent1"/>
                    </a:solidFill>
                    <a:prstDash val="solid"/>
                  </a:ln>
                  <a:solidFill>
                    <a:srgbClr val="70AD47">
                      <a:tint val="1000"/>
                    </a:srgbClr>
                  </a:solidFill>
                  <a:effectLst>
                    <a:glow rad="38100">
                      <a:schemeClr val="accent1">
                        <a:alpha val="40000"/>
                      </a:schemeClr>
                    </a:glow>
                  </a:effectLst>
                  <a:latin typeface="+mn-ea"/>
                </a:rPr>
                <a:t>资源在线</a:t>
              </a:r>
              <a:endParaRPr lang="zh-CN" altLang="zh-CN" sz="2000" b="1" dirty="0">
                <a:ln w="9525" cmpd="sng">
                  <a:solidFill>
                    <a:schemeClr val="accent1"/>
                  </a:solidFill>
                  <a:prstDash val="solid"/>
                </a:ln>
                <a:solidFill>
                  <a:srgbClr val="70AD47">
                    <a:tint val="1000"/>
                  </a:srgbClr>
                </a:solidFill>
                <a:effectLst>
                  <a:glow rad="38100">
                    <a:schemeClr val="accent1">
                      <a:alpha val="40000"/>
                    </a:schemeClr>
                  </a:glow>
                </a:effectLst>
                <a:latin typeface="+mn-ea"/>
              </a:endParaRPr>
            </a:p>
          </p:txBody>
        </p:sp>
      </p:grpSp>
      <p:pic>
        <p:nvPicPr>
          <p:cNvPr id="20" name="图片占位符 26"/>
          <p:cNvPicPr/>
          <p:nvPr/>
        </p:nvPicPr>
        <p:blipFill rotWithShape="1">
          <a:blip r:embed="rId1" cstate="print">
            <a:extLst>
              <a:ext uri="{28A0092B-C50C-407E-A947-70E740481C1C}">
                <a14:useLocalDpi xmlns:a14="http://schemas.microsoft.com/office/drawing/2010/main" val="0"/>
              </a:ext>
            </a:extLst>
          </a:blip>
          <a:srcRect l="12117" r="12666"/>
          <a:stretch>
            <a:fillRect/>
          </a:stretch>
        </p:blipFill>
        <p:spPr>
          <a:xfrm>
            <a:off x="417195" y="4222750"/>
            <a:ext cx="3324225" cy="2304415"/>
          </a:xfrm>
          <a:prstGeom prst="rect">
            <a:avLst/>
          </a:prstGeom>
          <a:ln>
            <a:noFill/>
          </a:ln>
          <a:effectLst>
            <a:outerShdw blurRad="292100" dist="139700" dir="2700000" algn="tl" rotWithShape="0">
              <a:srgbClr val="333333">
                <a:alpha val="65000"/>
              </a:srgbClr>
            </a:outerShdw>
          </a:effectLst>
        </p:spPr>
      </p:pic>
      <p:pic>
        <p:nvPicPr>
          <p:cNvPr id="26" name="图片占位符 26"/>
          <p:cNvPicPr>
            <a:picLocks noChangeAspect="1"/>
          </p:cNvPicPr>
          <p:nvPr/>
        </p:nvPicPr>
        <p:blipFill rotWithShape="1">
          <a:blip r:embed="rId2" cstate="print">
            <a:extLst>
              <a:ext uri="{28A0092B-C50C-407E-A947-70E740481C1C}">
                <a14:useLocalDpi xmlns:a14="http://schemas.microsoft.com/office/drawing/2010/main" val="0"/>
              </a:ext>
            </a:extLst>
          </a:blip>
          <a:srcRect l="11519" r="12431" b="15107"/>
          <a:stretch>
            <a:fillRect/>
          </a:stretch>
        </p:blipFill>
        <p:spPr>
          <a:xfrm>
            <a:off x="4409440" y="1185545"/>
            <a:ext cx="3373120" cy="2027555"/>
          </a:xfrm>
          <a:prstGeom prst="rect">
            <a:avLst/>
          </a:prstGeom>
          <a:ln>
            <a:noFill/>
          </a:ln>
          <a:effectLst>
            <a:outerShdw blurRad="292100" dist="139700" dir="2700000" algn="tl" rotWithShape="0">
              <a:srgbClr val="333333">
                <a:alpha val="65000"/>
              </a:srgbClr>
            </a:outerShdw>
          </a:effectLst>
        </p:spPr>
      </p:pic>
      <p:pic>
        <p:nvPicPr>
          <p:cNvPr id="16" name="图片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17505" y="6309718"/>
            <a:ext cx="1881899" cy="543735"/>
          </a:xfrm>
          <a:prstGeom prst="rect">
            <a:avLst/>
          </a:prstGeom>
        </p:spPr>
      </p:pic>
      <p:grpSp>
        <p:nvGrpSpPr>
          <p:cNvPr id="13" name="组合 12"/>
          <p:cNvGrpSpPr/>
          <p:nvPr/>
        </p:nvGrpSpPr>
        <p:grpSpPr>
          <a:xfrm>
            <a:off x="553720" y="3227705"/>
            <a:ext cx="2562860" cy="975360"/>
            <a:chOff x="248" y="5083"/>
            <a:chExt cx="4036" cy="1536"/>
          </a:xfrm>
        </p:grpSpPr>
        <p:sp>
          <p:nvSpPr>
            <p:cNvPr id="2" name="任意多边形: 形状 35"/>
            <p:cNvSpPr/>
            <p:nvPr/>
          </p:nvSpPr>
          <p:spPr>
            <a:xfrm>
              <a:off x="248" y="5083"/>
              <a:ext cx="4036" cy="1536"/>
            </a:xfrm>
            <a:custGeom>
              <a:avLst/>
              <a:gdLst>
                <a:gd name="connsiteX0" fmla="*/ 684288 w 2702943"/>
                <a:gd name="connsiteY0" fmla="*/ 0 h 1185221"/>
                <a:gd name="connsiteX1" fmla="*/ 2702943 w 2702943"/>
                <a:gd name="connsiteY1" fmla="*/ 0 h 1185221"/>
                <a:gd name="connsiteX2" fmla="*/ 2018655 w 2702943"/>
                <a:gd name="connsiteY2" fmla="*/ 1185221 h 1185221"/>
                <a:gd name="connsiteX3" fmla="*/ 0 w 2702943"/>
                <a:gd name="connsiteY3" fmla="*/ 1185221 h 1185221"/>
              </a:gdLst>
              <a:ahLst/>
              <a:cxnLst>
                <a:cxn ang="0">
                  <a:pos x="connsiteX0" y="connsiteY0"/>
                </a:cxn>
                <a:cxn ang="0">
                  <a:pos x="connsiteX1" y="connsiteY1"/>
                </a:cxn>
                <a:cxn ang="0">
                  <a:pos x="connsiteX2" y="connsiteY2"/>
                </a:cxn>
                <a:cxn ang="0">
                  <a:pos x="connsiteX3" y="connsiteY3"/>
                </a:cxn>
              </a:cxnLst>
              <a:rect l="l" t="t" r="r" b="b"/>
              <a:pathLst>
                <a:path w="2702943" h="1185221">
                  <a:moveTo>
                    <a:pt x="684288" y="0"/>
                  </a:moveTo>
                  <a:lnTo>
                    <a:pt x="2702943" y="0"/>
                  </a:lnTo>
                  <a:lnTo>
                    <a:pt x="2018655" y="1185221"/>
                  </a:lnTo>
                  <a:lnTo>
                    <a:pt x="0" y="1185221"/>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800" b="1">
                <a:solidFill>
                  <a:schemeClr val="accent6"/>
                </a:solidFill>
                <a:latin typeface="+mn-ea"/>
              </a:endParaRPr>
            </a:p>
          </p:txBody>
        </p:sp>
        <p:sp>
          <p:nvSpPr>
            <p:cNvPr id="45" name="文本框 44"/>
            <p:cNvSpPr txBox="1"/>
            <p:nvPr/>
          </p:nvSpPr>
          <p:spPr>
            <a:xfrm>
              <a:off x="1022" y="5295"/>
              <a:ext cx="2777" cy="1113"/>
            </a:xfrm>
            <a:prstGeom prst="rect">
              <a:avLst/>
            </a:prstGeom>
            <a:noFill/>
          </p:spPr>
          <p:txBody>
            <a:bodyPr wrap="square" rtlCol="0">
              <a:spAutoFit/>
              <a:scene3d>
                <a:camera prst="orthographicFront"/>
                <a:lightRig rig="threePt" dir="t"/>
              </a:scene3d>
            </a:bodyPr>
            <a:lstStyle/>
            <a:p>
              <a:pPr algn="ctr"/>
              <a:r>
                <a:rPr lang="zh-CN" altLang="zh-CN" sz="2000" b="1" dirty="0" smtClean="0">
                  <a:ln w="9525" cmpd="sng">
                    <a:solidFill>
                      <a:schemeClr val="accent1"/>
                    </a:solidFill>
                    <a:prstDash val="solid"/>
                  </a:ln>
                  <a:solidFill>
                    <a:srgbClr val="70AD47">
                      <a:tint val="1000"/>
                    </a:srgbClr>
                  </a:solidFill>
                  <a:effectLst>
                    <a:glow rad="38100">
                      <a:schemeClr val="accent1">
                        <a:alpha val="40000"/>
                      </a:schemeClr>
                    </a:glow>
                  </a:effectLst>
                  <a:latin typeface="+mn-ea"/>
                </a:rPr>
                <a:t>纬度学科</a:t>
              </a:r>
              <a:endParaRPr lang="zh-CN" altLang="zh-CN" sz="2000" b="1" dirty="0" smtClean="0">
                <a:ln w="9525" cmpd="sng">
                  <a:solidFill>
                    <a:schemeClr val="accent1"/>
                  </a:solidFill>
                  <a:prstDash val="solid"/>
                </a:ln>
                <a:solidFill>
                  <a:srgbClr val="70AD47">
                    <a:tint val="1000"/>
                  </a:srgbClr>
                </a:solidFill>
                <a:effectLst>
                  <a:glow rad="38100">
                    <a:schemeClr val="accent1">
                      <a:alpha val="40000"/>
                    </a:schemeClr>
                  </a:glow>
                </a:effectLst>
                <a:latin typeface="+mn-ea"/>
              </a:endParaRPr>
            </a:p>
            <a:p>
              <a:pPr algn="l"/>
              <a:r>
                <a:rPr lang="zh-CN" altLang="zh-CN" sz="2000" b="1" dirty="0" smtClean="0">
                  <a:ln w="9525" cmpd="sng">
                    <a:solidFill>
                      <a:schemeClr val="accent1"/>
                    </a:solidFill>
                    <a:prstDash val="solid"/>
                  </a:ln>
                  <a:solidFill>
                    <a:srgbClr val="70AD47">
                      <a:tint val="1000"/>
                    </a:srgbClr>
                  </a:solidFill>
                  <a:effectLst>
                    <a:glow rad="38100">
                      <a:schemeClr val="accent1">
                        <a:alpha val="40000"/>
                      </a:schemeClr>
                    </a:glow>
                  </a:effectLst>
                  <a:latin typeface="+mn-ea"/>
                </a:rPr>
                <a:t>服务</a:t>
              </a:r>
              <a:r>
                <a:rPr lang="zh-CN" altLang="zh-CN" sz="2000" b="1" dirty="0">
                  <a:ln w="9525" cmpd="sng">
                    <a:solidFill>
                      <a:schemeClr val="accent1"/>
                    </a:solidFill>
                    <a:prstDash val="solid"/>
                  </a:ln>
                  <a:solidFill>
                    <a:srgbClr val="70AD47">
                      <a:tint val="1000"/>
                    </a:srgbClr>
                  </a:solidFill>
                  <a:effectLst>
                    <a:glow rad="38100">
                      <a:schemeClr val="accent1">
                        <a:alpha val="40000"/>
                      </a:schemeClr>
                    </a:glow>
                  </a:effectLst>
                  <a:latin typeface="+mn-ea"/>
                </a:rPr>
                <a:t>平台</a:t>
              </a:r>
              <a:endParaRPr lang="zh-CN" altLang="zh-CN" sz="2000" b="1" dirty="0">
                <a:ln w="9525" cmpd="sng">
                  <a:solidFill>
                    <a:schemeClr val="accent1"/>
                  </a:solidFill>
                  <a:prstDash val="solid"/>
                </a:ln>
                <a:solidFill>
                  <a:srgbClr val="70AD47">
                    <a:tint val="1000"/>
                  </a:srgbClr>
                </a:solidFill>
                <a:effectLst>
                  <a:glow rad="38100">
                    <a:schemeClr val="accent1">
                      <a:alpha val="40000"/>
                    </a:schemeClr>
                  </a:glow>
                </a:effectLst>
                <a:latin typeface="+mn-ea"/>
              </a:endParaRPr>
            </a:p>
          </p:txBody>
        </p:sp>
      </p:grpSp>
      <p:grpSp>
        <p:nvGrpSpPr>
          <p:cNvPr id="12" name="组合 11"/>
          <p:cNvGrpSpPr/>
          <p:nvPr/>
        </p:nvGrpSpPr>
        <p:grpSpPr>
          <a:xfrm>
            <a:off x="8669020" y="3227705"/>
            <a:ext cx="2562860" cy="975360"/>
            <a:chOff x="11396" y="5083"/>
            <a:chExt cx="4036" cy="1536"/>
          </a:xfrm>
        </p:grpSpPr>
        <p:sp>
          <p:nvSpPr>
            <p:cNvPr id="5" name="任意多边形: 形状 35"/>
            <p:cNvSpPr/>
            <p:nvPr/>
          </p:nvSpPr>
          <p:spPr>
            <a:xfrm>
              <a:off x="11396" y="5083"/>
              <a:ext cx="4036" cy="1536"/>
            </a:xfrm>
            <a:custGeom>
              <a:avLst/>
              <a:gdLst>
                <a:gd name="connsiteX0" fmla="*/ 684288 w 2702943"/>
                <a:gd name="connsiteY0" fmla="*/ 0 h 1185221"/>
                <a:gd name="connsiteX1" fmla="*/ 2702943 w 2702943"/>
                <a:gd name="connsiteY1" fmla="*/ 0 h 1185221"/>
                <a:gd name="connsiteX2" fmla="*/ 2018655 w 2702943"/>
                <a:gd name="connsiteY2" fmla="*/ 1185221 h 1185221"/>
                <a:gd name="connsiteX3" fmla="*/ 0 w 2702943"/>
                <a:gd name="connsiteY3" fmla="*/ 1185221 h 1185221"/>
              </a:gdLst>
              <a:ahLst/>
              <a:cxnLst>
                <a:cxn ang="0">
                  <a:pos x="connsiteX0" y="connsiteY0"/>
                </a:cxn>
                <a:cxn ang="0">
                  <a:pos x="connsiteX1" y="connsiteY1"/>
                </a:cxn>
                <a:cxn ang="0">
                  <a:pos x="connsiteX2" y="connsiteY2"/>
                </a:cxn>
                <a:cxn ang="0">
                  <a:pos x="connsiteX3" y="connsiteY3"/>
                </a:cxn>
              </a:cxnLst>
              <a:rect l="l" t="t" r="r" b="b"/>
              <a:pathLst>
                <a:path w="2702943" h="1185221">
                  <a:moveTo>
                    <a:pt x="684288" y="0"/>
                  </a:moveTo>
                  <a:lnTo>
                    <a:pt x="2702943" y="0"/>
                  </a:lnTo>
                  <a:lnTo>
                    <a:pt x="2018655" y="1185221"/>
                  </a:lnTo>
                  <a:lnTo>
                    <a:pt x="0" y="1185221"/>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800" b="1">
                <a:solidFill>
                  <a:schemeClr val="tx1">
                    <a:lumMod val="75000"/>
                    <a:lumOff val="25000"/>
                  </a:schemeClr>
                </a:solidFill>
                <a:latin typeface="+mn-ea"/>
              </a:endParaRPr>
            </a:p>
          </p:txBody>
        </p:sp>
        <p:sp>
          <p:nvSpPr>
            <p:cNvPr id="23" name="文本框 22"/>
            <p:cNvSpPr txBox="1"/>
            <p:nvPr/>
          </p:nvSpPr>
          <p:spPr>
            <a:xfrm>
              <a:off x="12093" y="5294"/>
              <a:ext cx="2288" cy="1113"/>
            </a:xfrm>
            <a:prstGeom prst="rect">
              <a:avLst/>
            </a:prstGeom>
            <a:noFill/>
          </p:spPr>
          <p:txBody>
            <a:bodyPr wrap="none" rtlCol="0">
              <a:spAutoFit/>
              <a:scene3d>
                <a:camera prst="orthographicFront"/>
                <a:lightRig rig="threePt" dir="t"/>
              </a:scene3d>
            </a:bodyPr>
            <a:lstStyle/>
            <a:p>
              <a:pPr algn="ctr"/>
              <a:r>
                <a:rPr lang="zh-CN" altLang="zh-CN" sz="2000" b="1" dirty="0" smtClean="0">
                  <a:ln w="9525" cmpd="sng">
                    <a:solidFill>
                      <a:schemeClr val="accent1"/>
                    </a:solidFill>
                    <a:prstDash val="solid"/>
                  </a:ln>
                  <a:solidFill>
                    <a:srgbClr val="70AD47">
                      <a:tint val="1000"/>
                    </a:srgbClr>
                  </a:solidFill>
                  <a:effectLst>
                    <a:glow rad="38100">
                      <a:schemeClr val="accent1">
                        <a:alpha val="40000"/>
                      </a:schemeClr>
                    </a:glow>
                  </a:effectLst>
                  <a:latin typeface="+mn-ea"/>
                </a:rPr>
                <a:t>CRS</a:t>
              </a:r>
              <a:endParaRPr lang="en-US" altLang="zh-CN" sz="2000" b="1" dirty="0" smtClean="0">
                <a:ln w="9525" cmpd="sng">
                  <a:solidFill>
                    <a:schemeClr val="accent1"/>
                  </a:solidFill>
                  <a:prstDash val="solid"/>
                </a:ln>
                <a:solidFill>
                  <a:srgbClr val="70AD47">
                    <a:tint val="1000"/>
                  </a:srgbClr>
                </a:solidFill>
                <a:effectLst>
                  <a:glow rad="38100">
                    <a:schemeClr val="accent1">
                      <a:alpha val="40000"/>
                    </a:schemeClr>
                  </a:glow>
                </a:effectLst>
                <a:latin typeface="+mn-ea"/>
              </a:endParaRPr>
            </a:p>
            <a:p>
              <a:pPr algn="ctr"/>
              <a:r>
                <a:rPr lang="zh-CN" altLang="zh-CN" sz="2000" b="1" dirty="0" smtClean="0">
                  <a:ln w="9525" cmpd="sng">
                    <a:solidFill>
                      <a:schemeClr val="accent1"/>
                    </a:solidFill>
                    <a:prstDash val="solid"/>
                  </a:ln>
                  <a:solidFill>
                    <a:srgbClr val="70AD47">
                      <a:tint val="1000"/>
                    </a:srgbClr>
                  </a:solidFill>
                  <a:effectLst>
                    <a:glow rad="38100">
                      <a:schemeClr val="accent1">
                        <a:alpha val="40000"/>
                      </a:schemeClr>
                    </a:glow>
                  </a:effectLst>
                  <a:latin typeface="+mn-ea"/>
                </a:rPr>
                <a:t>核心</a:t>
              </a:r>
              <a:r>
                <a:rPr lang="zh-CN" altLang="zh-CN" sz="2000" b="1" dirty="0">
                  <a:ln w="9525" cmpd="sng">
                    <a:solidFill>
                      <a:schemeClr val="accent1"/>
                    </a:solidFill>
                    <a:prstDash val="solid"/>
                  </a:ln>
                  <a:solidFill>
                    <a:srgbClr val="70AD47">
                      <a:tint val="1000"/>
                    </a:srgbClr>
                  </a:solidFill>
                  <a:effectLst>
                    <a:glow rad="38100">
                      <a:schemeClr val="accent1">
                        <a:alpha val="40000"/>
                      </a:schemeClr>
                    </a:glow>
                  </a:effectLst>
                  <a:latin typeface="+mn-ea"/>
                </a:rPr>
                <a:t>论文库</a:t>
              </a:r>
              <a:endParaRPr lang="zh-CN" altLang="zh-CN" sz="2000" b="1" dirty="0">
                <a:ln w="9525" cmpd="sng">
                  <a:solidFill>
                    <a:schemeClr val="accent1"/>
                  </a:solidFill>
                  <a:prstDash val="solid"/>
                </a:ln>
                <a:solidFill>
                  <a:srgbClr val="70AD47">
                    <a:tint val="1000"/>
                  </a:srgbClr>
                </a:solidFill>
                <a:effectLst>
                  <a:glow rad="38100">
                    <a:schemeClr val="accent1">
                      <a:alpha val="40000"/>
                    </a:schemeClr>
                  </a:glow>
                </a:effectLst>
                <a:latin typeface="+mn-ea"/>
              </a:endParaRPr>
            </a:p>
          </p:txBody>
        </p:sp>
      </p:grpSp>
      <p:pic>
        <p:nvPicPr>
          <p:cNvPr id="9" name="图片 8"/>
          <p:cNvPicPr>
            <a:picLocks noChangeAspect="1"/>
          </p:cNvPicPr>
          <p:nvPr/>
        </p:nvPicPr>
        <p:blipFill>
          <a:blip r:embed="rId4"/>
          <a:stretch>
            <a:fillRect/>
          </a:stretch>
        </p:blipFill>
        <p:spPr>
          <a:xfrm>
            <a:off x="8354060" y="4222750"/>
            <a:ext cx="3364230" cy="196723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500"/>
                                  </p:stCondLst>
                                  <p:childTnLst>
                                    <p:set>
                                      <p:cBhvr>
                                        <p:cTn id="6" dur="1" fill="hold">
                                          <p:stCondLst>
                                            <p:cond delay="0"/>
                                          </p:stCondLst>
                                        </p:cTn>
                                        <p:tgtEl>
                                          <p:spTgt spid="20"/>
                                        </p:tgtEl>
                                        <p:attrNameLst>
                                          <p:attrName>style.visibility</p:attrName>
                                        </p:attrNameLst>
                                      </p:cBhvr>
                                      <p:to>
                                        <p:strVal val="visible"/>
                                      </p:to>
                                    </p:set>
                                    <p:animEffect transition="in" filter="randombar(horizontal)">
                                      <p:cBhvr>
                                        <p:cTn id="7" dur="500"/>
                                        <p:tgtEl>
                                          <p:spTgt spid="20"/>
                                        </p:tgtEl>
                                      </p:cBhvr>
                                    </p:animEffect>
                                  </p:childTnLst>
                                </p:cTn>
                              </p:par>
                            </p:childTnLst>
                          </p:cTn>
                        </p:par>
                        <p:par>
                          <p:cTn id="8" fill="hold">
                            <p:stCondLst>
                              <p:cond delay="1000"/>
                            </p:stCondLst>
                            <p:childTnLst>
                              <p:par>
                                <p:cTn id="9" presetID="14" presetClass="entr" presetSubtype="10"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randombar(horizontal)">
                                      <p:cBhvr>
                                        <p:cTn id="11" dur="500"/>
                                        <p:tgtEl>
                                          <p:spTgt spid="26"/>
                                        </p:tgtEl>
                                      </p:cBhvr>
                                    </p:animEffect>
                                  </p:childTnLst>
                                </p:cTn>
                              </p:par>
                            </p:childTnLst>
                          </p:cTn>
                        </p:par>
                        <p:par>
                          <p:cTn id="12" fill="hold">
                            <p:stCondLst>
                              <p:cond delay="1500"/>
                            </p:stCondLst>
                            <p:childTnLst>
                              <p:par>
                                <p:cTn id="13" presetID="14" presetClass="entr" presetSubtype="1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randombar(horizontal)">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6132830" y="2813050"/>
            <a:ext cx="5397500" cy="1727356"/>
            <a:chOff x="4622800" y="2197116"/>
            <a:chExt cx="3492500" cy="1727184"/>
          </a:xfrm>
        </p:grpSpPr>
        <p:sp>
          <p:nvSpPr>
            <p:cNvPr id="3" name="矩形 2"/>
            <p:cNvSpPr/>
            <p:nvPr/>
          </p:nvSpPr>
          <p:spPr>
            <a:xfrm>
              <a:off x="4839552" y="2197116"/>
              <a:ext cx="3275748" cy="755575"/>
            </a:xfrm>
            <a:prstGeom prst="rect">
              <a:avLst/>
            </a:prstGeom>
          </p:spPr>
          <p:txBody>
            <a:bodyPr wrap="square">
              <a:spAutoFit/>
              <a:scene3d>
                <a:camera prst="orthographicFront"/>
                <a:lightRig rig="threePt" dir="t"/>
              </a:scene3d>
              <a:sp3d contourW="12700"/>
            </a:bodyPr>
            <a:lstStyle/>
            <a:p>
              <a:pPr>
                <a:lnSpc>
                  <a:spcPct val="120000"/>
                </a:lnSpc>
              </a:pPr>
              <a:r>
                <a:rPr lang="en-US" altLang="zh-CN" sz="3600" dirty="0" smtClean="0">
                  <a:solidFill>
                    <a:schemeClr val="tx2"/>
                  </a:solidFill>
                </a:rPr>
                <a:t> 01</a:t>
              </a:r>
              <a:endParaRPr lang="zh-CN" altLang="en-US" sz="3600" dirty="0">
                <a:solidFill>
                  <a:schemeClr val="tx2"/>
                </a:solidFill>
              </a:endParaRPr>
            </a:p>
          </p:txBody>
        </p:sp>
        <p:sp>
          <p:nvSpPr>
            <p:cNvPr id="4" name="矩形 3"/>
            <p:cNvSpPr/>
            <p:nvPr/>
          </p:nvSpPr>
          <p:spPr>
            <a:xfrm>
              <a:off x="4839552" y="2782455"/>
              <a:ext cx="3086433" cy="903515"/>
            </a:xfrm>
            <a:prstGeom prst="rect">
              <a:avLst/>
            </a:prstGeom>
          </p:spPr>
          <p:txBody>
            <a:bodyPr wrap="square">
              <a:spAutoFit/>
              <a:scene3d>
                <a:camera prst="orthographicFront"/>
                <a:lightRig rig="threePt" dir="t"/>
              </a:scene3d>
              <a:sp3d contourW="12700"/>
            </a:bodyPr>
            <a:lstStyle/>
            <a:p>
              <a:pPr>
                <a:lnSpc>
                  <a:spcPct val="120000"/>
                </a:lnSpc>
              </a:pPr>
              <a:r>
                <a:rPr lang="zh-CN" altLang="en-US" sz="4400" b="1" dirty="0">
                  <a:solidFill>
                    <a:schemeClr val="accent3"/>
                  </a:solidFill>
                </a:rPr>
                <a:t>纬度学科服务平台</a:t>
              </a:r>
              <a:endParaRPr lang="zh-CN" altLang="en-US" sz="4400" b="1" dirty="0">
                <a:solidFill>
                  <a:schemeClr val="accent3"/>
                </a:solidFill>
              </a:endParaRPr>
            </a:p>
          </p:txBody>
        </p:sp>
        <p:cxnSp>
          <p:nvCxnSpPr>
            <p:cNvPr id="6" name="直接连接符 5"/>
            <p:cNvCxnSpPr/>
            <p:nvPr/>
          </p:nvCxnSpPr>
          <p:spPr>
            <a:xfrm>
              <a:off x="4622800" y="2362200"/>
              <a:ext cx="0" cy="1562100"/>
            </a:xfrm>
            <a:prstGeom prst="line">
              <a:avLst/>
            </a:prstGeom>
            <a:ln w="76200"/>
          </p:spPr>
          <p:style>
            <a:lnRef idx="1">
              <a:schemeClr val="accent1"/>
            </a:lnRef>
            <a:fillRef idx="0">
              <a:schemeClr val="accent1"/>
            </a:fillRef>
            <a:effectRef idx="0">
              <a:schemeClr val="accent1"/>
            </a:effectRef>
            <a:fontRef idx="minor">
              <a:schemeClr val="tx1"/>
            </a:fontRef>
          </p:style>
        </p:cxnSp>
      </p:grpSp>
      <p:pic>
        <p:nvPicPr>
          <p:cNvPr id="16" name="图片 15"/>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0317505" y="6309718"/>
            <a:ext cx="1881899" cy="54373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ppt_x</p:attrName>
                                        </p:attrNameLst>
                                      </p:cBhvr>
                                      <p:tavLst>
                                        <p:tav tm="0">
                                          <p:val>
                                            <p:strVal val="#ppt_x-#ppt_w*1.125000"/>
                                          </p:val>
                                        </p:tav>
                                        <p:tav tm="100000">
                                          <p:val>
                                            <p:strVal val="#ppt_x"/>
                                          </p:val>
                                        </p:tav>
                                      </p:tavLst>
                                    </p:anim>
                                    <p:animEffect transition="in" filter="wipe(right)">
                                      <p:cBhvr>
                                        <p:cTn id="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tretch>
            <a:fillRect/>
          </a:stretch>
        </p:blipFill>
        <p:spPr>
          <a:xfrm>
            <a:off x="564515" y="1476375"/>
            <a:ext cx="5191125" cy="3381375"/>
          </a:xfrm>
          <a:prstGeom prst="rect">
            <a:avLst/>
          </a:prstGeom>
        </p:spPr>
      </p:pic>
      <p:sp>
        <p:nvSpPr>
          <p:cNvPr id="3" name="文本框 2"/>
          <p:cNvSpPr txBox="1"/>
          <p:nvPr/>
        </p:nvSpPr>
        <p:spPr>
          <a:xfrm>
            <a:off x="5755640" y="2013585"/>
            <a:ext cx="5212080" cy="2399665"/>
          </a:xfrm>
          <a:prstGeom prst="rect">
            <a:avLst/>
          </a:prstGeom>
          <a:noFill/>
        </p:spPr>
        <p:txBody>
          <a:bodyPr wrap="square" rtlCol="0" anchor="t">
            <a:spAutoFit/>
          </a:bodyPr>
          <a:p>
            <a:pPr>
              <a:lnSpc>
                <a:spcPct val="150000"/>
              </a:lnSpc>
            </a:pPr>
            <a:r>
              <a:rPr lang="zh-CN" altLang="en-US" sz="2000" b="1">
                <a:solidFill>
                  <a:schemeClr val="accent1"/>
                </a:solidFill>
                <a:effectLst>
                  <a:outerShdw blurRad="38100" dist="25400" dir="5400000" algn="ctr" rotWithShape="0">
                    <a:srgbClr val="6E747A">
                      <a:alpha val="43000"/>
                    </a:srgbClr>
                  </a:outerShdw>
                </a:effectLst>
                <a:latin typeface="黑体" panose="02010609060101010101" charset="-122"/>
                <a:ea typeface="黑体" panose="02010609060101010101" charset="-122"/>
              </a:rPr>
              <a:t>学科信息服务平台为高校图书馆提供全面的学科资源建设与信息服务、学科分析服务，涉及学科资源广且具有深度，是为学科科研工作者提供的一个具有丰富学科资源的专业化平台。</a:t>
            </a:r>
            <a:endParaRPr lang="zh-CN" altLang="en-US" sz="2000" b="1">
              <a:solidFill>
                <a:schemeClr val="accent1"/>
              </a:solidFill>
              <a:effectLst>
                <a:outerShdw blurRad="38100" dist="25400" dir="5400000" algn="ctr" rotWithShape="0">
                  <a:srgbClr val="6E747A">
                    <a:alpha val="43000"/>
                  </a:srgbClr>
                </a:outerShdw>
              </a:effectLst>
              <a:latin typeface="黑体" panose="02010609060101010101" charset="-122"/>
              <a:ea typeface="黑体" panose="02010609060101010101" charset="-122"/>
            </a:endParaRPr>
          </a:p>
        </p:txBody>
      </p:sp>
      <p:sp>
        <p:nvSpPr>
          <p:cNvPr id="35" name="文本框 34"/>
          <p:cNvSpPr txBox="1"/>
          <p:nvPr/>
        </p:nvSpPr>
        <p:spPr>
          <a:xfrm>
            <a:off x="1477607" y="460012"/>
            <a:ext cx="3775393" cy="523220"/>
          </a:xfrm>
          <a:prstGeom prst="rect">
            <a:avLst/>
          </a:prstGeom>
          <a:noFill/>
        </p:spPr>
        <p:txBody>
          <a:bodyPr wrap="none" rtlCol="0">
            <a:spAutoFit/>
            <a:scene3d>
              <a:camera prst="orthographicFront"/>
              <a:lightRig rig="threePt" dir="t"/>
            </a:scene3d>
            <a:sp3d contourW="12700"/>
          </a:bodyPr>
          <a:p>
            <a:r>
              <a:rPr lang="zh-CN" altLang="en-US" sz="2800" b="1" dirty="0" smtClean="0">
                <a:solidFill>
                  <a:schemeClr val="accent1"/>
                </a:solidFill>
                <a:latin typeface="华文行楷" panose="02010800040101010101" pitchFamily="2" charset="-122"/>
                <a:ea typeface="华文行楷" panose="02010800040101010101" pitchFamily="2" charset="-122"/>
              </a:rPr>
              <a:t>纬度学科信息服务平台</a:t>
            </a:r>
            <a:endParaRPr lang="zh-CN" altLang="en-US" sz="2800" b="1" dirty="0">
              <a:solidFill>
                <a:schemeClr val="accent1"/>
              </a:solidFill>
              <a:latin typeface="华文行楷" panose="02010800040101010101" pitchFamily="2" charset="-122"/>
              <a:ea typeface="华文行楷" panose="02010800040101010101" pitchFamily="2" charset="-122"/>
            </a:endParaRPr>
          </a:p>
        </p:txBody>
      </p:sp>
      <p:sp>
        <p:nvSpPr>
          <p:cNvPr id="4" name="文本框 3"/>
          <p:cNvSpPr txBox="1"/>
          <p:nvPr/>
        </p:nvSpPr>
        <p:spPr>
          <a:xfrm>
            <a:off x="1251585" y="4413250"/>
            <a:ext cx="4227830" cy="368300"/>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p>
            <a:r>
              <a:rPr lang="zh-CN" altLang="en-US">
                <a:solidFill>
                  <a:schemeClr val="accent4"/>
                </a:solidFill>
                <a:effectLst/>
              </a:rPr>
              <a:t>架起一座学科资源与用户之间的桥梁</a:t>
            </a:r>
            <a:endParaRPr lang="zh-CN" altLang="en-US">
              <a:solidFill>
                <a:schemeClr val="accent4"/>
              </a:solidFill>
              <a:effectLst/>
            </a:endParaRPr>
          </a:p>
        </p:txBody>
      </p:sp>
      <p:pic>
        <p:nvPicPr>
          <p:cNvPr id="16" name="图片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17505" y="6309718"/>
            <a:ext cx="1881899" cy="54373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sld>
</file>

<file path=ppt/theme/theme1.xml><?xml version="1.0" encoding="utf-8"?>
<a:theme xmlns:a="http://schemas.openxmlformats.org/drawingml/2006/main" name="包图主题2">
  <a:themeElements>
    <a:clrScheme name="自定义 167">
      <a:dk1>
        <a:sysClr val="windowText" lastClr="000000"/>
      </a:dk1>
      <a:lt1>
        <a:sysClr val="window" lastClr="FFFFFF"/>
      </a:lt1>
      <a:dk2>
        <a:srgbClr val="44546A"/>
      </a:dk2>
      <a:lt2>
        <a:srgbClr val="E7E6E6"/>
      </a:lt2>
      <a:accent1>
        <a:srgbClr val="117C90"/>
      </a:accent1>
      <a:accent2>
        <a:srgbClr val="FD9944"/>
      </a:accent2>
      <a:accent3>
        <a:srgbClr val="5CC6D8"/>
      </a:accent3>
      <a:accent4>
        <a:srgbClr val="117C90"/>
      </a:accent4>
      <a:accent5>
        <a:srgbClr val="FD9944"/>
      </a:accent5>
      <a:accent6>
        <a:srgbClr val="5CC6D8"/>
      </a:accent6>
      <a:hlink>
        <a:srgbClr val="0563C1"/>
      </a:hlink>
      <a:folHlink>
        <a:srgbClr val="954F72"/>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1156</Words>
  <Application>WPS 演示</Application>
  <PresentationFormat/>
  <Paragraphs>219</Paragraphs>
  <Slides>21</Slides>
  <Notes>0</Notes>
  <HiddenSlides>0</HiddenSlides>
  <MMClips>0</MMClips>
  <ScaleCrop>false</ScaleCrop>
  <HeadingPairs>
    <vt:vector size="6" baseType="variant">
      <vt:variant>
        <vt:lpstr>已用的字体</vt:lpstr>
      </vt:variant>
      <vt:variant>
        <vt:i4>21</vt:i4>
      </vt:variant>
      <vt:variant>
        <vt:lpstr>主题</vt:lpstr>
      </vt:variant>
      <vt:variant>
        <vt:i4>1</vt:i4>
      </vt:variant>
      <vt:variant>
        <vt:lpstr>幻灯片标题</vt:lpstr>
      </vt:variant>
      <vt:variant>
        <vt:i4>21</vt:i4>
      </vt:variant>
    </vt:vector>
  </HeadingPairs>
  <TitlesOfParts>
    <vt:vector size="43" baseType="lpstr">
      <vt:lpstr>Arial</vt:lpstr>
      <vt:lpstr>宋体</vt:lpstr>
      <vt:lpstr>Wingdings</vt:lpstr>
      <vt:lpstr>微软雅黑</vt:lpstr>
      <vt:lpstr>楷体</vt:lpstr>
      <vt:lpstr>新宋体</vt:lpstr>
      <vt:lpstr>方正中等线简体</vt:lpstr>
      <vt:lpstr>华文行楷</vt:lpstr>
      <vt:lpstr>黑体</vt:lpstr>
      <vt:lpstr>Calibri</vt:lpstr>
      <vt:lpstr>Arial Narrow</vt:lpstr>
      <vt:lpstr>Wingdings 2</vt:lpstr>
      <vt:lpstr>幼圆</vt:lpstr>
      <vt:lpstr>Arial Black</vt:lpstr>
      <vt:lpstr>Arial Unicode MS</vt:lpstr>
      <vt:lpstr>等线</vt:lpstr>
      <vt:lpstr>Lato Regular</vt:lpstr>
      <vt:lpstr>Segoe UI Semilight</vt:lpstr>
      <vt:lpstr>Segoe Print</vt:lpstr>
      <vt:lpstr>Wingdings</vt:lpstr>
      <vt:lpstr>Segoe UI</vt:lpstr>
      <vt:lpstr>包图主题2</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ages>51</Page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逆流的小鱼</dc:creator>
  <cp:lastModifiedBy>汪 旭</cp:lastModifiedBy>
  <cp:revision>21</cp:revision>
  <dcterms:created xsi:type="dcterms:W3CDTF">2019-10-22T08:12:00Z</dcterms:created>
  <dcterms:modified xsi:type="dcterms:W3CDTF">2019-11-26T02:59:46Z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2052-11.1.0.8205</vt:lpwstr>
  </property>
</Properties>
</file>